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3"/>
  </p:notesMasterIdLst>
  <p:sldIdLst>
    <p:sldId id="256" r:id="rId2"/>
    <p:sldId id="1518" r:id="rId3"/>
    <p:sldId id="1519" r:id="rId4"/>
    <p:sldId id="257" r:id="rId5"/>
    <p:sldId id="284" r:id="rId6"/>
    <p:sldId id="1500" r:id="rId7"/>
    <p:sldId id="272" r:id="rId8"/>
    <p:sldId id="1380" r:id="rId9"/>
    <p:sldId id="262" r:id="rId10"/>
    <p:sldId id="282" r:id="rId11"/>
    <p:sldId id="281" r:id="rId12"/>
  </p:sldIdLst>
  <p:sldSz cx="12192000" cy="6858000"/>
  <p:notesSz cx="6858000" cy="9144000"/>
  <p:embeddedFontLst>
    <p:embeddedFont>
      <p:font typeface="Calibri" panose="020F0502020204030204" pitchFamily="34" charset="0"/>
      <p:regular r:id="rId14"/>
      <p:bold r:id="rId15"/>
      <p:italic r:id="rId16"/>
      <p:boldItalic r:id="rId17"/>
    </p:embeddedFont>
    <p:embeddedFont>
      <p:font typeface="Calibri Light" panose="020F0302020204030204" pitchFamily="34" charset="0"/>
      <p:regular r:id="rId18"/>
      <p:italic r:id="rId19"/>
    </p:embeddedFont>
    <p:embeddedFont>
      <p:font typeface="IBM Plex Sans" panose="020B0604020202020204" charset="0"/>
      <p:regular r:id="rId20"/>
      <p:bold r:id="rId21"/>
      <p:italic r:id="rId22"/>
      <p:boldItalic r:id="rId23"/>
    </p:embeddedFont>
    <p:embeddedFont>
      <p:font typeface="IBM Plex Sans Light" panose="020B0604020202020204" charset="0"/>
      <p:regular r:id="rId24"/>
      <p:bold r:id="rId25"/>
      <p:italic r:id="rId26"/>
      <p:boldItalic r:id="rId27"/>
    </p:embeddedFont>
    <p:embeddedFont>
      <p:font typeface="Merriweather" panose="020B060402020202020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B116"/>
    <a:srgbClr val="1E508A"/>
    <a:srgbClr val="85CD46"/>
    <a:srgbClr val="C3D9FD"/>
    <a:srgbClr val="1977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CA96E86-76BC-4734-9EFE-FA5EADB96012}">
  <a:tblStyle styleId="{6CA96E86-76BC-4734-9EFE-FA5EADB96012}"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35" autoAdjust="0"/>
    <p:restoredTop sz="94660"/>
  </p:normalViewPr>
  <p:slideViewPr>
    <p:cSldViewPr snapToGrid="0">
      <p:cViewPr varScale="1">
        <p:scale>
          <a:sx n="125" d="100"/>
          <a:sy n="125" d="100"/>
        </p:scale>
        <p:origin x="15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5ed75ccf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g85193f190e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4" name="Google Shape;714;g85193f190e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35694cd56_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35694cd56_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Ref idx="1001">
        <a:schemeClr val="bg1"/>
      </p:bgRef>
    </p:bg>
    <p:spTree>
      <p:nvGrpSpPr>
        <p:cNvPr id="1" name="Shape 9"/>
        <p:cNvGrpSpPr/>
        <p:nvPr/>
      </p:nvGrpSpPr>
      <p:grpSpPr>
        <a:xfrm>
          <a:off x="0" y="0"/>
          <a:ext cx="0" cy="0"/>
          <a:chOff x="0" y="0"/>
          <a:chExt cx="0" cy="0"/>
        </a:xfrm>
      </p:grpSpPr>
      <p:sp>
        <p:nvSpPr>
          <p:cNvPr id="13" name="Google Shape;13;p2"/>
          <p:cNvSpPr txBox="1">
            <a:spLocks noGrp="1"/>
          </p:cNvSpPr>
          <p:nvPr>
            <p:ph type="ctrTitle" hasCustomPrompt="1"/>
          </p:nvPr>
        </p:nvSpPr>
        <p:spPr>
          <a:xfrm>
            <a:off x="791583" y="4045829"/>
            <a:ext cx="6366933" cy="1990689"/>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4800"/>
              <a:buNone/>
              <a:defRPr sz="6400"/>
            </a:lvl1pPr>
            <a:lvl2pPr lvl="1" rtl="0">
              <a:lnSpc>
                <a:spcPct val="100000"/>
              </a:lnSpc>
              <a:spcBef>
                <a:spcPts val="0"/>
              </a:spcBef>
              <a:spcAft>
                <a:spcPts val="0"/>
              </a:spcAft>
              <a:buSzPts val="4800"/>
              <a:buNone/>
              <a:defRPr sz="6400"/>
            </a:lvl2pPr>
            <a:lvl3pPr lvl="2" rtl="0">
              <a:lnSpc>
                <a:spcPct val="100000"/>
              </a:lnSpc>
              <a:spcBef>
                <a:spcPts val="0"/>
              </a:spcBef>
              <a:spcAft>
                <a:spcPts val="0"/>
              </a:spcAft>
              <a:buSzPts val="4800"/>
              <a:buNone/>
              <a:defRPr sz="6400"/>
            </a:lvl3pPr>
            <a:lvl4pPr lvl="3" rtl="0">
              <a:lnSpc>
                <a:spcPct val="100000"/>
              </a:lnSpc>
              <a:spcBef>
                <a:spcPts val="0"/>
              </a:spcBef>
              <a:spcAft>
                <a:spcPts val="0"/>
              </a:spcAft>
              <a:buSzPts val="4800"/>
              <a:buNone/>
              <a:defRPr sz="6400"/>
            </a:lvl4pPr>
            <a:lvl5pPr lvl="4" rtl="0">
              <a:lnSpc>
                <a:spcPct val="100000"/>
              </a:lnSpc>
              <a:spcBef>
                <a:spcPts val="0"/>
              </a:spcBef>
              <a:spcAft>
                <a:spcPts val="0"/>
              </a:spcAft>
              <a:buSzPts val="4800"/>
              <a:buNone/>
              <a:defRPr sz="6400"/>
            </a:lvl5pPr>
            <a:lvl6pPr lvl="5" rtl="0">
              <a:lnSpc>
                <a:spcPct val="100000"/>
              </a:lnSpc>
              <a:spcBef>
                <a:spcPts val="0"/>
              </a:spcBef>
              <a:spcAft>
                <a:spcPts val="0"/>
              </a:spcAft>
              <a:buSzPts val="4800"/>
              <a:buNone/>
              <a:defRPr sz="6400"/>
            </a:lvl6pPr>
            <a:lvl7pPr lvl="6" rtl="0">
              <a:lnSpc>
                <a:spcPct val="100000"/>
              </a:lnSpc>
              <a:spcBef>
                <a:spcPts val="0"/>
              </a:spcBef>
              <a:spcAft>
                <a:spcPts val="0"/>
              </a:spcAft>
              <a:buSzPts val="4800"/>
              <a:buNone/>
              <a:defRPr sz="6400"/>
            </a:lvl7pPr>
            <a:lvl8pPr lvl="7" rtl="0">
              <a:lnSpc>
                <a:spcPct val="100000"/>
              </a:lnSpc>
              <a:spcBef>
                <a:spcPts val="0"/>
              </a:spcBef>
              <a:spcAft>
                <a:spcPts val="0"/>
              </a:spcAft>
              <a:buSzPts val="4800"/>
              <a:buNone/>
              <a:defRPr sz="6400"/>
            </a:lvl8pPr>
            <a:lvl9pPr lvl="8" rtl="0">
              <a:lnSpc>
                <a:spcPct val="100000"/>
              </a:lnSpc>
              <a:spcBef>
                <a:spcPts val="0"/>
              </a:spcBef>
              <a:spcAft>
                <a:spcPts val="0"/>
              </a:spcAft>
              <a:buSzPts val="4800"/>
              <a:buNone/>
              <a:defRPr sz="6400"/>
            </a:lvl9pPr>
          </a:lstStyle>
          <a:p>
            <a:r>
              <a:rPr lang="en-US" dirty="0"/>
              <a:t>Title </a:t>
            </a:r>
            <a:br>
              <a:rPr lang="en-US" dirty="0"/>
            </a:br>
            <a:r>
              <a:rPr lang="en-US" dirty="0" err="1"/>
              <a:t>Loreum</a:t>
            </a:r>
            <a:r>
              <a:rPr lang="en-US" dirty="0"/>
              <a:t> </a:t>
            </a:r>
            <a:r>
              <a:rPr lang="en-US" dirty="0" err="1"/>
              <a:t>ipurm</a:t>
            </a:r>
            <a:endParaRPr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09F6825-4889-4A46-8882-2E5D84D3577A}"/>
              </a:ext>
            </a:extLst>
          </p:cNvPr>
          <p:cNvSpPr>
            <a:spLocks noGrp="1"/>
          </p:cNvSpPr>
          <p:nvPr>
            <p:ph type="sldNum" idx="10"/>
          </p:nvPr>
        </p:nvSpPr>
        <p:spPr/>
        <p:txBody>
          <a:bodyPr/>
          <a:lstStyle/>
          <a:p>
            <a:fld id="{00000000-1234-1234-1234-123412341234}" type="slidenum">
              <a:rPr lang="en" smtClean="0"/>
              <a:pPr/>
              <a:t>‹#›</a:t>
            </a:fld>
            <a:endParaRPr lang="en" dirty="0"/>
          </a:p>
        </p:txBody>
      </p:sp>
      <p:grpSp>
        <p:nvGrpSpPr>
          <p:cNvPr id="4" name="Group 3">
            <a:extLst>
              <a:ext uri="{FF2B5EF4-FFF2-40B4-BE49-F238E27FC236}">
                <a16:creationId xmlns:a16="http://schemas.microsoft.com/office/drawing/2014/main" id="{29348B66-DDDB-4B44-B512-44AE1F5849D9}"/>
              </a:ext>
            </a:extLst>
          </p:cNvPr>
          <p:cNvGrpSpPr/>
          <p:nvPr userDrawn="1"/>
        </p:nvGrpSpPr>
        <p:grpSpPr>
          <a:xfrm>
            <a:off x="754041" y="-2408011"/>
            <a:ext cx="12038299" cy="5075115"/>
            <a:chOff x="565531" y="-1806008"/>
            <a:chExt cx="9028724" cy="3806336"/>
          </a:xfrm>
        </p:grpSpPr>
        <p:sp>
          <p:nvSpPr>
            <p:cNvPr id="5" name="Google Shape;75;p7">
              <a:extLst>
                <a:ext uri="{FF2B5EF4-FFF2-40B4-BE49-F238E27FC236}">
                  <a16:creationId xmlns:a16="http://schemas.microsoft.com/office/drawing/2014/main" id="{13D14CC4-FF3C-4BB9-9781-1EA3C5610946}"/>
                </a:ext>
              </a:extLst>
            </p:cNvPr>
            <p:cNvSpPr/>
            <p:nvPr/>
          </p:nvSpPr>
          <p:spPr>
            <a:xfrm rot="3276572">
              <a:off x="6043892" y="-1223148"/>
              <a:ext cx="2911154" cy="3050460"/>
            </a:xfrm>
            <a:custGeom>
              <a:avLst/>
              <a:gdLst>
                <a:gd name="connsiteX0" fmla="*/ 0 w 2907589"/>
                <a:gd name="connsiteY0" fmla="*/ 2764900 h 2764900"/>
                <a:gd name="connsiteX1" fmla="*/ 1974139 w 2907589"/>
                <a:gd name="connsiteY1" fmla="*/ 0 h 2764900"/>
                <a:gd name="connsiteX2" fmla="*/ 2907589 w 2907589"/>
                <a:gd name="connsiteY2" fmla="*/ 0 h 2764900"/>
                <a:gd name="connsiteX3" fmla="*/ 933450 w 2907589"/>
                <a:gd name="connsiteY3" fmla="*/ 2764900 h 2764900"/>
                <a:gd name="connsiteX4" fmla="*/ 0 w 2907589"/>
                <a:gd name="connsiteY4" fmla="*/ 2764900 h 2764900"/>
                <a:gd name="connsiteX0" fmla="*/ 0 w 2907589"/>
                <a:gd name="connsiteY0" fmla="*/ 2858081 h 2858081"/>
                <a:gd name="connsiteX1" fmla="*/ 2040335 w 2907589"/>
                <a:gd name="connsiteY1" fmla="*/ 0 h 2858081"/>
                <a:gd name="connsiteX2" fmla="*/ 2907589 w 2907589"/>
                <a:gd name="connsiteY2" fmla="*/ 93181 h 2858081"/>
                <a:gd name="connsiteX3" fmla="*/ 933450 w 2907589"/>
                <a:gd name="connsiteY3" fmla="*/ 2858081 h 2858081"/>
                <a:gd name="connsiteX4" fmla="*/ 0 w 2907589"/>
                <a:gd name="connsiteY4" fmla="*/ 2858081 h 2858081"/>
                <a:gd name="connsiteX0" fmla="*/ 0 w 2907589"/>
                <a:gd name="connsiteY0" fmla="*/ 2883494 h 2883494"/>
                <a:gd name="connsiteX1" fmla="*/ 2058389 w 2907589"/>
                <a:gd name="connsiteY1" fmla="*/ 0 h 2883494"/>
                <a:gd name="connsiteX2" fmla="*/ 2907589 w 2907589"/>
                <a:gd name="connsiteY2" fmla="*/ 118594 h 2883494"/>
                <a:gd name="connsiteX3" fmla="*/ 933450 w 2907589"/>
                <a:gd name="connsiteY3" fmla="*/ 2883494 h 2883494"/>
                <a:gd name="connsiteX4" fmla="*/ 0 w 2907589"/>
                <a:gd name="connsiteY4" fmla="*/ 2883494 h 2883494"/>
                <a:gd name="connsiteX0" fmla="*/ 0 w 2907589"/>
                <a:gd name="connsiteY0" fmla="*/ 3004540 h 3004540"/>
                <a:gd name="connsiteX1" fmla="*/ 2157128 w 2907589"/>
                <a:gd name="connsiteY1" fmla="*/ 0 h 3004540"/>
                <a:gd name="connsiteX2" fmla="*/ 2907589 w 2907589"/>
                <a:gd name="connsiteY2" fmla="*/ 239640 h 3004540"/>
                <a:gd name="connsiteX3" fmla="*/ 933450 w 2907589"/>
                <a:gd name="connsiteY3" fmla="*/ 3004540 h 3004540"/>
                <a:gd name="connsiteX4" fmla="*/ 0 w 2907589"/>
                <a:gd name="connsiteY4" fmla="*/ 3004540 h 3004540"/>
                <a:gd name="connsiteX0" fmla="*/ 0 w 2907589"/>
                <a:gd name="connsiteY0" fmla="*/ 3027500 h 3027500"/>
                <a:gd name="connsiteX1" fmla="*/ 2160692 w 2907589"/>
                <a:gd name="connsiteY1" fmla="*/ 0 h 3027500"/>
                <a:gd name="connsiteX2" fmla="*/ 2907589 w 2907589"/>
                <a:gd name="connsiteY2" fmla="*/ 262600 h 3027500"/>
                <a:gd name="connsiteX3" fmla="*/ 933450 w 2907589"/>
                <a:gd name="connsiteY3" fmla="*/ 3027500 h 3027500"/>
                <a:gd name="connsiteX4" fmla="*/ 0 w 2907589"/>
                <a:gd name="connsiteY4" fmla="*/ 3027500 h 3027500"/>
                <a:gd name="connsiteX0" fmla="*/ 0 w 2917172"/>
                <a:gd name="connsiteY0" fmla="*/ 3058931 h 3058931"/>
                <a:gd name="connsiteX1" fmla="*/ 2170275 w 2917172"/>
                <a:gd name="connsiteY1" fmla="*/ 0 h 3058931"/>
                <a:gd name="connsiteX2" fmla="*/ 2917172 w 2917172"/>
                <a:gd name="connsiteY2" fmla="*/ 262600 h 3058931"/>
                <a:gd name="connsiteX3" fmla="*/ 943033 w 2917172"/>
                <a:gd name="connsiteY3" fmla="*/ 3027500 h 3058931"/>
                <a:gd name="connsiteX4" fmla="*/ 0 w 2917172"/>
                <a:gd name="connsiteY4" fmla="*/ 3058931 h 3058931"/>
                <a:gd name="connsiteX0" fmla="*/ 0 w 2911154"/>
                <a:gd name="connsiteY0" fmla="*/ 3050460 h 3050460"/>
                <a:gd name="connsiteX1" fmla="*/ 2164257 w 2911154"/>
                <a:gd name="connsiteY1" fmla="*/ 0 h 3050460"/>
                <a:gd name="connsiteX2" fmla="*/ 2911154 w 2911154"/>
                <a:gd name="connsiteY2" fmla="*/ 262600 h 3050460"/>
                <a:gd name="connsiteX3" fmla="*/ 937015 w 2911154"/>
                <a:gd name="connsiteY3" fmla="*/ 3027500 h 3050460"/>
                <a:gd name="connsiteX4" fmla="*/ 0 w 2911154"/>
                <a:gd name="connsiteY4" fmla="*/ 3050460 h 305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154" h="3050460">
                  <a:moveTo>
                    <a:pt x="0" y="3050460"/>
                  </a:moveTo>
                  <a:lnTo>
                    <a:pt x="2164257" y="0"/>
                  </a:lnTo>
                  <a:lnTo>
                    <a:pt x="2911154" y="262600"/>
                  </a:lnTo>
                  <a:lnTo>
                    <a:pt x="937015" y="3027500"/>
                  </a:lnTo>
                  <a:lnTo>
                    <a:pt x="0" y="3050460"/>
                  </a:lnTo>
                  <a:close/>
                </a:path>
              </a:pathLst>
            </a:cu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6" name="Google Shape;76;p7">
              <a:extLst>
                <a:ext uri="{FF2B5EF4-FFF2-40B4-BE49-F238E27FC236}">
                  <a16:creationId xmlns:a16="http://schemas.microsoft.com/office/drawing/2014/main" id="{E53FAC43-C609-4CC2-A91A-D13689ECCD73}"/>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7" name="Google Shape;22;p3">
              <a:extLst>
                <a:ext uri="{FF2B5EF4-FFF2-40B4-BE49-F238E27FC236}">
                  <a16:creationId xmlns:a16="http://schemas.microsoft.com/office/drawing/2014/main" id="{B42E0572-5F5A-4F9C-8BC6-28786FD16100}"/>
                </a:ext>
              </a:extLst>
            </p:cNvPr>
            <p:cNvSpPr/>
            <p:nvPr/>
          </p:nvSpPr>
          <p:spPr>
            <a:xfrm rot="3033430">
              <a:off x="7338438" y="-434164"/>
              <a:ext cx="2094687" cy="241694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grpSp>
      <p:sp>
        <p:nvSpPr>
          <p:cNvPr id="8" name="Google Shape;162;p16">
            <a:extLst>
              <a:ext uri="{FF2B5EF4-FFF2-40B4-BE49-F238E27FC236}">
                <a16:creationId xmlns:a16="http://schemas.microsoft.com/office/drawing/2014/main" id="{1C1E24A9-FEAB-463B-B911-765F8456F76E}"/>
              </a:ext>
            </a:extLst>
          </p:cNvPr>
          <p:cNvSpPr txBox="1">
            <a:spLocks/>
          </p:cNvSpPr>
          <p:nvPr userDrawn="1"/>
        </p:nvSpPr>
        <p:spPr>
          <a:xfrm>
            <a:off x="423765" y="318373"/>
            <a:ext cx="8035600" cy="748427"/>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1pPr>
            <a:lvl2pPr marR="0" lvl="1"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2pPr>
            <a:lvl3pPr marR="0" lvl="2"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3pPr>
            <a:lvl4pPr marR="0" lvl="3"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4pPr>
            <a:lvl5pPr marR="0" lvl="4"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5pPr>
            <a:lvl6pPr marR="0" lvl="5"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6pPr>
            <a:lvl7pPr marR="0" lvl="6"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7pPr>
            <a:lvl8pPr marR="0" lvl="7"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8pPr>
            <a:lvl9pPr marR="0" lvl="8" algn="l" rtl="0">
              <a:lnSpc>
                <a:spcPct val="90000"/>
              </a:lnSpc>
              <a:spcBef>
                <a:spcPts val="0"/>
              </a:spcBef>
              <a:spcAft>
                <a:spcPts val="0"/>
              </a:spcAft>
              <a:buClr>
                <a:schemeClr val="accent5"/>
              </a:buClr>
              <a:buSzPts val="2000"/>
              <a:buFont typeface="Merriweather"/>
              <a:buNone/>
              <a:defRPr sz="2000" b="1" i="0" u="none" strike="noStrike" cap="none">
                <a:solidFill>
                  <a:schemeClr val="accent5"/>
                </a:solidFill>
                <a:latin typeface="Merriweather"/>
                <a:ea typeface="Merriweather"/>
                <a:cs typeface="Merriweather"/>
                <a:sym typeface="Merriweather"/>
              </a:defRPr>
            </a:lvl9pPr>
          </a:lstStyle>
          <a:p>
            <a:r>
              <a:rPr lang="en-US" sz="2667"/>
              <a:t>Title Lorem ipsum </a:t>
            </a:r>
            <a:endParaRPr lang="en-US" sz="2667" dirty="0"/>
          </a:p>
        </p:txBody>
      </p:sp>
      <p:cxnSp>
        <p:nvCxnSpPr>
          <p:cNvPr id="9" name="Straight Connector 8">
            <a:extLst>
              <a:ext uri="{FF2B5EF4-FFF2-40B4-BE49-F238E27FC236}">
                <a16:creationId xmlns:a16="http://schemas.microsoft.com/office/drawing/2014/main" id="{B0F3ACD8-F5EA-472F-AFDE-0231C7F88522}"/>
              </a:ext>
            </a:extLst>
          </p:cNvPr>
          <p:cNvCxnSpPr>
            <a:cxnSpLocks/>
          </p:cNvCxnSpPr>
          <p:nvPr userDrawn="1"/>
        </p:nvCxnSpPr>
        <p:spPr>
          <a:xfrm>
            <a:off x="423766" y="1039091"/>
            <a:ext cx="7146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20C1BF9-DFE1-46B7-9691-E5B97AA51DC3}"/>
              </a:ext>
            </a:extLst>
          </p:cNvPr>
          <p:cNvCxnSpPr>
            <a:cxnSpLocks/>
          </p:cNvCxnSpPr>
          <p:nvPr userDrawn="1"/>
        </p:nvCxnSpPr>
        <p:spPr>
          <a:xfrm>
            <a:off x="423766" y="1122217"/>
            <a:ext cx="466085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6396615"/>
      </p:ext>
    </p:extLst>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80268-49F6-4606-AB4E-5B49291E20D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16D60DF5-C109-4826-B1A9-68770F9BEA55}"/>
              </a:ext>
            </a:extLst>
          </p:cNvPr>
          <p:cNvSpPr>
            <a:spLocks noGrp="1"/>
          </p:cNvSpPr>
          <p:nvPr>
            <p:ph type="sldNum" idx="10"/>
          </p:nvPr>
        </p:nvSpPr>
        <p:spPr/>
        <p:txBody>
          <a:bodyPr/>
          <a:lstStyle/>
          <a:p>
            <a:fld id="{00000000-1234-1234-1234-123412341234}" type="slidenum">
              <a:rPr lang="en" smtClean="0"/>
              <a:pPr/>
              <a:t>‹#›</a:t>
            </a:fld>
            <a:endParaRPr lang="en" dirty="0"/>
          </a:p>
        </p:txBody>
      </p:sp>
      <p:grpSp>
        <p:nvGrpSpPr>
          <p:cNvPr id="4" name="Group 3">
            <a:extLst>
              <a:ext uri="{FF2B5EF4-FFF2-40B4-BE49-F238E27FC236}">
                <a16:creationId xmlns:a16="http://schemas.microsoft.com/office/drawing/2014/main" id="{9373F3CA-0188-4895-8878-B7BEF9F4601C}"/>
              </a:ext>
            </a:extLst>
          </p:cNvPr>
          <p:cNvGrpSpPr/>
          <p:nvPr userDrawn="1"/>
        </p:nvGrpSpPr>
        <p:grpSpPr>
          <a:xfrm>
            <a:off x="650239" y="-2408011"/>
            <a:ext cx="5491965" cy="5075115"/>
            <a:chOff x="487679" y="-1806008"/>
            <a:chExt cx="4118974" cy="3806336"/>
          </a:xfrm>
        </p:grpSpPr>
        <p:sp>
          <p:nvSpPr>
            <p:cNvPr id="5" name="Google Shape;76;p7">
              <a:extLst>
                <a:ext uri="{FF2B5EF4-FFF2-40B4-BE49-F238E27FC236}">
                  <a16:creationId xmlns:a16="http://schemas.microsoft.com/office/drawing/2014/main" id="{774BD286-5B41-4D8E-910C-6917961438BD}"/>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6" name="Google Shape;22;p3">
              <a:extLst>
                <a:ext uri="{FF2B5EF4-FFF2-40B4-BE49-F238E27FC236}">
                  <a16:creationId xmlns:a16="http://schemas.microsoft.com/office/drawing/2014/main" id="{4100E161-7229-45D7-87EA-F04C5A98D89C}"/>
                </a:ext>
              </a:extLst>
            </p:cNvPr>
            <p:cNvSpPr/>
            <p:nvPr/>
          </p:nvSpPr>
          <p:spPr>
            <a:xfrm rot="18660654" flipH="1">
              <a:off x="639345" y="-1547884"/>
              <a:ext cx="3077914" cy="338124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grpSp>
    </p:spTree>
    <p:extLst>
      <p:ext uri="{BB962C8B-B14F-4D97-AF65-F5344CB8AC3E}">
        <p14:creationId xmlns:p14="http://schemas.microsoft.com/office/powerpoint/2010/main" val="1220672536"/>
      </p:ext>
    </p:extLst>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
        <p:nvSpPr>
          <p:cNvPr id="3" name="Google Shape;75;p7">
            <a:extLst>
              <a:ext uri="{FF2B5EF4-FFF2-40B4-BE49-F238E27FC236}">
                <a16:creationId xmlns:a16="http://schemas.microsoft.com/office/drawing/2014/main" id="{947AC349-ADC5-41BA-BD69-67DA00D1478A}"/>
              </a:ext>
            </a:extLst>
          </p:cNvPr>
          <p:cNvSpPr/>
          <p:nvPr userDrawn="1"/>
        </p:nvSpPr>
        <p:spPr>
          <a:xfrm>
            <a:off x="10673859" y="3902564"/>
            <a:ext cx="2770800" cy="29556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4" name="Google Shape;76;p7">
            <a:extLst>
              <a:ext uri="{FF2B5EF4-FFF2-40B4-BE49-F238E27FC236}">
                <a16:creationId xmlns:a16="http://schemas.microsoft.com/office/drawing/2014/main" id="{59E5E2DE-7E8B-4DD8-9D76-8A98606F288F}"/>
              </a:ext>
            </a:extLst>
          </p:cNvPr>
          <p:cNvSpPr/>
          <p:nvPr userDrawn="1"/>
        </p:nvSpPr>
        <p:spPr>
          <a:xfrm>
            <a:off x="9980523" y="2340468"/>
            <a:ext cx="3774400" cy="40256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Tree>
    <p:extLst>
      <p:ext uri="{BB962C8B-B14F-4D97-AF65-F5344CB8AC3E}">
        <p14:creationId xmlns:p14="http://schemas.microsoft.com/office/powerpoint/2010/main" val="4005190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iapositiv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721F-BEC9-4F44-AD12-EFAB26C7A299}"/>
              </a:ext>
            </a:extLst>
          </p:cNvPr>
          <p:cNvSpPr>
            <a:spLocks noGrp="1"/>
          </p:cNvSpPr>
          <p:nvPr>
            <p:ph type="title"/>
          </p:nvPr>
        </p:nvSpPr>
        <p:spPr>
          <a:xfrm>
            <a:off x="838200" y="365125"/>
            <a:ext cx="10515600" cy="777875"/>
          </a:xfrm>
          <a:prstGeom prst="rect">
            <a:avLst/>
          </a:prstGeom>
        </p:spPr>
        <p:txBody>
          <a:bodyPr/>
          <a:lstStyle>
            <a:lvl1pPr algn="ctr">
              <a:defRPr/>
            </a:lvl1pPr>
          </a:lstStyle>
          <a:p>
            <a:r>
              <a:rPr lang="en-US" dirty="0"/>
              <a:t>Click to edit Master title style</a:t>
            </a:r>
          </a:p>
        </p:txBody>
      </p:sp>
      <p:grpSp>
        <p:nvGrpSpPr>
          <p:cNvPr id="3" name="Google Shape;82;p8">
            <a:extLst>
              <a:ext uri="{FF2B5EF4-FFF2-40B4-BE49-F238E27FC236}">
                <a16:creationId xmlns:a16="http://schemas.microsoft.com/office/drawing/2014/main" id="{50914C13-66A2-448B-9017-98C05F8AB58F}"/>
              </a:ext>
            </a:extLst>
          </p:cNvPr>
          <p:cNvGrpSpPr/>
          <p:nvPr userDrawn="1"/>
        </p:nvGrpSpPr>
        <p:grpSpPr>
          <a:xfrm>
            <a:off x="-34121" y="-20619"/>
            <a:ext cx="10014644" cy="2182673"/>
            <a:chOff x="-313691" y="-18375"/>
            <a:chExt cx="7510983" cy="1637005"/>
          </a:xfrm>
        </p:grpSpPr>
        <p:sp>
          <p:nvSpPr>
            <p:cNvPr id="5" name="Google Shape;84;p8">
              <a:extLst>
                <a:ext uri="{FF2B5EF4-FFF2-40B4-BE49-F238E27FC236}">
                  <a16:creationId xmlns:a16="http://schemas.microsoft.com/office/drawing/2014/main" id="{A46CD6A0-08E5-4ED7-A23C-E6250FBF38D0}"/>
                </a:ext>
              </a:extLst>
            </p:cNvPr>
            <p:cNvSpPr/>
            <p:nvPr/>
          </p:nvSpPr>
          <p:spPr>
            <a:xfrm>
              <a:off x="-313691" y="813730"/>
              <a:ext cx="754800" cy="804900"/>
            </a:xfrm>
            <a:prstGeom prst="parallelogram">
              <a:avLst>
                <a:gd name="adj" fmla="val 59001"/>
              </a:avLst>
            </a:prstGeom>
            <a:gradFill>
              <a:gsLst>
                <a:gs pos="0">
                  <a:schemeClr val="accent3"/>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6" name="Google Shape;85;p8">
              <a:extLst>
                <a:ext uri="{FF2B5EF4-FFF2-40B4-BE49-F238E27FC236}">
                  <a16:creationId xmlns:a16="http://schemas.microsoft.com/office/drawing/2014/main" id="{840F70C0-499D-4EB4-BE76-3757C13BA735}"/>
                </a:ext>
              </a:extLst>
            </p:cNvPr>
            <p:cNvSpPr/>
            <p:nvPr/>
          </p:nvSpPr>
          <p:spPr>
            <a:xfrm>
              <a:off x="6442492" y="309450"/>
              <a:ext cx="754800" cy="8049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7" name="Google Shape;86;p8">
              <a:extLst>
                <a:ext uri="{FF2B5EF4-FFF2-40B4-BE49-F238E27FC236}">
                  <a16:creationId xmlns:a16="http://schemas.microsoft.com/office/drawing/2014/main" id="{64406BD3-0498-46C4-AAAE-1AA352ECAB1A}"/>
                </a:ext>
              </a:extLst>
            </p:cNvPr>
            <p:cNvSpPr/>
            <p:nvPr/>
          </p:nvSpPr>
          <p:spPr>
            <a:xfrm>
              <a:off x="53899" y="237925"/>
              <a:ext cx="1000200" cy="10668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8" name="Google Shape;87;p8">
              <a:extLst>
                <a:ext uri="{FF2B5EF4-FFF2-40B4-BE49-F238E27FC236}">
                  <a16:creationId xmlns:a16="http://schemas.microsoft.com/office/drawing/2014/main" id="{0B03EC16-8F44-4F10-9D80-FD11011410D9}"/>
                </a:ext>
              </a:extLst>
            </p:cNvPr>
            <p:cNvSpPr/>
            <p:nvPr/>
          </p:nvSpPr>
          <p:spPr>
            <a:xfrm>
              <a:off x="304107" y="-18375"/>
              <a:ext cx="420900" cy="4491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9" name="Google Shape;88;p8">
              <a:extLst>
                <a:ext uri="{FF2B5EF4-FFF2-40B4-BE49-F238E27FC236}">
                  <a16:creationId xmlns:a16="http://schemas.microsoft.com/office/drawing/2014/main" id="{D09306E6-163A-424A-B79C-141D33ED85E8}"/>
                </a:ext>
              </a:extLst>
            </p:cNvPr>
            <p:cNvSpPr/>
            <p:nvPr/>
          </p:nvSpPr>
          <p:spPr>
            <a:xfrm>
              <a:off x="6589606" y="1038628"/>
              <a:ext cx="249600" cy="2661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grpSp>
    </p:spTree>
    <p:extLst>
      <p:ext uri="{BB962C8B-B14F-4D97-AF65-F5344CB8AC3E}">
        <p14:creationId xmlns:p14="http://schemas.microsoft.com/office/powerpoint/2010/main" val="3601844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bg>
      <p:bgPr>
        <a:solidFill>
          <a:schemeClr val="lt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316119" y="21058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585" lvl="0" indent="-491054" rtl="0">
              <a:spcBef>
                <a:spcPts val="800"/>
              </a:spcBef>
              <a:spcAft>
                <a:spcPts val="0"/>
              </a:spcAft>
              <a:buSzPts val="2200"/>
              <a:buChar char="▰"/>
              <a:defRPr sz="2933"/>
            </a:lvl1pPr>
            <a:lvl2pPr marL="1219170" lvl="1" indent="-491054" rtl="0">
              <a:spcBef>
                <a:spcPts val="0"/>
              </a:spcBef>
              <a:spcAft>
                <a:spcPts val="0"/>
              </a:spcAft>
              <a:buSzPts val="2200"/>
              <a:buChar char="╺"/>
              <a:defRPr sz="2933"/>
            </a:lvl2pPr>
            <a:lvl3pPr marL="1828754" lvl="2" indent="-491054" rtl="0">
              <a:spcBef>
                <a:spcPts val="0"/>
              </a:spcBef>
              <a:spcAft>
                <a:spcPts val="0"/>
              </a:spcAft>
              <a:buSzPts val="2200"/>
              <a:buChar char="╺"/>
              <a:defRPr sz="2933"/>
            </a:lvl3pPr>
            <a:lvl4pPr marL="2438339" lvl="3" indent="-491054" rtl="0">
              <a:spcBef>
                <a:spcPts val="0"/>
              </a:spcBef>
              <a:spcAft>
                <a:spcPts val="0"/>
              </a:spcAft>
              <a:buSzPts val="2200"/>
              <a:buChar char="╺"/>
              <a:defRPr sz="2933"/>
            </a:lvl4pPr>
            <a:lvl5pPr marL="3047924" lvl="4" indent="-491054" rtl="0">
              <a:spcBef>
                <a:spcPts val="0"/>
              </a:spcBef>
              <a:spcAft>
                <a:spcPts val="0"/>
              </a:spcAft>
              <a:buSzPts val="2200"/>
              <a:buChar char="○"/>
              <a:defRPr sz="2933"/>
            </a:lvl5pPr>
            <a:lvl6pPr marL="3657509" lvl="5" indent="-491054" rtl="0">
              <a:spcBef>
                <a:spcPts val="0"/>
              </a:spcBef>
              <a:spcAft>
                <a:spcPts val="0"/>
              </a:spcAft>
              <a:buSzPts val="2200"/>
              <a:buChar char="■"/>
              <a:defRPr sz="2933"/>
            </a:lvl6pPr>
            <a:lvl7pPr marL="4267093" lvl="6" indent="-491054" rtl="0">
              <a:spcBef>
                <a:spcPts val="0"/>
              </a:spcBef>
              <a:spcAft>
                <a:spcPts val="0"/>
              </a:spcAft>
              <a:buSzPts val="2200"/>
              <a:buChar char="●"/>
              <a:defRPr sz="2933"/>
            </a:lvl7pPr>
            <a:lvl8pPr marL="4876678" lvl="7" indent="-491054" rtl="0">
              <a:spcBef>
                <a:spcPts val="0"/>
              </a:spcBef>
              <a:spcAft>
                <a:spcPts val="0"/>
              </a:spcAft>
              <a:buSzPts val="2200"/>
              <a:buChar char="○"/>
              <a:defRPr sz="2933"/>
            </a:lvl8pPr>
            <a:lvl9pPr marL="5486263" lvl="8" indent="-491054" rtl="0">
              <a:spcBef>
                <a:spcPts val="0"/>
              </a:spcBef>
              <a:spcAft>
                <a:spcPts val="0"/>
              </a:spcAft>
              <a:buSzPts val="2200"/>
              <a:buChar char="■"/>
              <a:defRPr sz="2933"/>
            </a:lvl9pPr>
          </a:lstStyle>
          <a:p>
            <a:endParaRPr/>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585" lvl="0" indent="-491054" rtl="0">
              <a:spcBef>
                <a:spcPts val="800"/>
              </a:spcBef>
              <a:spcAft>
                <a:spcPts val="0"/>
              </a:spcAft>
              <a:buSzPts val="2200"/>
              <a:buChar char="▰"/>
              <a:defRPr sz="2933"/>
            </a:lvl1pPr>
            <a:lvl2pPr marL="1219170" lvl="1" indent="-491054" rtl="0">
              <a:spcBef>
                <a:spcPts val="0"/>
              </a:spcBef>
              <a:spcAft>
                <a:spcPts val="0"/>
              </a:spcAft>
              <a:buSzPts val="2200"/>
              <a:buChar char="╺"/>
              <a:defRPr sz="2933"/>
            </a:lvl2pPr>
            <a:lvl3pPr marL="1828754" lvl="2" indent="-491054" rtl="0">
              <a:spcBef>
                <a:spcPts val="0"/>
              </a:spcBef>
              <a:spcAft>
                <a:spcPts val="0"/>
              </a:spcAft>
              <a:buSzPts val="2200"/>
              <a:buChar char="╺"/>
              <a:defRPr sz="2933"/>
            </a:lvl3pPr>
            <a:lvl4pPr marL="2438339" lvl="3" indent="-491054" rtl="0">
              <a:spcBef>
                <a:spcPts val="0"/>
              </a:spcBef>
              <a:spcAft>
                <a:spcPts val="0"/>
              </a:spcAft>
              <a:buSzPts val="2200"/>
              <a:buChar char="╺"/>
              <a:defRPr sz="2933"/>
            </a:lvl4pPr>
            <a:lvl5pPr marL="3047924" lvl="4" indent="-491054" rtl="0">
              <a:spcBef>
                <a:spcPts val="0"/>
              </a:spcBef>
              <a:spcAft>
                <a:spcPts val="0"/>
              </a:spcAft>
              <a:buSzPts val="2200"/>
              <a:buChar char="○"/>
              <a:defRPr sz="2933"/>
            </a:lvl5pPr>
            <a:lvl6pPr marL="3657509" lvl="5" indent="-491054" rtl="0">
              <a:spcBef>
                <a:spcPts val="0"/>
              </a:spcBef>
              <a:spcAft>
                <a:spcPts val="0"/>
              </a:spcAft>
              <a:buSzPts val="2200"/>
              <a:buChar char="■"/>
              <a:defRPr sz="2933"/>
            </a:lvl6pPr>
            <a:lvl7pPr marL="4267093" lvl="6" indent="-491054" rtl="0">
              <a:spcBef>
                <a:spcPts val="0"/>
              </a:spcBef>
              <a:spcAft>
                <a:spcPts val="0"/>
              </a:spcAft>
              <a:buSzPts val="2200"/>
              <a:buChar char="●"/>
              <a:defRPr sz="2933"/>
            </a:lvl7pPr>
            <a:lvl8pPr marL="4876678" lvl="7" indent="-491054" rtl="0">
              <a:spcBef>
                <a:spcPts val="0"/>
              </a:spcBef>
              <a:spcAft>
                <a:spcPts val="0"/>
              </a:spcAft>
              <a:buSzPts val="2200"/>
              <a:buChar char="○"/>
              <a:defRPr sz="2933"/>
            </a:lvl8pPr>
            <a:lvl9pPr marL="5486263" lvl="8" indent="-491054" rtl="0">
              <a:spcBef>
                <a:spcPts val="0"/>
              </a:spcBef>
              <a:spcAft>
                <a:spcPts val="0"/>
              </a:spcAft>
              <a:buSzPts val="2200"/>
              <a:buChar char="■"/>
              <a:defRPr sz="2933"/>
            </a:lvl9pPr>
          </a:lstStyle>
          <a:p>
            <a:endParaRPr/>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userDrawn="1">
  <p:cSld name="TITLE_ONLY">
    <p:bg>
      <p:bgPr>
        <a:solidFill>
          <a:schemeClr val="lt1"/>
        </a:solidFill>
        <a:effectLst/>
      </p:bgPr>
    </p:bg>
    <p:spTree>
      <p:nvGrpSpPr>
        <p:cNvPr id="1" name="Shape 97"/>
        <p:cNvGrpSpPr/>
        <p:nvPr/>
      </p:nvGrpSpPr>
      <p:grpSpPr>
        <a:xfrm>
          <a:off x="0" y="0"/>
          <a:ext cx="0" cy="0"/>
          <a:chOff x="0" y="0"/>
          <a:chExt cx="0" cy="0"/>
        </a:xfrm>
      </p:grpSpPr>
      <p:sp>
        <p:nvSpPr>
          <p:cNvPr id="108" name="Google Shape;108;p9"/>
          <p:cNvSpPr txBox="1">
            <a:spLocks noGrp="1"/>
          </p:cNvSpPr>
          <p:nvPr>
            <p:ph type="title"/>
          </p:nvPr>
        </p:nvSpPr>
        <p:spPr>
          <a:xfrm>
            <a:off x="554389" y="7477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09" name="Google Shape;109;p9"/>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 Dark">
  <p:cSld name="TITLE_ONLY_1">
    <p:bg>
      <p:bgPr>
        <a:gradFill>
          <a:gsLst>
            <a:gs pos="0">
              <a:schemeClr val="accent6"/>
            </a:gs>
            <a:gs pos="100000">
              <a:schemeClr val="accent5"/>
            </a:gs>
          </a:gsLst>
          <a:lin ang="5400012" scaled="0"/>
        </a:gradFill>
        <a:effectLst/>
      </p:bgPr>
    </p:bg>
    <p:spTree>
      <p:nvGrpSpPr>
        <p:cNvPr id="1" name="Shape 110"/>
        <p:cNvGrpSpPr/>
        <p:nvPr/>
      </p:nvGrpSpPr>
      <p:grpSpPr>
        <a:xfrm>
          <a:off x="0" y="0"/>
          <a:ext cx="0" cy="0"/>
          <a:chOff x="0" y="0"/>
          <a:chExt cx="0" cy="0"/>
        </a:xfrm>
      </p:grpSpPr>
      <p:grpSp>
        <p:nvGrpSpPr>
          <p:cNvPr id="111" name="Google Shape;111;p10"/>
          <p:cNvGrpSpPr/>
          <p:nvPr/>
        </p:nvGrpSpPr>
        <p:grpSpPr>
          <a:xfrm>
            <a:off x="-418254" y="-24499"/>
            <a:ext cx="10014644" cy="2182673"/>
            <a:chOff x="-313691" y="-18375"/>
            <a:chExt cx="7510983" cy="1637005"/>
          </a:xfrm>
        </p:grpSpPr>
        <p:sp>
          <p:nvSpPr>
            <p:cNvPr id="112" name="Google Shape;112;p10"/>
            <p:cNvSpPr/>
            <p:nvPr/>
          </p:nvSpPr>
          <p:spPr>
            <a:xfrm>
              <a:off x="256376" y="499825"/>
              <a:ext cx="6692400" cy="804900"/>
            </a:xfrm>
            <a:prstGeom prst="parallelogram">
              <a:avLst>
                <a:gd name="adj" fmla="val 54997"/>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13" name="Google Shape;113;p10"/>
            <p:cNvSpPr/>
            <p:nvPr/>
          </p:nvSpPr>
          <p:spPr>
            <a:xfrm>
              <a:off x="-313691" y="813730"/>
              <a:ext cx="754800" cy="8049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14" name="Google Shape;114;p10"/>
            <p:cNvSpPr/>
            <p:nvPr/>
          </p:nvSpPr>
          <p:spPr>
            <a:xfrm>
              <a:off x="6442492" y="309450"/>
              <a:ext cx="754800" cy="8049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15" name="Google Shape;115;p10"/>
            <p:cNvSpPr/>
            <p:nvPr/>
          </p:nvSpPr>
          <p:spPr>
            <a:xfrm>
              <a:off x="53899" y="237925"/>
              <a:ext cx="1000200" cy="10668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16" name="Google Shape;116;p10"/>
            <p:cNvSpPr/>
            <p:nvPr/>
          </p:nvSpPr>
          <p:spPr>
            <a:xfrm>
              <a:off x="304107" y="-18375"/>
              <a:ext cx="420900" cy="4491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17" name="Google Shape;117;p10"/>
            <p:cNvSpPr/>
            <p:nvPr/>
          </p:nvSpPr>
          <p:spPr>
            <a:xfrm>
              <a:off x="6589606" y="1038628"/>
              <a:ext cx="249600" cy="2661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grpSp>
      <p:sp>
        <p:nvSpPr>
          <p:cNvPr id="121" name="Google Shape;121;p10"/>
          <p:cNvSpPr txBox="1">
            <a:spLocks noGrp="1"/>
          </p:cNvSpPr>
          <p:nvPr>
            <p:ph type="title"/>
          </p:nvPr>
        </p:nvSpPr>
        <p:spPr>
          <a:xfrm>
            <a:off x="1078004" y="666433"/>
            <a:ext cx="8035600" cy="1084000"/>
          </a:xfrm>
          <a:prstGeom prst="rect">
            <a:avLst/>
          </a:prstGeom>
        </p:spPr>
        <p:txBody>
          <a:bodyPr spcFirstLastPara="1" wrap="square" lIns="0" tIns="0" rIns="0" bIns="0" anchor="ctr" anchorCtr="0">
            <a:no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Clr>
                <a:schemeClr val="lt1"/>
              </a:buClr>
              <a:buSzPts val="2000"/>
              <a:buNone/>
              <a:defRPr>
                <a:solidFill>
                  <a:schemeClr val="lt1"/>
                </a:solidFill>
              </a:defRPr>
            </a:lvl2pPr>
            <a:lvl3pPr lvl="2" rtl="0">
              <a:spcBef>
                <a:spcPts val="0"/>
              </a:spcBef>
              <a:spcAft>
                <a:spcPts val="0"/>
              </a:spcAft>
              <a:buClr>
                <a:schemeClr val="lt1"/>
              </a:buClr>
              <a:buSzPts val="2000"/>
              <a:buNone/>
              <a:defRPr>
                <a:solidFill>
                  <a:schemeClr val="lt1"/>
                </a:solidFill>
              </a:defRPr>
            </a:lvl3pPr>
            <a:lvl4pPr lvl="3" rtl="0">
              <a:spcBef>
                <a:spcPts val="0"/>
              </a:spcBef>
              <a:spcAft>
                <a:spcPts val="0"/>
              </a:spcAft>
              <a:buClr>
                <a:schemeClr val="lt1"/>
              </a:buClr>
              <a:buSzPts val="2000"/>
              <a:buNone/>
              <a:defRPr>
                <a:solidFill>
                  <a:schemeClr val="lt1"/>
                </a:solidFill>
              </a:defRPr>
            </a:lvl4pPr>
            <a:lvl5pPr lvl="4" rtl="0">
              <a:spcBef>
                <a:spcPts val="0"/>
              </a:spcBef>
              <a:spcAft>
                <a:spcPts val="0"/>
              </a:spcAft>
              <a:buClr>
                <a:schemeClr val="lt1"/>
              </a:buClr>
              <a:buSzPts val="2000"/>
              <a:buNone/>
              <a:defRPr>
                <a:solidFill>
                  <a:schemeClr val="lt1"/>
                </a:solidFill>
              </a:defRPr>
            </a:lvl5pPr>
            <a:lvl6pPr lvl="5" rtl="0">
              <a:spcBef>
                <a:spcPts val="0"/>
              </a:spcBef>
              <a:spcAft>
                <a:spcPts val="0"/>
              </a:spcAft>
              <a:buClr>
                <a:schemeClr val="lt1"/>
              </a:buClr>
              <a:buSzPts val="2000"/>
              <a:buNone/>
              <a:defRPr>
                <a:solidFill>
                  <a:schemeClr val="lt1"/>
                </a:solidFill>
              </a:defRPr>
            </a:lvl6pPr>
            <a:lvl7pPr lvl="6" rtl="0">
              <a:spcBef>
                <a:spcPts val="0"/>
              </a:spcBef>
              <a:spcAft>
                <a:spcPts val="0"/>
              </a:spcAft>
              <a:buClr>
                <a:schemeClr val="lt1"/>
              </a:buClr>
              <a:buSzPts val="2000"/>
              <a:buNone/>
              <a:defRPr>
                <a:solidFill>
                  <a:schemeClr val="lt1"/>
                </a:solidFill>
              </a:defRPr>
            </a:lvl7pPr>
            <a:lvl8pPr lvl="7" rtl="0">
              <a:spcBef>
                <a:spcPts val="0"/>
              </a:spcBef>
              <a:spcAft>
                <a:spcPts val="0"/>
              </a:spcAft>
              <a:buClr>
                <a:schemeClr val="lt1"/>
              </a:buClr>
              <a:buSzPts val="2000"/>
              <a:buNone/>
              <a:defRPr>
                <a:solidFill>
                  <a:schemeClr val="lt1"/>
                </a:solidFill>
              </a:defRPr>
            </a:lvl8pPr>
            <a:lvl9pPr lvl="8" rtl="0">
              <a:spcBef>
                <a:spcPts val="0"/>
              </a:spcBef>
              <a:spcAft>
                <a:spcPts val="0"/>
              </a:spcAft>
              <a:buClr>
                <a:schemeClr val="lt1"/>
              </a:buClr>
              <a:buSzPts val="2000"/>
              <a:buNone/>
              <a:defRPr>
                <a:solidFill>
                  <a:schemeClr val="lt1"/>
                </a:solidFill>
              </a:defRPr>
            </a:lvl9pPr>
          </a:lstStyle>
          <a:p>
            <a:endParaRPr dirty="0"/>
          </a:p>
        </p:txBody>
      </p:sp>
      <p:sp>
        <p:nvSpPr>
          <p:cNvPr id="122" name="Google Shape;122;p10"/>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solidFill>
                  <a:schemeClr val="accent1"/>
                </a:solidFill>
              </a:defRPr>
            </a:lvl1pPr>
            <a:lvl2pPr lvl="1" rtl="0">
              <a:buNone/>
              <a:defRPr>
                <a:solidFill>
                  <a:schemeClr val="accent1"/>
                </a:solidFill>
              </a:defRPr>
            </a:lvl2pPr>
            <a:lvl3pPr lvl="2" rtl="0">
              <a:buNone/>
              <a:defRPr>
                <a:solidFill>
                  <a:schemeClr val="accent1"/>
                </a:solidFill>
              </a:defRPr>
            </a:lvl3pPr>
            <a:lvl4pPr lvl="3" rtl="0">
              <a:buNone/>
              <a:defRPr>
                <a:solidFill>
                  <a:schemeClr val="accent1"/>
                </a:solidFill>
              </a:defRPr>
            </a:lvl4pPr>
            <a:lvl5pPr lvl="4" rtl="0">
              <a:buNone/>
              <a:defRPr>
                <a:solidFill>
                  <a:schemeClr val="accent1"/>
                </a:solidFill>
              </a:defRPr>
            </a:lvl5pPr>
            <a:lvl6pPr lvl="5" rtl="0">
              <a:buNone/>
              <a:defRPr>
                <a:solidFill>
                  <a:schemeClr val="accent1"/>
                </a:solidFill>
              </a:defRPr>
            </a:lvl6pPr>
            <a:lvl7pPr lvl="6" rtl="0">
              <a:buNone/>
              <a:defRPr>
                <a:solidFill>
                  <a:schemeClr val="accent1"/>
                </a:solidFill>
              </a:defRPr>
            </a:lvl7pPr>
            <a:lvl8pPr lvl="7" rtl="0">
              <a:buNone/>
              <a:defRPr>
                <a:solidFill>
                  <a:schemeClr val="accent1"/>
                </a:solidFill>
              </a:defRPr>
            </a:lvl8pPr>
            <a:lvl9pPr lvl="8" rtl="0">
              <a:buNone/>
              <a:defRPr>
                <a:solidFill>
                  <a:schemeClr val="accent1"/>
                </a:solidFill>
              </a:defRPr>
            </a:lvl9pPr>
          </a:lstStyle>
          <a:p>
            <a:fld id="{00000000-1234-1234-1234-123412341234}" type="slidenum">
              <a:rPr lang="en" smtClean="0"/>
              <a:pPr/>
              <a:t>‹#›</a:t>
            </a:fld>
            <a:endParaRPr lang="en"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 White" type="blank">
  <p:cSld name="BLANK">
    <p:bg>
      <p:bgPr>
        <a:solidFill>
          <a:schemeClr val="lt1"/>
        </a:solidFill>
        <a:effectLst/>
      </p:bgPr>
    </p:bg>
    <p:spTree>
      <p:nvGrpSpPr>
        <p:cNvPr id="1" name="Shape 133"/>
        <p:cNvGrpSpPr/>
        <p:nvPr/>
      </p:nvGrpSpPr>
      <p:grpSpPr>
        <a:xfrm>
          <a:off x="0" y="0"/>
          <a:ext cx="0" cy="0"/>
          <a:chOff x="0" y="0"/>
          <a:chExt cx="0" cy="0"/>
        </a:xfrm>
      </p:grpSpPr>
      <p:sp>
        <p:nvSpPr>
          <p:cNvPr id="134" name="Google Shape;134;p12"/>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dirty="0"/>
          </a:p>
        </p:txBody>
      </p:sp>
      <p:grpSp>
        <p:nvGrpSpPr>
          <p:cNvPr id="135" name="Google Shape;135;p12"/>
          <p:cNvGrpSpPr/>
          <p:nvPr/>
        </p:nvGrpSpPr>
        <p:grpSpPr>
          <a:xfrm>
            <a:off x="-418255" y="-24499"/>
            <a:ext cx="1823720" cy="2182673"/>
            <a:chOff x="-313691" y="-18375"/>
            <a:chExt cx="1367790" cy="1637005"/>
          </a:xfrm>
        </p:grpSpPr>
        <p:sp>
          <p:nvSpPr>
            <p:cNvPr id="136" name="Google Shape;136;p12"/>
            <p:cNvSpPr/>
            <p:nvPr/>
          </p:nvSpPr>
          <p:spPr>
            <a:xfrm>
              <a:off x="-313691" y="813730"/>
              <a:ext cx="754800" cy="804900"/>
            </a:xfrm>
            <a:prstGeom prst="parallelogram">
              <a:avLst>
                <a:gd name="adj" fmla="val 59001"/>
              </a:avLst>
            </a:prstGeom>
            <a:gradFill>
              <a:gsLst>
                <a:gs pos="0">
                  <a:schemeClr val="accent4"/>
                </a:gs>
                <a:gs pos="100000">
                  <a:schemeClr val="accent5"/>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37" name="Google Shape;137;p12"/>
            <p:cNvSpPr/>
            <p:nvPr/>
          </p:nvSpPr>
          <p:spPr>
            <a:xfrm>
              <a:off x="53899" y="237925"/>
              <a:ext cx="1000200" cy="10668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sp>
          <p:nvSpPr>
            <p:cNvPr id="138" name="Google Shape;138;p12"/>
            <p:cNvSpPr/>
            <p:nvPr/>
          </p:nvSpPr>
          <p:spPr>
            <a:xfrm>
              <a:off x="304107" y="-18375"/>
              <a:ext cx="420900" cy="449100"/>
            </a:xfrm>
            <a:prstGeom prst="parallelogram">
              <a:avLst>
                <a:gd name="adj" fmla="val 59001"/>
              </a:avLst>
            </a:prstGeom>
            <a:gradFill>
              <a:gsLst>
                <a:gs pos="0">
                  <a:schemeClr val="accent1"/>
                </a:gs>
                <a:gs pos="100000">
                  <a:schemeClr val="accent1">
                    <a:lumMod val="75000"/>
                    <a:alpha val="70000"/>
                  </a:scheme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89" dirty="0"/>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Diapositiv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6721F-BEC9-4F44-AD12-EFAB26C7A299}"/>
              </a:ext>
            </a:extLst>
          </p:cNvPr>
          <p:cNvSpPr>
            <a:spLocks noGrp="1"/>
          </p:cNvSpPr>
          <p:nvPr>
            <p:ph type="title"/>
          </p:nvPr>
        </p:nvSpPr>
        <p:spPr>
          <a:xfrm>
            <a:off x="838200" y="365125"/>
            <a:ext cx="10515600" cy="777875"/>
          </a:xfrm>
          <a:prstGeom prst="rect">
            <a:avLst/>
          </a:prstGeo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692679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iapositiva 1">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06EE450D-B85D-4126-AAE7-E3D74C6F4097}"/>
              </a:ext>
            </a:extLst>
          </p:cNvPr>
          <p:cNvSpPr>
            <a:spLocks noGrp="1"/>
          </p:cNvSpPr>
          <p:nvPr>
            <p:ph type="pic" sz="quarter" idx="10"/>
          </p:nvPr>
        </p:nvSpPr>
        <p:spPr>
          <a:xfrm>
            <a:off x="0" y="0"/>
            <a:ext cx="12192000" cy="3981451"/>
          </a:xfrm>
          <a:prstGeom prst="rect">
            <a:avLst/>
          </a:prstGeom>
        </p:spPr>
        <p:txBody>
          <a:bodyPr/>
          <a:lstStyle/>
          <a:p>
            <a:endParaRPr lang="en-US" dirty="0"/>
          </a:p>
        </p:txBody>
      </p:sp>
    </p:spTree>
    <p:extLst>
      <p:ext uri="{BB962C8B-B14F-4D97-AF65-F5344CB8AC3E}">
        <p14:creationId xmlns:p14="http://schemas.microsoft.com/office/powerpoint/2010/main" val="173279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Diapositiva 6">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B8EFDA0-9144-4DFB-9AB6-7E80BB1704E2}"/>
              </a:ext>
            </a:extLst>
          </p:cNvPr>
          <p:cNvSpPr>
            <a:spLocks noGrp="1"/>
          </p:cNvSpPr>
          <p:nvPr>
            <p:ph type="pic" sz="quarter" idx="10"/>
          </p:nvPr>
        </p:nvSpPr>
        <p:spPr>
          <a:xfrm>
            <a:off x="0" y="0"/>
            <a:ext cx="12192000" cy="4114800"/>
          </a:xfrm>
          <a:prstGeom prst="rect">
            <a:avLst/>
          </a:prstGeom>
        </p:spPr>
        <p:txBody>
          <a:bodyPr/>
          <a:lstStyle/>
          <a:p>
            <a:endParaRPr lang="en-US" dirty="0"/>
          </a:p>
        </p:txBody>
      </p:sp>
    </p:spTree>
    <p:extLst>
      <p:ext uri="{BB962C8B-B14F-4D97-AF65-F5344CB8AC3E}">
        <p14:creationId xmlns:p14="http://schemas.microsoft.com/office/powerpoint/2010/main" val="2397661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p:cNvSpPr/>
          <p:nvPr userDrawn="1"/>
        </p:nvSpPr>
        <p:spPr>
          <a:xfrm>
            <a:off x="3551718" y="881923"/>
            <a:ext cx="5088565" cy="5088565"/>
          </a:xfrm>
          <a:prstGeom prst="ellipse">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a:p>
        </p:txBody>
      </p:sp>
      <p:sp>
        <p:nvSpPr>
          <p:cNvPr id="10" name="Text Placeholder 9"/>
          <p:cNvSpPr>
            <a:spLocks noGrp="1"/>
          </p:cNvSpPr>
          <p:nvPr>
            <p:ph type="body" sz="quarter" idx="10" hasCustomPrompt="1"/>
          </p:nvPr>
        </p:nvSpPr>
        <p:spPr>
          <a:xfrm>
            <a:off x="3551718" y="2832617"/>
            <a:ext cx="5088565" cy="768084"/>
          </a:xfrm>
          <a:prstGeom prst="rect">
            <a:avLst/>
          </a:prstGeom>
        </p:spPr>
        <p:txBody>
          <a:bodyPr anchor="ctr"/>
          <a:lstStyle>
            <a:lvl1pPr marL="0" indent="0" algn="ctr">
              <a:buNone/>
              <a:defRPr sz="4800" b="0" baseline="0">
                <a:solidFill>
                  <a:schemeClr val="bg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3551520" y="3621021"/>
            <a:ext cx="5088565" cy="384043"/>
          </a:xfrm>
          <a:prstGeom prst="rect">
            <a:avLst/>
          </a:prstGeom>
        </p:spPr>
        <p:txBody>
          <a:bodyPr anchor="ctr"/>
          <a:lstStyle>
            <a:lvl1pPr marL="0" indent="0" algn="ctr">
              <a:buNone/>
              <a:defRPr sz="1867" b="0" baseline="0">
                <a:solidFill>
                  <a:schemeClr val="bg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93929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gradFill>
          <a:gsLst>
            <a:gs pos="0">
              <a:schemeClr val="accent6"/>
            </a:gs>
            <a:gs pos="100000">
              <a:schemeClr val="accent5"/>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19433" y="661167"/>
            <a:ext cx="8035600" cy="10840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1pPr>
            <a:lvl2pPr lvl="1"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2pPr>
            <a:lvl3pPr lvl="2"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3pPr>
            <a:lvl4pPr lvl="3"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4pPr>
            <a:lvl5pPr lvl="4"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5pPr>
            <a:lvl6pPr lvl="5"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6pPr>
            <a:lvl7pPr lvl="6"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7pPr>
            <a:lvl8pPr lvl="7"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8pPr>
            <a:lvl9pPr lvl="8" rtl="0">
              <a:lnSpc>
                <a:spcPct val="90000"/>
              </a:lnSpc>
              <a:spcBef>
                <a:spcPts val="0"/>
              </a:spcBef>
              <a:spcAft>
                <a:spcPts val="0"/>
              </a:spcAft>
              <a:buClr>
                <a:schemeClr val="accent5"/>
              </a:buClr>
              <a:buSzPts val="2000"/>
              <a:buFont typeface="Merriweather"/>
              <a:buNone/>
              <a:defRPr sz="2000" b="1">
                <a:solidFill>
                  <a:schemeClr val="accent5"/>
                </a:solidFill>
                <a:latin typeface="Merriweather"/>
                <a:ea typeface="Merriweather"/>
                <a:cs typeface="Merriweather"/>
                <a:sym typeface="Merriweather"/>
              </a:defRPr>
            </a:lvl9pPr>
          </a:lstStyle>
          <a:p>
            <a:r>
              <a:rPr lang="en-US" dirty="0"/>
              <a:t>=</a:t>
            </a:r>
            <a:endParaRPr dirty="0"/>
          </a:p>
        </p:txBody>
      </p:sp>
      <p:sp>
        <p:nvSpPr>
          <p:cNvPr id="7" name="Google Shape;7;p1"/>
          <p:cNvSpPr txBox="1">
            <a:spLocks noGrp="1"/>
          </p:cNvSpPr>
          <p:nvPr>
            <p:ph type="body" idx="1"/>
          </p:nvPr>
        </p:nvSpPr>
        <p:spPr>
          <a:xfrm>
            <a:off x="1219433" y="2112567"/>
            <a:ext cx="9332800" cy="39996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600"/>
              </a:spcBef>
              <a:spcAft>
                <a:spcPts val="0"/>
              </a:spcAft>
              <a:buClr>
                <a:schemeClr val="accent1"/>
              </a:buClr>
              <a:buSzPts val="2400"/>
              <a:buFont typeface="IBM Plex Sans Light"/>
              <a:buChar char="▰"/>
              <a:defRPr sz="2400">
                <a:solidFill>
                  <a:schemeClr val="dk1"/>
                </a:solidFill>
                <a:latin typeface="IBM Plex Sans Light"/>
                <a:ea typeface="IBM Plex Sans Light"/>
                <a:cs typeface="IBM Plex Sans Light"/>
                <a:sym typeface="IBM Plex Sans Light"/>
              </a:defRPr>
            </a:lvl1pPr>
            <a:lvl2pPr marL="914400" lvl="1" indent="-381000" rtl="0">
              <a:lnSpc>
                <a:spcPct val="115000"/>
              </a:lnSpc>
              <a:spcBef>
                <a:spcPts val="0"/>
              </a:spcBef>
              <a:spcAft>
                <a:spcPts val="0"/>
              </a:spcAft>
              <a:buClr>
                <a:schemeClr val="accent2"/>
              </a:buClr>
              <a:buSzPts val="2400"/>
              <a:buFont typeface="IBM Plex Sans Light"/>
              <a:buChar char="╺"/>
              <a:defRPr sz="2400">
                <a:solidFill>
                  <a:schemeClr val="dk1"/>
                </a:solidFill>
                <a:latin typeface="IBM Plex Sans Light"/>
                <a:ea typeface="IBM Plex Sans Light"/>
                <a:cs typeface="IBM Plex Sans Light"/>
                <a:sym typeface="IBM Plex Sans Light"/>
              </a:defRPr>
            </a:lvl2pPr>
            <a:lvl3pPr marL="1371600" lvl="2" indent="-381000" rtl="0">
              <a:lnSpc>
                <a:spcPct val="115000"/>
              </a:lnSpc>
              <a:spcBef>
                <a:spcPts val="0"/>
              </a:spcBef>
              <a:spcAft>
                <a:spcPts val="0"/>
              </a:spcAft>
              <a:buClr>
                <a:schemeClr val="accent3"/>
              </a:buClr>
              <a:buSzPts val="2400"/>
              <a:buFont typeface="IBM Plex Sans Light"/>
              <a:buChar char="╺"/>
              <a:defRPr sz="2400">
                <a:solidFill>
                  <a:schemeClr val="dk1"/>
                </a:solidFill>
                <a:latin typeface="IBM Plex Sans Light"/>
                <a:ea typeface="IBM Plex Sans Light"/>
                <a:cs typeface="IBM Plex Sans Light"/>
                <a:sym typeface="IBM Plex Sans Light"/>
              </a:defRPr>
            </a:lvl3pPr>
            <a:lvl4pPr marL="1828800" lvl="3"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4pPr>
            <a:lvl5pPr marL="2286000" lvl="4"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5pPr>
            <a:lvl6pPr marL="2743200" lvl="5"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6pPr>
            <a:lvl7pPr marL="3200400" lvl="6"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7pPr>
            <a:lvl8pPr marL="3657600" lvl="7"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8pPr>
            <a:lvl9pPr marL="4114800" lvl="8" indent="-381000" rtl="0">
              <a:lnSpc>
                <a:spcPct val="115000"/>
              </a:lnSpc>
              <a:spcBef>
                <a:spcPts val="0"/>
              </a:spcBef>
              <a:spcAft>
                <a:spcPts val="0"/>
              </a:spcAft>
              <a:buClr>
                <a:schemeClr val="lt2"/>
              </a:buClr>
              <a:buSzPts val="2400"/>
              <a:buFont typeface="IBM Plex Sans Light"/>
              <a:buChar char="■"/>
              <a:defRPr sz="2400">
                <a:solidFill>
                  <a:schemeClr val="dk1"/>
                </a:solidFill>
                <a:latin typeface="IBM Plex Sans Light"/>
                <a:ea typeface="IBM Plex Sans Light"/>
                <a:cs typeface="IBM Plex Sans Light"/>
                <a:sym typeface="IBM Plex Sans Light"/>
              </a:defRPr>
            </a:lvl9pPr>
          </a:lstStyle>
          <a:p>
            <a:endParaRPr dirty="0"/>
          </a:p>
        </p:txBody>
      </p:sp>
      <p:sp>
        <p:nvSpPr>
          <p:cNvPr id="8" name="Google Shape;8;p1"/>
          <p:cNvSpPr txBox="1">
            <a:spLocks noGrp="1"/>
          </p:cNvSpPr>
          <p:nvPr>
            <p:ph type="sldNum" idx="12"/>
          </p:nvPr>
        </p:nvSpPr>
        <p:spPr>
          <a:xfrm>
            <a:off x="11410033" y="0"/>
            <a:ext cx="578800" cy="524800"/>
          </a:xfrm>
          <a:prstGeom prst="rect">
            <a:avLst/>
          </a:prstGeom>
          <a:noFill/>
          <a:ln>
            <a:noFill/>
          </a:ln>
        </p:spPr>
        <p:txBody>
          <a:bodyPr spcFirstLastPara="1" wrap="square" lIns="0" tIns="0" rIns="0" bIns="0" anchor="ctr" anchorCtr="0">
            <a:noAutofit/>
          </a:bodyPr>
          <a:lstStyle>
            <a:lvl1pPr lvl="0" algn="r" rtl="0">
              <a:buNone/>
              <a:defRPr sz="1600">
                <a:solidFill>
                  <a:schemeClr val="accent1"/>
                </a:solidFill>
                <a:latin typeface="IBM Plex Sans"/>
                <a:ea typeface="IBM Plex Sans"/>
                <a:cs typeface="IBM Plex Sans"/>
                <a:sym typeface="IBM Plex Sans"/>
              </a:defRPr>
            </a:lvl1pPr>
            <a:lvl2pPr lvl="1" algn="r" rtl="0">
              <a:buNone/>
              <a:defRPr sz="1600">
                <a:solidFill>
                  <a:schemeClr val="dk2"/>
                </a:solidFill>
                <a:latin typeface="IBM Plex Sans"/>
                <a:ea typeface="IBM Plex Sans"/>
                <a:cs typeface="IBM Plex Sans"/>
                <a:sym typeface="IBM Plex Sans"/>
              </a:defRPr>
            </a:lvl2pPr>
            <a:lvl3pPr lvl="2" algn="r" rtl="0">
              <a:buNone/>
              <a:defRPr sz="1600">
                <a:solidFill>
                  <a:schemeClr val="dk2"/>
                </a:solidFill>
                <a:latin typeface="IBM Plex Sans"/>
                <a:ea typeface="IBM Plex Sans"/>
                <a:cs typeface="IBM Plex Sans"/>
                <a:sym typeface="IBM Plex Sans"/>
              </a:defRPr>
            </a:lvl3pPr>
            <a:lvl4pPr lvl="3" algn="r" rtl="0">
              <a:buNone/>
              <a:defRPr sz="1600">
                <a:solidFill>
                  <a:schemeClr val="dk2"/>
                </a:solidFill>
                <a:latin typeface="IBM Plex Sans"/>
                <a:ea typeface="IBM Plex Sans"/>
                <a:cs typeface="IBM Plex Sans"/>
                <a:sym typeface="IBM Plex Sans"/>
              </a:defRPr>
            </a:lvl4pPr>
            <a:lvl5pPr lvl="4" algn="r" rtl="0">
              <a:buNone/>
              <a:defRPr sz="1600">
                <a:solidFill>
                  <a:schemeClr val="dk2"/>
                </a:solidFill>
                <a:latin typeface="IBM Plex Sans"/>
                <a:ea typeface="IBM Plex Sans"/>
                <a:cs typeface="IBM Plex Sans"/>
                <a:sym typeface="IBM Plex Sans"/>
              </a:defRPr>
            </a:lvl5pPr>
            <a:lvl6pPr lvl="5" algn="r" rtl="0">
              <a:buNone/>
              <a:defRPr sz="1600">
                <a:solidFill>
                  <a:schemeClr val="dk2"/>
                </a:solidFill>
                <a:latin typeface="IBM Plex Sans"/>
                <a:ea typeface="IBM Plex Sans"/>
                <a:cs typeface="IBM Plex Sans"/>
                <a:sym typeface="IBM Plex Sans"/>
              </a:defRPr>
            </a:lvl6pPr>
            <a:lvl7pPr lvl="6" algn="r" rtl="0">
              <a:buNone/>
              <a:defRPr sz="1600">
                <a:solidFill>
                  <a:schemeClr val="dk2"/>
                </a:solidFill>
                <a:latin typeface="IBM Plex Sans"/>
                <a:ea typeface="IBM Plex Sans"/>
                <a:cs typeface="IBM Plex Sans"/>
                <a:sym typeface="IBM Plex Sans"/>
              </a:defRPr>
            </a:lvl7pPr>
            <a:lvl8pPr lvl="7" algn="r" rtl="0">
              <a:buNone/>
              <a:defRPr sz="1600">
                <a:solidFill>
                  <a:schemeClr val="dk2"/>
                </a:solidFill>
                <a:latin typeface="IBM Plex Sans"/>
                <a:ea typeface="IBM Plex Sans"/>
                <a:cs typeface="IBM Plex Sans"/>
                <a:sym typeface="IBM Plex Sans"/>
              </a:defRPr>
            </a:lvl8pPr>
            <a:lvl9pPr lvl="8" algn="r" rtl="0">
              <a:buNone/>
              <a:defRPr sz="1600">
                <a:solidFill>
                  <a:schemeClr val="dk2"/>
                </a:solidFill>
                <a:latin typeface="IBM Plex Sans"/>
                <a:ea typeface="IBM Plex Sans"/>
                <a:cs typeface="IBM Plex Sans"/>
                <a:sym typeface="IBM Plex Sans"/>
              </a:defRPr>
            </a:lvl9pPr>
          </a:lstStyle>
          <a:p>
            <a:fld id="{00000000-1234-1234-1234-123412341234}" type="slidenum">
              <a:rPr lang="en" smtClean="0"/>
              <a:pPr/>
              <a:t>‹#›</a:t>
            </a:fld>
            <a:endParaRPr lang="en" dirty="0"/>
          </a:p>
        </p:txBody>
      </p:sp>
    </p:spTree>
  </p:cSld>
  <p:clrMap bg1="lt1" tx1="dk1" bg2="dk2" tx2="lt2" accent1="accent1" accent2="accent2" accent3="accent3" accent4="accent4" accent5="accent5" accent6="accent6" hlink="hlink" folHlink="folHlink"/>
  <p:sldLayoutIdLst>
    <p:sldLayoutId id="2147483648" r:id="rId1"/>
    <p:sldLayoutId id="2147483653" r:id="rId2"/>
    <p:sldLayoutId id="2147483655" r:id="rId3"/>
    <p:sldLayoutId id="2147483656" r:id="rId4"/>
    <p:sldLayoutId id="2147483658" r:id="rId5"/>
    <p:sldLayoutId id="2147483662" r:id="rId6"/>
    <p:sldLayoutId id="2147483663" r:id="rId7"/>
    <p:sldLayoutId id="2147483664" r:id="rId8"/>
    <p:sldLayoutId id="2147483666" r:id="rId9"/>
    <p:sldLayoutId id="2147483667" r:id="rId10"/>
    <p:sldLayoutId id="2147483668" r:id="rId11"/>
    <p:sldLayoutId id="2147483665" r:id="rId12"/>
    <p:sldLayoutId id="2147483669"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chemeClr val="bg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56"/>
        <p:cNvGrpSpPr/>
        <p:nvPr/>
      </p:nvGrpSpPr>
      <p:grpSpPr>
        <a:xfrm>
          <a:off x="0" y="0"/>
          <a:ext cx="0" cy="0"/>
          <a:chOff x="0" y="0"/>
          <a:chExt cx="0" cy="0"/>
        </a:xfrm>
      </p:grpSpPr>
      <p:pic>
        <p:nvPicPr>
          <p:cNvPr id="7" name="Picture 6" descr="A picture containing background pattern&#10;&#10;Description automatically generated">
            <a:extLst>
              <a:ext uri="{FF2B5EF4-FFF2-40B4-BE49-F238E27FC236}">
                <a16:creationId xmlns:a16="http://schemas.microsoft.com/office/drawing/2014/main" id="{E8932F71-A1A2-4D34-9EDD-ED014E9CBFF9}"/>
              </a:ext>
            </a:extLst>
          </p:cNvPr>
          <p:cNvPicPr>
            <a:picLocks noChangeAspect="1"/>
          </p:cNvPicPr>
          <p:nvPr/>
        </p:nvPicPr>
        <p:blipFill rotWithShape="1">
          <a:blip r:embed="rId3">
            <a:duotone>
              <a:schemeClr val="accent4">
                <a:shade val="45000"/>
                <a:satMod val="135000"/>
              </a:schemeClr>
              <a:prstClr val="white"/>
            </a:duotone>
            <a:alphaModFix amt="50000"/>
          </a:blip>
          <a:srcRect l="29561"/>
          <a:stretch/>
        </p:blipFill>
        <p:spPr>
          <a:xfrm>
            <a:off x="-107179" y="570500"/>
            <a:ext cx="7189123" cy="5399288"/>
          </a:xfrm>
          <a:prstGeom prst="rect">
            <a:avLst/>
          </a:prstGeom>
        </p:spPr>
      </p:pic>
      <p:sp>
        <p:nvSpPr>
          <p:cNvPr id="157" name="Google Shape;157;p15"/>
          <p:cNvSpPr txBox="1">
            <a:spLocks noGrp="1"/>
          </p:cNvSpPr>
          <p:nvPr>
            <p:ph type="ctrTitle"/>
          </p:nvPr>
        </p:nvSpPr>
        <p:spPr>
          <a:xfrm>
            <a:off x="478745" y="3763094"/>
            <a:ext cx="5610329" cy="1925029"/>
          </a:xfrm>
          <a:prstGeom prst="rect">
            <a:avLst/>
          </a:prstGeom>
        </p:spPr>
        <p:txBody>
          <a:bodyPr spcFirstLastPara="1" wrap="square" lIns="0" tIns="0" rIns="0" bIns="0" anchor="t" anchorCtr="0">
            <a:noAutofit/>
          </a:bodyPr>
          <a:lstStyle/>
          <a:p>
            <a:pPr lvl="0"/>
            <a:r>
              <a:rPr lang="en" sz="5333" dirty="0"/>
              <a:t> </a:t>
            </a:r>
            <a:r>
              <a:rPr lang="en" sz="5333" dirty="0">
                <a:solidFill>
                  <a:srgbClr val="85CD46"/>
                </a:solidFill>
              </a:rPr>
              <a:t>Title</a:t>
            </a:r>
            <a:r>
              <a:rPr lang="en" sz="5333" dirty="0"/>
              <a:t> </a:t>
            </a:r>
            <a:br>
              <a:rPr lang="en" sz="5333" dirty="0"/>
            </a:br>
            <a:r>
              <a:rPr lang="en-US" sz="5333" dirty="0"/>
              <a:t>Lorem ipsum</a:t>
            </a:r>
            <a:endParaRPr sz="5333" dirty="0"/>
          </a:p>
        </p:txBody>
      </p:sp>
      <p:sp>
        <p:nvSpPr>
          <p:cNvPr id="2" name="TextBox 1">
            <a:extLst>
              <a:ext uri="{FF2B5EF4-FFF2-40B4-BE49-F238E27FC236}">
                <a16:creationId xmlns:a16="http://schemas.microsoft.com/office/drawing/2014/main" id="{CBFEE9EA-ABA4-46D7-9F92-336A88016C84}"/>
              </a:ext>
            </a:extLst>
          </p:cNvPr>
          <p:cNvSpPr txBox="1"/>
          <p:nvPr/>
        </p:nvSpPr>
        <p:spPr>
          <a:xfrm>
            <a:off x="9998112" y="6308170"/>
            <a:ext cx="2193889" cy="461665"/>
          </a:xfrm>
          <a:prstGeom prst="rect">
            <a:avLst/>
          </a:prstGeom>
          <a:noFill/>
        </p:spPr>
        <p:txBody>
          <a:bodyPr wrap="square" rtlCol="0">
            <a:spAutoFit/>
          </a:bodyPr>
          <a:lstStyle/>
          <a:p>
            <a:r>
              <a:rPr lang="en-US" sz="2400" b="1" dirty="0">
                <a:solidFill>
                  <a:srgbClr val="85CD46"/>
                </a:solidFill>
                <a:latin typeface="Merriweather" panose="020B0604020202020204" charset="0"/>
              </a:rPr>
              <a:t>YOUR</a:t>
            </a:r>
            <a:r>
              <a:rPr lang="en-US" sz="2400" b="1" dirty="0">
                <a:latin typeface="Merriweather" panose="020B0604020202020204" charset="0"/>
              </a:rPr>
              <a:t> </a:t>
            </a:r>
            <a:r>
              <a:rPr lang="en-US" sz="2400" b="1" dirty="0">
                <a:solidFill>
                  <a:srgbClr val="1977BF"/>
                </a:solidFill>
                <a:latin typeface="Merriweather" panose="020B0604020202020204" charset="0"/>
              </a:rPr>
              <a:t>LOGO</a:t>
            </a:r>
          </a:p>
        </p:txBody>
      </p:sp>
      <p:sp>
        <p:nvSpPr>
          <p:cNvPr id="4" name="Google Shape;642;p40">
            <a:extLst>
              <a:ext uri="{FF2B5EF4-FFF2-40B4-BE49-F238E27FC236}">
                <a16:creationId xmlns:a16="http://schemas.microsoft.com/office/drawing/2014/main" id="{25604749-87A3-4840-857B-1777F382AF73}"/>
              </a:ext>
            </a:extLst>
          </p:cNvPr>
          <p:cNvSpPr/>
          <p:nvPr/>
        </p:nvSpPr>
        <p:spPr>
          <a:xfrm>
            <a:off x="10534595" y="5599763"/>
            <a:ext cx="773152" cy="773200"/>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accent6">
              <a:lumMod val="75000"/>
              <a:lumOff val="25000"/>
            </a:schemeClr>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1" name="Google Shape;157;p15">
            <a:extLst>
              <a:ext uri="{FF2B5EF4-FFF2-40B4-BE49-F238E27FC236}">
                <a16:creationId xmlns:a16="http://schemas.microsoft.com/office/drawing/2014/main" id="{B494F5B0-A000-4B8B-BA38-F1BFB73A9002}"/>
              </a:ext>
            </a:extLst>
          </p:cNvPr>
          <p:cNvSpPr txBox="1">
            <a:spLocks/>
          </p:cNvSpPr>
          <p:nvPr/>
        </p:nvSpPr>
        <p:spPr>
          <a:xfrm>
            <a:off x="485671" y="5781191"/>
            <a:ext cx="5342196" cy="7732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1pPr>
            <a:lvl2pPr marR="0" lvl="1"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2pPr>
            <a:lvl3pPr marR="0" lvl="2"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3pPr>
            <a:lvl4pPr marR="0" lvl="3"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4pPr>
            <a:lvl5pPr marR="0" lvl="4"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5pPr>
            <a:lvl6pPr marR="0" lvl="5"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6pPr>
            <a:lvl7pPr marR="0" lvl="6"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7pPr>
            <a:lvl8pPr marR="0" lvl="7"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8pPr>
            <a:lvl9pPr marR="0" lvl="8" algn="l" rtl="0">
              <a:lnSpc>
                <a:spcPct val="100000"/>
              </a:lnSpc>
              <a:spcBef>
                <a:spcPts val="0"/>
              </a:spcBef>
              <a:spcAft>
                <a:spcPts val="0"/>
              </a:spcAft>
              <a:buClr>
                <a:schemeClr val="accent5"/>
              </a:buClr>
              <a:buSzPts val="4800"/>
              <a:buFont typeface="Merriweather"/>
              <a:buNone/>
              <a:defRPr sz="4800" b="1" i="0" u="none" strike="noStrike" cap="none">
                <a:solidFill>
                  <a:schemeClr val="accent5"/>
                </a:solidFill>
                <a:latin typeface="Merriweather"/>
                <a:ea typeface="Merriweather"/>
                <a:cs typeface="Merriweather"/>
                <a:sym typeface="Merriweather"/>
              </a:defRPr>
            </a:lvl9pPr>
          </a:lstStyle>
          <a:p>
            <a:r>
              <a:rPr lang="en-US" sz="2133" dirty="0">
                <a:solidFill>
                  <a:schemeClr val="accent5">
                    <a:lumMod val="50000"/>
                  </a:schemeClr>
                </a:solidFill>
              </a:rPr>
              <a:t> </a:t>
            </a:r>
            <a:r>
              <a:rPr lang="en-US" sz="1867" dirty="0">
                <a:solidFill>
                  <a:schemeClr val="accent5">
                    <a:lumMod val="50000"/>
                  </a:schemeClr>
                </a:solidFill>
              </a:rPr>
              <a:t>Subtitle</a:t>
            </a:r>
            <a:r>
              <a:rPr lang="en-US" sz="2133" dirty="0">
                <a:solidFill>
                  <a:schemeClr val="accent5">
                    <a:lumMod val="50000"/>
                  </a:schemeClr>
                </a:solidFill>
              </a:rPr>
              <a:t> </a:t>
            </a:r>
            <a:r>
              <a:rPr lang="en-US" sz="1867" b="0" dirty="0">
                <a:solidFill>
                  <a:schemeClr val="accent5">
                    <a:lumMod val="50000"/>
                  </a:schemeClr>
                </a:solidFill>
              </a:rPr>
              <a:t>Lorem ipsum dolor sit amet, consectetur adipiscing elit.</a:t>
            </a:r>
            <a:endParaRPr lang="en-US" sz="2133" dirty="0">
              <a:solidFill>
                <a:schemeClr val="accent5">
                  <a:lumMod val="50000"/>
                </a:schemeClr>
              </a:solidFill>
            </a:endParaRPr>
          </a:p>
        </p:txBody>
      </p:sp>
      <p:grpSp>
        <p:nvGrpSpPr>
          <p:cNvPr id="15" name="Group 14">
            <a:extLst>
              <a:ext uri="{FF2B5EF4-FFF2-40B4-BE49-F238E27FC236}">
                <a16:creationId xmlns:a16="http://schemas.microsoft.com/office/drawing/2014/main" id="{09B2202D-2289-4E5E-AE96-2E5996EC1C20}"/>
              </a:ext>
            </a:extLst>
          </p:cNvPr>
          <p:cNvGrpSpPr/>
          <p:nvPr/>
        </p:nvGrpSpPr>
        <p:grpSpPr>
          <a:xfrm>
            <a:off x="510489" y="-1714661"/>
            <a:ext cx="11617641" cy="5397208"/>
            <a:chOff x="382866" y="-1285996"/>
            <a:chExt cx="8713231" cy="4047906"/>
          </a:xfrm>
        </p:grpSpPr>
        <p:sp>
          <p:nvSpPr>
            <p:cNvPr id="16" name="Google Shape;12;p2">
              <a:extLst>
                <a:ext uri="{FF2B5EF4-FFF2-40B4-BE49-F238E27FC236}">
                  <a16:creationId xmlns:a16="http://schemas.microsoft.com/office/drawing/2014/main" id="{35B9C73A-1F40-49CF-A5CC-0A619610F0DF}"/>
                </a:ext>
              </a:extLst>
            </p:cNvPr>
            <p:cNvSpPr/>
            <p:nvPr/>
          </p:nvSpPr>
          <p:spPr>
            <a:xfrm rot="3117055">
              <a:off x="600499" y="-1503629"/>
              <a:ext cx="3157412" cy="3592677"/>
            </a:xfrm>
            <a:custGeom>
              <a:avLst/>
              <a:gdLst>
                <a:gd name="connsiteX0" fmla="*/ 0 w 3362903"/>
                <a:gd name="connsiteY0" fmla="*/ 3593817 h 3593817"/>
                <a:gd name="connsiteX1" fmla="*/ 2808024 w 3362903"/>
                <a:gd name="connsiteY1" fmla="*/ 0 h 3593817"/>
                <a:gd name="connsiteX2" fmla="*/ 3362903 w 3362903"/>
                <a:gd name="connsiteY2" fmla="*/ 0 h 3593817"/>
                <a:gd name="connsiteX3" fmla="*/ 554879 w 3362903"/>
                <a:gd name="connsiteY3" fmla="*/ 3593817 h 3593817"/>
                <a:gd name="connsiteX4" fmla="*/ 0 w 3362903"/>
                <a:gd name="connsiteY4" fmla="*/ 3593817 h 3593817"/>
                <a:gd name="connsiteX0" fmla="*/ 0 w 3161572"/>
                <a:gd name="connsiteY0" fmla="*/ 3319329 h 3593817"/>
                <a:gd name="connsiteX1" fmla="*/ 2606693 w 3161572"/>
                <a:gd name="connsiteY1" fmla="*/ 0 h 3593817"/>
                <a:gd name="connsiteX2" fmla="*/ 3161572 w 3161572"/>
                <a:gd name="connsiteY2" fmla="*/ 0 h 3593817"/>
                <a:gd name="connsiteX3" fmla="*/ 353548 w 3161572"/>
                <a:gd name="connsiteY3" fmla="*/ 3593817 h 3593817"/>
                <a:gd name="connsiteX4" fmla="*/ 0 w 3161572"/>
                <a:gd name="connsiteY4" fmla="*/ 3319329 h 3593817"/>
                <a:gd name="connsiteX0" fmla="*/ 0 w 3161572"/>
                <a:gd name="connsiteY0" fmla="*/ 3319329 h 3599971"/>
                <a:gd name="connsiteX1" fmla="*/ 2606693 w 3161572"/>
                <a:gd name="connsiteY1" fmla="*/ 0 h 3599971"/>
                <a:gd name="connsiteX2" fmla="*/ 3161572 w 3161572"/>
                <a:gd name="connsiteY2" fmla="*/ 0 h 3599971"/>
                <a:gd name="connsiteX3" fmla="*/ 348732 w 3161572"/>
                <a:gd name="connsiteY3" fmla="*/ 3599971 h 3599971"/>
                <a:gd name="connsiteX4" fmla="*/ 0 w 3161572"/>
                <a:gd name="connsiteY4" fmla="*/ 3319329 h 3599971"/>
                <a:gd name="connsiteX0" fmla="*/ 0 w 3168797"/>
                <a:gd name="connsiteY0" fmla="*/ 3328561 h 3599971"/>
                <a:gd name="connsiteX1" fmla="*/ 2613918 w 3168797"/>
                <a:gd name="connsiteY1" fmla="*/ 0 h 3599971"/>
                <a:gd name="connsiteX2" fmla="*/ 3168797 w 3168797"/>
                <a:gd name="connsiteY2" fmla="*/ 0 h 3599971"/>
                <a:gd name="connsiteX3" fmla="*/ 355957 w 3168797"/>
                <a:gd name="connsiteY3" fmla="*/ 3599971 h 3599971"/>
                <a:gd name="connsiteX4" fmla="*/ 0 w 3168797"/>
                <a:gd name="connsiteY4" fmla="*/ 3328561 h 3599971"/>
                <a:gd name="connsiteX0" fmla="*/ 0 w 3157412"/>
                <a:gd name="connsiteY0" fmla="*/ 3330874 h 3599971"/>
                <a:gd name="connsiteX1" fmla="*/ 2602533 w 3157412"/>
                <a:gd name="connsiteY1" fmla="*/ 0 h 3599971"/>
                <a:gd name="connsiteX2" fmla="*/ 3157412 w 3157412"/>
                <a:gd name="connsiteY2" fmla="*/ 0 h 3599971"/>
                <a:gd name="connsiteX3" fmla="*/ 344572 w 3157412"/>
                <a:gd name="connsiteY3" fmla="*/ 3599971 h 3599971"/>
                <a:gd name="connsiteX4" fmla="*/ 0 w 3157412"/>
                <a:gd name="connsiteY4" fmla="*/ 3330874 h 3599971"/>
                <a:gd name="connsiteX0" fmla="*/ 0 w 3157412"/>
                <a:gd name="connsiteY0" fmla="*/ 3330874 h 3588586"/>
                <a:gd name="connsiteX1" fmla="*/ 2602533 w 3157412"/>
                <a:gd name="connsiteY1" fmla="*/ 0 h 3588586"/>
                <a:gd name="connsiteX2" fmla="*/ 3157412 w 3157412"/>
                <a:gd name="connsiteY2" fmla="*/ 0 h 3588586"/>
                <a:gd name="connsiteX3" fmla="*/ 346885 w 3157412"/>
                <a:gd name="connsiteY3" fmla="*/ 3588586 h 3588586"/>
                <a:gd name="connsiteX4" fmla="*/ 0 w 3157412"/>
                <a:gd name="connsiteY4" fmla="*/ 3330874 h 3588586"/>
                <a:gd name="connsiteX0" fmla="*/ 0 w 3157412"/>
                <a:gd name="connsiteY0" fmla="*/ 3330874 h 3592677"/>
                <a:gd name="connsiteX1" fmla="*/ 2602533 w 3157412"/>
                <a:gd name="connsiteY1" fmla="*/ 0 h 3592677"/>
                <a:gd name="connsiteX2" fmla="*/ 3157412 w 3157412"/>
                <a:gd name="connsiteY2" fmla="*/ 0 h 3592677"/>
                <a:gd name="connsiteX3" fmla="*/ 343684 w 3157412"/>
                <a:gd name="connsiteY3" fmla="*/ 3592677 h 3592677"/>
                <a:gd name="connsiteX4" fmla="*/ 0 w 3157412"/>
                <a:gd name="connsiteY4" fmla="*/ 3330874 h 35926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57412" h="3592677">
                  <a:moveTo>
                    <a:pt x="0" y="3330874"/>
                  </a:moveTo>
                  <a:lnTo>
                    <a:pt x="2602533" y="0"/>
                  </a:lnTo>
                  <a:lnTo>
                    <a:pt x="3157412" y="0"/>
                  </a:lnTo>
                  <a:lnTo>
                    <a:pt x="343684" y="3592677"/>
                  </a:lnTo>
                  <a:lnTo>
                    <a:pt x="0" y="3330874"/>
                  </a:lnTo>
                  <a:close/>
                </a:path>
              </a:pathLst>
            </a:custGeom>
            <a:gradFill>
              <a:gsLst>
                <a:gs pos="100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
          <p:nvSpPr>
            <p:cNvPr id="17" name="Google Shape;22;p3">
              <a:extLst>
                <a:ext uri="{FF2B5EF4-FFF2-40B4-BE49-F238E27FC236}">
                  <a16:creationId xmlns:a16="http://schemas.microsoft.com/office/drawing/2014/main" id="{B666E7A4-A9F9-4531-9188-BB2B072AFDF5}"/>
                </a:ext>
              </a:extLst>
            </p:cNvPr>
            <p:cNvSpPr/>
            <p:nvPr userDrawn="1"/>
          </p:nvSpPr>
          <p:spPr>
            <a:xfrm rot="3642771">
              <a:off x="5322145" y="-1623797"/>
              <a:ext cx="3384426" cy="4163478"/>
            </a:xfrm>
            <a:custGeom>
              <a:avLst/>
              <a:gdLst>
                <a:gd name="connsiteX0" fmla="*/ 0 w 3188141"/>
                <a:gd name="connsiteY0" fmla="*/ 3399734 h 3399734"/>
                <a:gd name="connsiteX1" fmla="*/ 1881035 w 3188141"/>
                <a:gd name="connsiteY1" fmla="*/ 0 h 3399734"/>
                <a:gd name="connsiteX2" fmla="*/ 3188141 w 3188141"/>
                <a:gd name="connsiteY2" fmla="*/ 0 h 3399734"/>
                <a:gd name="connsiteX3" fmla="*/ 1307106 w 3188141"/>
                <a:gd name="connsiteY3" fmla="*/ 3399734 h 3399734"/>
                <a:gd name="connsiteX4" fmla="*/ 0 w 3188141"/>
                <a:gd name="connsiteY4" fmla="*/ 3399734 h 3399734"/>
                <a:gd name="connsiteX0" fmla="*/ 0 w 3188141"/>
                <a:gd name="connsiteY0" fmla="*/ 3960833 h 3960833"/>
                <a:gd name="connsiteX1" fmla="*/ 2148469 w 3188141"/>
                <a:gd name="connsiteY1" fmla="*/ 0 h 3960833"/>
                <a:gd name="connsiteX2" fmla="*/ 3188141 w 3188141"/>
                <a:gd name="connsiteY2" fmla="*/ 561099 h 3960833"/>
                <a:gd name="connsiteX3" fmla="*/ 1307106 w 3188141"/>
                <a:gd name="connsiteY3" fmla="*/ 3960833 h 3960833"/>
                <a:gd name="connsiteX4" fmla="*/ 0 w 3188141"/>
                <a:gd name="connsiteY4" fmla="*/ 3960833 h 3960833"/>
                <a:gd name="connsiteX0" fmla="*/ 0 w 3188141"/>
                <a:gd name="connsiteY0" fmla="*/ 3960833 h 3960833"/>
                <a:gd name="connsiteX1" fmla="*/ 2148469 w 3188141"/>
                <a:gd name="connsiteY1" fmla="*/ 0 h 3960833"/>
                <a:gd name="connsiteX2" fmla="*/ 3188141 w 3188141"/>
                <a:gd name="connsiteY2" fmla="*/ 561099 h 3960833"/>
                <a:gd name="connsiteX3" fmla="*/ 1307106 w 3188141"/>
                <a:gd name="connsiteY3" fmla="*/ 3960833 h 3960833"/>
                <a:gd name="connsiteX4" fmla="*/ 0 w 3188141"/>
                <a:gd name="connsiteY4" fmla="*/ 3960833 h 3960833"/>
                <a:gd name="connsiteX0" fmla="*/ 0 w 3242903"/>
                <a:gd name="connsiteY0" fmla="*/ 4038291 h 4038291"/>
                <a:gd name="connsiteX1" fmla="*/ 2203231 w 3242903"/>
                <a:gd name="connsiteY1" fmla="*/ 0 h 4038291"/>
                <a:gd name="connsiteX2" fmla="*/ 3242903 w 3242903"/>
                <a:gd name="connsiteY2" fmla="*/ 561099 h 4038291"/>
                <a:gd name="connsiteX3" fmla="*/ 1361868 w 3242903"/>
                <a:gd name="connsiteY3" fmla="*/ 3960833 h 4038291"/>
                <a:gd name="connsiteX4" fmla="*/ 0 w 3242903"/>
                <a:gd name="connsiteY4" fmla="*/ 4038291 h 4038291"/>
                <a:gd name="connsiteX0" fmla="*/ 0 w 3242903"/>
                <a:gd name="connsiteY0" fmla="*/ 4038291 h 4038291"/>
                <a:gd name="connsiteX1" fmla="*/ 2203231 w 3242903"/>
                <a:gd name="connsiteY1" fmla="*/ 0 h 4038291"/>
                <a:gd name="connsiteX2" fmla="*/ 3242903 w 3242903"/>
                <a:gd name="connsiteY2" fmla="*/ 561099 h 4038291"/>
                <a:gd name="connsiteX3" fmla="*/ 1395944 w 3242903"/>
                <a:gd name="connsiteY3" fmla="*/ 3979373 h 4038291"/>
                <a:gd name="connsiteX4" fmla="*/ 0 w 3242903"/>
                <a:gd name="connsiteY4" fmla="*/ 4038291 h 4038291"/>
                <a:gd name="connsiteX0" fmla="*/ 0 w 3242903"/>
                <a:gd name="connsiteY0" fmla="*/ 4038291 h 4038291"/>
                <a:gd name="connsiteX1" fmla="*/ 2203231 w 3242903"/>
                <a:gd name="connsiteY1" fmla="*/ 0 h 4038291"/>
                <a:gd name="connsiteX2" fmla="*/ 3242903 w 3242903"/>
                <a:gd name="connsiteY2" fmla="*/ 561099 h 4038291"/>
                <a:gd name="connsiteX3" fmla="*/ 1366736 w 3242903"/>
                <a:gd name="connsiteY3" fmla="*/ 3963481 h 4038291"/>
                <a:gd name="connsiteX4" fmla="*/ 0 w 3242903"/>
                <a:gd name="connsiteY4" fmla="*/ 4038291 h 4038291"/>
                <a:gd name="connsiteX0" fmla="*/ 0 w 3242903"/>
                <a:gd name="connsiteY0" fmla="*/ 4038291 h 4038291"/>
                <a:gd name="connsiteX1" fmla="*/ 2203231 w 3242903"/>
                <a:gd name="connsiteY1" fmla="*/ 0 h 4038291"/>
                <a:gd name="connsiteX2" fmla="*/ 3242903 w 3242903"/>
                <a:gd name="connsiteY2" fmla="*/ 561099 h 4038291"/>
                <a:gd name="connsiteX3" fmla="*/ 1383988 w 3242903"/>
                <a:gd name="connsiteY3" fmla="*/ 3966559 h 4038291"/>
                <a:gd name="connsiteX4" fmla="*/ 0 w 3242903"/>
                <a:gd name="connsiteY4" fmla="*/ 4038291 h 4038291"/>
                <a:gd name="connsiteX0" fmla="*/ 0 w 3242903"/>
                <a:gd name="connsiteY0" fmla="*/ 4038291 h 4038291"/>
                <a:gd name="connsiteX1" fmla="*/ 2203231 w 3242903"/>
                <a:gd name="connsiteY1" fmla="*/ 0 h 4038291"/>
                <a:gd name="connsiteX2" fmla="*/ 3242903 w 3242903"/>
                <a:gd name="connsiteY2" fmla="*/ 561099 h 4038291"/>
                <a:gd name="connsiteX3" fmla="*/ 1406035 w 3242903"/>
                <a:gd name="connsiteY3" fmla="*/ 3902847 h 4038291"/>
                <a:gd name="connsiteX4" fmla="*/ 0 w 3242903"/>
                <a:gd name="connsiteY4" fmla="*/ 4038291 h 4038291"/>
                <a:gd name="connsiteX0" fmla="*/ 0 w 3242903"/>
                <a:gd name="connsiteY0" fmla="*/ 4038291 h 4038291"/>
                <a:gd name="connsiteX1" fmla="*/ 2203231 w 3242903"/>
                <a:gd name="connsiteY1" fmla="*/ 0 h 4038291"/>
                <a:gd name="connsiteX2" fmla="*/ 3242903 w 3242903"/>
                <a:gd name="connsiteY2" fmla="*/ 561099 h 4038291"/>
                <a:gd name="connsiteX3" fmla="*/ 1406464 w 3242903"/>
                <a:gd name="connsiteY3" fmla="*/ 3890463 h 4038291"/>
                <a:gd name="connsiteX4" fmla="*/ 0 w 3242903"/>
                <a:gd name="connsiteY4" fmla="*/ 4038291 h 4038291"/>
                <a:gd name="connsiteX0" fmla="*/ 1 w 3322938"/>
                <a:gd name="connsiteY0" fmla="*/ 4164919 h 4164920"/>
                <a:gd name="connsiteX1" fmla="*/ 2283266 w 3322938"/>
                <a:gd name="connsiteY1" fmla="*/ 0 h 4164920"/>
                <a:gd name="connsiteX2" fmla="*/ 3322938 w 3322938"/>
                <a:gd name="connsiteY2" fmla="*/ 561099 h 4164920"/>
                <a:gd name="connsiteX3" fmla="*/ 1486499 w 3322938"/>
                <a:gd name="connsiteY3" fmla="*/ 3890463 h 4164920"/>
                <a:gd name="connsiteX4" fmla="*/ 1 w 3322938"/>
                <a:gd name="connsiteY4" fmla="*/ 4164919 h 4164920"/>
                <a:gd name="connsiteX0" fmla="*/ 1 w 3322938"/>
                <a:gd name="connsiteY0" fmla="*/ 4164919 h 4164920"/>
                <a:gd name="connsiteX1" fmla="*/ 2283266 w 3322938"/>
                <a:gd name="connsiteY1" fmla="*/ 0 h 4164920"/>
                <a:gd name="connsiteX2" fmla="*/ 3322938 w 3322938"/>
                <a:gd name="connsiteY2" fmla="*/ 561099 h 4164920"/>
                <a:gd name="connsiteX3" fmla="*/ 1464745 w 3322938"/>
                <a:gd name="connsiteY3" fmla="*/ 3916592 h 4164920"/>
                <a:gd name="connsiteX4" fmla="*/ 1 w 3322938"/>
                <a:gd name="connsiteY4" fmla="*/ 4164919 h 4164920"/>
                <a:gd name="connsiteX0" fmla="*/ 0 w 3316576"/>
                <a:gd name="connsiteY0" fmla="*/ 4153196 h 4153196"/>
                <a:gd name="connsiteX1" fmla="*/ 2276904 w 3316576"/>
                <a:gd name="connsiteY1" fmla="*/ 0 h 4153196"/>
                <a:gd name="connsiteX2" fmla="*/ 3316576 w 3316576"/>
                <a:gd name="connsiteY2" fmla="*/ 561099 h 4153196"/>
                <a:gd name="connsiteX3" fmla="*/ 1458383 w 3316576"/>
                <a:gd name="connsiteY3" fmla="*/ 3916592 h 4153196"/>
                <a:gd name="connsiteX4" fmla="*/ 0 w 3316576"/>
                <a:gd name="connsiteY4" fmla="*/ 4153196 h 4153196"/>
                <a:gd name="connsiteX0" fmla="*/ -1 w 3316576"/>
                <a:gd name="connsiteY0" fmla="*/ 4153195 h 4153196"/>
                <a:gd name="connsiteX1" fmla="*/ 2276904 w 3316576"/>
                <a:gd name="connsiteY1" fmla="*/ 0 h 4153196"/>
                <a:gd name="connsiteX2" fmla="*/ 3316576 w 3316576"/>
                <a:gd name="connsiteY2" fmla="*/ 561099 h 4153196"/>
                <a:gd name="connsiteX3" fmla="*/ 1458383 w 3316576"/>
                <a:gd name="connsiteY3" fmla="*/ 3916592 h 4153196"/>
                <a:gd name="connsiteX4" fmla="*/ -1 w 3316576"/>
                <a:gd name="connsiteY4" fmla="*/ 4153195 h 4153196"/>
                <a:gd name="connsiteX0" fmla="*/ 0 w 3316577"/>
                <a:gd name="connsiteY0" fmla="*/ 4177528 h 4177528"/>
                <a:gd name="connsiteX1" fmla="*/ 2290239 w 3316577"/>
                <a:gd name="connsiteY1" fmla="*/ 0 h 4177528"/>
                <a:gd name="connsiteX2" fmla="*/ 3316577 w 3316577"/>
                <a:gd name="connsiteY2" fmla="*/ 585432 h 4177528"/>
                <a:gd name="connsiteX3" fmla="*/ 1458384 w 3316577"/>
                <a:gd name="connsiteY3" fmla="*/ 3940925 h 4177528"/>
                <a:gd name="connsiteX4" fmla="*/ 0 w 3316577"/>
                <a:gd name="connsiteY4" fmla="*/ 4177528 h 4177528"/>
                <a:gd name="connsiteX0" fmla="*/ 0 w 3316577"/>
                <a:gd name="connsiteY0" fmla="*/ 4148080 h 4148080"/>
                <a:gd name="connsiteX1" fmla="*/ 2285822 w 3316577"/>
                <a:gd name="connsiteY1" fmla="*/ 0 h 4148080"/>
                <a:gd name="connsiteX2" fmla="*/ 3316577 w 3316577"/>
                <a:gd name="connsiteY2" fmla="*/ 555984 h 4148080"/>
                <a:gd name="connsiteX3" fmla="*/ 1458384 w 3316577"/>
                <a:gd name="connsiteY3" fmla="*/ 3911477 h 4148080"/>
                <a:gd name="connsiteX4" fmla="*/ 0 w 3316577"/>
                <a:gd name="connsiteY4" fmla="*/ 4148080 h 4148080"/>
                <a:gd name="connsiteX0" fmla="*/ 0 w 3316577"/>
                <a:gd name="connsiteY0" fmla="*/ 4175823 h 4175823"/>
                <a:gd name="connsiteX1" fmla="*/ 2293212 w 3316577"/>
                <a:gd name="connsiteY1" fmla="*/ 0 h 4175823"/>
                <a:gd name="connsiteX2" fmla="*/ 3316577 w 3316577"/>
                <a:gd name="connsiteY2" fmla="*/ 583727 h 4175823"/>
                <a:gd name="connsiteX3" fmla="*/ 1458384 w 3316577"/>
                <a:gd name="connsiteY3" fmla="*/ 3939220 h 4175823"/>
                <a:gd name="connsiteX4" fmla="*/ 0 w 3316577"/>
                <a:gd name="connsiteY4" fmla="*/ 4175823 h 41758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16577" h="4175823">
                  <a:moveTo>
                    <a:pt x="0" y="4175823"/>
                  </a:moveTo>
                  <a:lnTo>
                    <a:pt x="2293212" y="0"/>
                  </a:lnTo>
                  <a:lnTo>
                    <a:pt x="3316577" y="583727"/>
                  </a:lnTo>
                  <a:lnTo>
                    <a:pt x="1458384" y="3939220"/>
                  </a:lnTo>
                  <a:lnTo>
                    <a:pt x="0" y="4175823"/>
                  </a:lnTo>
                  <a:close/>
                </a:path>
              </a:pathLst>
            </a:custGeom>
            <a:gradFill>
              <a:gsLst>
                <a:gs pos="0">
                  <a:schemeClr val="accent4"/>
                </a:gs>
                <a:gs pos="100000">
                  <a:schemeClr val="accent5"/>
                </a:gs>
              </a:gsLst>
              <a:lin ang="5400012" scaled="0"/>
            </a:gradFill>
            <a:ln>
              <a:noFill/>
            </a:ln>
          </p:spPr>
          <p:txBody>
            <a:bodyPr spcFirstLastPara="1" wrap="square" lIns="121900" tIns="121900" rIns="121900" bIns="121900" anchor="ctr" anchorCtr="0">
              <a:noAutofit/>
            </a:bodyPr>
            <a:lstStyle/>
            <a:p>
              <a:r>
                <a:rPr lang="en-US" sz="2489" dirty="0"/>
                <a:t>   </a:t>
              </a:r>
              <a:endParaRPr sz="2489" dirty="0"/>
            </a:p>
          </p:txBody>
        </p:sp>
        <p:sp>
          <p:nvSpPr>
            <p:cNvPr id="18" name="Google Shape;22;p3">
              <a:extLst>
                <a:ext uri="{FF2B5EF4-FFF2-40B4-BE49-F238E27FC236}">
                  <a16:creationId xmlns:a16="http://schemas.microsoft.com/office/drawing/2014/main" id="{07BDAE2B-5848-4FB0-A10A-9ACE40CB6004}"/>
                </a:ext>
              </a:extLst>
            </p:cNvPr>
            <p:cNvSpPr/>
            <p:nvPr userDrawn="1"/>
          </p:nvSpPr>
          <p:spPr>
            <a:xfrm rot="2939346">
              <a:off x="5411949" y="-467670"/>
              <a:ext cx="3077914" cy="338124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p>
              <a:endParaRPr sz="2489" dirty="0"/>
            </a:p>
          </p:txBody>
        </p:sp>
      </p:grpSp>
      <p:sp>
        <p:nvSpPr>
          <p:cNvPr id="19" name="Google Shape;22;p3">
            <a:extLst>
              <a:ext uri="{FF2B5EF4-FFF2-40B4-BE49-F238E27FC236}">
                <a16:creationId xmlns:a16="http://schemas.microsoft.com/office/drawing/2014/main" id="{03EB72EC-6898-45FC-A83A-FA2673B4F8BE}"/>
              </a:ext>
            </a:extLst>
          </p:cNvPr>
          <p:cNvSpPr/>
          <p:nvPr/>
        </p:nvSpPr>
        <p:spPr>
          <a:xfrm rot="18660654" flipH="1">
            <a:off x="891352" y="4443414"/>
            <a:ext cx="4103885" cy="450832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cxnSp>
        <p:nvCxnSpPr>
          <p:cNvPr id="20" name="Straight Connector 19">
            <a:extLst>
              <a:ext uri="{FF2B5EF4-FFF2-40B4-BE49-F238E27FC236}">
                <a16:creationId xmlns:a16="http://schemas.microsoft.com/office/drawing/2014/main" id="{C27659A2-FF4C-4B35-9C5E-9022A656B6EF}"/>
              </a:ext>
            </a:extLst>
          </p:cNvPr>
          <p:cNvCxnSpPr>
            <a:cxnSpLocks/>
          </p:cNvCxnSpPr>
          <p:nvPr/>
        </p:nvCxnSpPr>
        <p:spPr>
          <a:xfrm>
            <a:off x="478745" y="5574580"/>
            <a:ext cx="4813692"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57"/>
                                        </p:tgtEl>
                                        <p:attrNameLst>
                                          <p:attrName>style.visibility</p:attrName>
                                        </p:attrNameLst>
                                      </p:cBhvr>
                                      <p:to>
                                        <p:strVal val="visible"/>
                                      </p:to>
                                    </p:set>
                                    <p:anim calcmode="lin" valueType="num">
                                      <p:cBhvr>
                                        <p:cTn id="7" dur="1000" fill="hold"/>
                                        <p:tgtEl>
                                          <p:spTgt spid="157"/>
                                        </p:tgtEl>
                                        <p:attrNameLst>
                                          <p:attrName>ppt_w</p:attrName>
                                        </p:attrNameLst>
                                      </p:cBhvr>
                                      <p:tavLst>
                                        <p:tav tm="0">
                                          <p:val>
                                            <p:strVal val="#ppt_w+.3"/>
                                          </p:val>
                                        </p:tav>
                                        <p:tav tm="100000">
                                          <p:val>
                                            <p:strVal val="#ppt_w"/>
                                          </p:val>
                                        </p:tav>
                                      </p:tavLst>
                                    </p:anim>
                                    <p:anim calcmode="lin" valueType="num">
                                      <p:cBhvr>
                                        <p:cTn id="8" dur="1000" fill="hold"/>
                                        <p:tgtEl>
                                          <p:spTgt spid="157"/>
                                        </p:tgtEl>
                                        <p:attrNameLst>
                                          <p:attrName>ppt_h</p:attrName>
                                        </p:attrNameLst>
                                      </p:cBhvr>
                                      <p:tavLst>
                                        <p:tav tm="0">
                                          <p:val>
                                            <p:strVal val="#ppt_h"/>
                                          </p:val>
                                        </p:tav>
                                        <p:tav tm="100000">
                                          <p:val>
                                            <p:strVal val="#ppt_h"/>
                                          </p:val>
                                        </p:tav>
                                      </p:tavLst>
                                    </p:anim>
                                    <p:animEffect transition="in" filter="fade">
                                      <p:cBhvr>
                                        <p:cTn id="9" dur="1000"/>
                                        <p:tgtEl>
                                          <p:spTgt spid="157"/>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strVal val="#ppt_w+.3"/>
                                          </p:val>
                                        </p:tav>
                                        <p:tav tm="100000">
                                          <p:val>
                                            <p:strVal val="#ppt_w"/>
                                          </p:val>
                                        </p:tav>
                                      </p:tavLst>
                                    </p:anim>
                                    <p:anim calcmode="lin" valueType="num">
                                      <p:cBhvr>
                                        <p:cTn id="14" dur="1000" fill="hold"/>
                                        <p:tgtEl>
                                          <p:spTgt spid="11"/>
                                        </p:tgtEl>
                                        <p:attrNameLst>
                                          <p:attrName>ppt_h</p:attrName>
                                        </p:attrNameLst>
                                      </p:cBhvr>
                                      <p:tavLst>
                                        <p:tav tm="0">
                                          <p:val>
                                            <p:strVal val="#ppt_h"/>
                                          </p:val>
                                        </p:tav>
                                        <p:tav tm="100000">
                                          <p:val>
                                            <p:strVal val="#ppt_h"/>
                                          </p:val>
                                        </p:tav>
                                      </p:tavLst>
                                    </p:anim>
                                    <p:animEffect transition="in" filter="fade">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7"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grpSp>
        <p:nvGrpSpPr>
          <p:cNvPr id="716" name="Google Shape;716;p41"/>
          <p:cNvGrpSpPr/>
          <p:nvPr/>
        </p:nvGrpSpPr>
        <p:grpSpPr>
          <a:xfrm>
            <a:off x="4078517" y="2066837"/>
            <a:ext cx="594291" cy="594337"/>
            <a:chOff x="3706812" y="1035050"/>
            <a:chExt cx="4792662" cy="4787899"/>
          </a:xfrm>
        </p:grpSpPr>
        <p:sp>
          <p:nvSpPr>
            <p:cNvPr id="717" name="Google Shape;717;p41"/>
            <p:cNvSpPr/>
            <p:nvPr/>
          </p:nvSpPr>
          <p:spPr>
            <a:xfrm>
              <a:off x="5913437" y="4054475"/>
              <a:ext cx="2273299" cy="1746250"/>
            </a:xfrm>
            <a:custGeom>
              <a:avLst/>
              <a:gdLst/>
              <a:ahLst/>
              <a:cxnLst/>
              <a:rect l="l" t="t" r="r" b="b"/>
              <a:pathLst>
                <a:path w="517" h="397" extrusionOk="0">
                  <a:moveTo>
                    <a:pt x="517" y="117"/>
                  </a:moveTo>
                  <a:cubicBezTo>
                    <a:pt x="368" y="128"/>
                    <a:pt x="368" y="128"/>
                    <a:pt x="368" y="128"/>
                  </a:cubicBezTo>
                  <a:cubicBezTo>
                    <a:pt x="284" y="0"/>
                    <a:pt x="284" y="0"/>
                    <a:pt x="284" y="0"/>
                  </a:cubicBezTo>
                  <a:cubicBezTo>
                    <a:pt x="239" y="77"/>
                    <a:pt x="158" y="129"/>
                    <a:pt x="68" y="137"/>
                  </a:cubicBezTo>
                  <a:cubicBezTo>
                    <a:pt x="0" y="273"/>
                    <a:pt x="0" y="273"/>
                    <a:pt x="0" y="273"/>
                  </a:cubicBezTo>
                  <a:cubicBezTo>
                    <a:pt x="83" y="397"/>
                    <a:pt x="83" y="397"/>
                    <a:pt x="83" y="397"/>
                  </a:cubicBezTo>
                  <a:cubicBezTo>
                    <a:pt x="265" y="383"/>
                    <a:pt x="429" y="277"/>
                    <a:pt x="517" y="117"/>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18" name="Google Shape;718;p41"/>
            <p:cNvSpPr/>
            <p:nvPr/>
          </p:nvSpPr>
          <p:spPr>
            <a:xfrm>
              <a:off x="4137025" y="4141787"/>
              <a:ext cx="2019301" cy="1681162"/>
            </a:xfrm>
            <a:custGeom>
              <a:avLst/>
              <a:gdLst/>
              <a:ahLst/>
              <a:cxnLst/>
              <a:rect l="l" t="t" r="r" b="b"/>
              <a:pathLst>
                <a:path w="459" h="382" extrusionOk="0">
                  <a:moveTo>
                    <a:pt x="459" y="378"/>
                  </a:moveTo>
                  <a:cubicBezTo>
                    <a:pt x="376" y="254"/>
                    <a:pt x="376" y="254"/>
                    <a:pt x="376" y="254"/>
                  </a:cubicBezTo>
                  <a:cubicBezTo>
                    <a:pt x="445" y="118"/>
                    <a:pt x="445" y="118"/>
                    <a:pt x="445" y="118"/>
                  </a:cubicBezTo>
                  <a:cubicBezTo>
                    <a:pt x="355" y="117"/>
                    <a:pt x="270" y="73"/>
                    <a:pt x="218" y="0"/>
                  </a:cubicBezTo>
                  <a:cubicBezTo>
                    <a:pt x="66" y="8"/>
                    <a:pt x="66" y="8"/>
                    <a:pt x="66" y="8"/>
                  </a:cubicBezTo>
                  <a:cubicBezTo>
                    <a:pt x="0" y="143"/>
                    <a:pt x="0" y="143"/>
                    <a:pt x="0" y="143"/>
                  </a:cubicBezTo>
                  <a:cubicBezTo>
                    <a:pt x="104" y="294"/>
                    <a:pt x="277" y="382"/>
                    <a:pt x="459" y="37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19" name="Google Shape;719;p41"/>
            <p:cNvSpPr/>
            <p:nvPr/>
          </p:nvSpPr>
          <p:spPr>
            <a:xfrm>
              <a:off x="4014787" y="1057275"/>
              <a:ext cx="2276475" cy="1747837"/>
            </a:xfrm>
            <a:custGeom>
              <a:avLst/>
              <a:gdLst/>
              <a:ahLst/>
              <a:cxnLst/>
              <a:rect l="l" t="t" r="r" b="b"/>
              <a:pathLst>
                <a:path w="518" h="397" extrusionOk="0">
                  <a:moveTo>
                    <a:pt x="233" y="397"/>
                  </a:moveTo>
                  <a:cubicBezTo>
                    <a:pt x="279" y="320"/>
                    <a:pt x="359" y="268"/>
                    <a:pt x="449" y="260"/>
                  </a:cubicBezTo>
                  <a:cubicBezTo>
                    <a:pt x="518" y="125"/>
                    <a:pt x="518" y="125"/>
                    <a:pt x="518" y="125"/>
                  </a:cubicBezTo>
                  <a:cubicBezTo>
                    <a:pt x="434" y="0"/>
                    <a:pt x="434" y="0"/>
                    <a:pt x="434" y="0"/>
                  </a:cubicBezTo>
                  <a:cubicBezTo>
                    <a:pt x="252" y="14"/>
                    <a:pt x="88" y="120"/>
                    <a:pt x="0" y="280"/>
                  </a:cubicBezTo>
                  <a:cubicBezTo>
                    <a:pt x="149" y="270"/>
                    <a:pt x="149" y="270"/>
                    <a:pt x="149" y="270"/>
                  </a:cubicBezTo>
                  <a:lnTo>
                    <a:pt x="233" y="397"/>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0" name="Google Shape;720;p41"/>
            <p:cNvSpPr/>
            <p:nvPr/>
          </p:nvSpPr>
          <p:spPr>
            <a:xfrm>
              <a:off x="3706812" y="2355850"/>
              <a:ext cx="1323975" cy="2309812"/>
            </a:xfrm>
            <a:custGeom>
              <a:avLst/>
              <a:gdLst/>
              <a:ahLst/>
              <a:cxnLst/>
              <a:rect l="l" t="t" r="r" b="b"/>
              <a:pathLst>
                <a:path w="301" h="525" extrusionOk="0">
                  <a:moveTo>
                    <a:pt x="58" y="10"/>
                  </a:moveTo>
                  <a:cubicBezTo>
                    <a:pt x="18" y="93"/>
                    <a:pt x="0" y="186"/>
                    <a:pt x="5" y="278"/>
                  </a:cubicBezTo>
                  <a:cubicBezTo>
                    <a:pt x="11" y="366"/>
                    <a:pt x="38" y="451"/>
                    <a:pt x="83" y="525"/>
                  </a:cubicBezTo>
                  <a:cubicBezTo>
                    <a:pt x="149" y="391"/>
                    <a:pt x="149" y="391"/>
                    <a:pt x="149" y="391"/>
                  </a:cubicBezTo>
                  <a:cubicBezTo>
                    <a:pt x="301" y="382"/>
                    <a:pt x="301" y="382"/>
                    <a:pt x="301" y="382"/>
                  </a:cubicBezTo>
                  <a:cubicBezTo>
                    <a:pt x="280" y="346"/>
                    <a:pt x="268" y="304"/>
                    <a:pt x="265" y="262"/>
                  </a:cubicBezTo>
                  <a:cubicBezTo>
                    <a:pt x="262" y="215"/>
                    <a:pt x="271" y="169"/>
                    <a:pt x="290" y="127"/>
                  </a:cubicBezTo>
                  <a:cubicBezTo>
                    <a:pt x="207" y="0"/>
                    <a:pt x="207" y="0"/>
                    <a:pt x="207" y="0"/>
                  </a:cubicBezTo>
                  <a:lnTo>
                    <a:pt x="58" y="10"/>
                  </a:ln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1" name="Google Shape;721;p41"/>
            <p:cNvSpPr/>
            <p:nvPr/>
          </p:nvSpPr>
          <p:spPr>
            <a:xfrm>
              <a:off x="7170737" y="2192337"/>
              <a:ext cx="1328737" cy="2314575"/>
            </a:xfrm>
            <a:custGeom>
              <a:avLst/>
              <a:gdLst/>
              <a:ahLst/>
              <a:cxnLst/>
              <a:rect l="l" t="t" r="r" b="b"/>
              <a:pathLst>
                <a:path w="302" h="526" extrusionOk="0">
                  <a:moveTo>
                    <a:pt x="244" y="515"/>
                  </a:moveTo>
                  <a:cubicBezTo>
                    <a:pt x="284" y="432"/>
                    <a:pt x="302" y="340"/>
                    <a:pt x="296" y="247"/>
                  </a:cubicBezTo>
                  <a:cubicBezTo>
                    <a:pt x="290" y="159"/>
                    <a:pt x="263" y="74"/>
                    <a:pt x="218" y="0"/>
                  </a:cubicBezTo>
                  <a:cubicBezTo>
                    <a:pt x="153" y="134"/>
                    <a:pt x="153" y="134"/>
                    <a:pt x="153" y="134"/>
                  </a:cubicBezTo>
                  <a:cubicBezTo>
                    <a:pt x="0" y="143"/>
                    <a:pt x="0" y="143"/>
                    <a:pt x="0" y="143"/>
                  </a:cubicBezTo>
                  <a:cubicBezTo>
                    <a:pt x="21" y="180"/>
                    <a:pt x="33" y="221"/>
                    <a:pt x="36" y="264"/>
                  </a:cubicBezTo>
                  <a:cubicBezTo>
                    <a:pt x="39" y="310"/>
                    <a:pt x="30" y="357"/>
                    <a:pt x="11" y="399"/>
                  </a:cubicBezTo>
                  <a:cubicBezTo>
                    <a:pt x="94" y="526"/>
                    <a:pt x="94" y="526"/>
                    <a:pt x="94" y="526"/>
                  </a:cubicBezTo>
                  <a:lnTo>
                    <a:pt x="244" y="515"/>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2" name="Google Shape;722;p41"/>
            <p:cNvSpPr/>
            <p:nvPr/>
          </p:nvSpPr>
          <p:spPr>
            <a:xfrm>
              <a:off x="6045200" y="1035050"/>
              <a:ext cx="2019301" cy="1685925"/>
            </a:xfrm>
            <a:custGeom>
              <a:avLst/>
              <a:gdLst/>
              <a:ahLst/>
              <a:cxnLst/>
              <a:rect l="l" t="t" r="r" b="b"/>
              <a:pathLst>
                <a:path w="459" h="383" extrusionOk="0">
                  <a:moveTo>
                    <a:pt x="0" y="4"/>
                  </a:moveTo>
                  <a:cubicBezTo>
                    <a:pt x="83" y="128"/>
                    <a:pt x="83" y="128"/>
                    <a:pt x="83" y="128"/>
                  </a:cubicBezTo>
                  <a:cubicBezTo>
                    <a:pt x="15" y="264"/>
                    <a:pt x="15" y="264"/>
                    <a:pt x="15" y="264"/>
                  </a:cubicBezTo>
                  <a:cubicBezTo>
                    <a:pt x="104" y="265"/>
                    <a:pt x="189" y="309"/>
                    <a:pt x="241" y="383"/>
                  </a:cubicBezTo>
                  <a:cubicBezTo>
                    <a:pt x="393" y="374"/>
                    <a:pt x="393" y="374"/>
                    <a:pt x="393" y="374"/>
                  </a:cubicBezTo>
                  <a:cubicBezTo>
                    <a:pt x="459" y="239"/>
                    <a:pt x="459" y="239"/>
                    <a:pt x="459" y="239"/>
                  </a:cubicBezTo>
                  <a:cubicBezTo>
                    <a:pt x="356" y="89"/>
                    <a:pt x="182" y="0"/>
                    <a:pt x="0" y="4"/>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23" name="Google Shape;723;p41"/>
          <p:cNvGrpSpPr/>
          <p:nvPr/>
        </p:nvGrpSpPr>
        <p:grpSpPr>
          <a:xfrm>
            <a:off x="2372525" y="2066877"/>
            <a:ext cx="591108" cy="593916"/>
            <a:chOff x="1400175" y="1220787"/>
            <a:chExt cx="4473575" cy="4476750"/>
          </a:xfrm>
        </p:grpSpPr>
        <p:sp>
          <p:nvSpPr>
            <p:cNvPr id="724" name="Google Shape;724;p41"/>
            <p:cNvSpPr/>
            <p:nvPr/>
          </p:nvSpPr>
          <p:spPr>
            <a:xfrm>
              <a:off x="1400175" y="3135312"/>
              <a:ext cx="2132011" cy="2562226"/>
            </a:xfrm>
            <a:custGeom>
              <a:avLst/>
              <a:gdLst/>
              <a:ahLst/>
              <a:cxnLst/>
              <a:rect l="l" t="t" r="r" b="b"/>
              <a:pathLst>
                <a:path w="478" h="574" extrusionOk="0">
                  <a:moveTo>
                    <a:pt x="477" y="574"/>
                  </a:moveTo>
                  <a:cubicBezTo>
                    <a:pt x="395" y="435"/>
                    <a:pt x="395" y="435"/>
                    <a:pt x="395" y="435"/>
                  </a:cubicBezTo>
                  <a:cubicBezTo>
                    <a:pt x="478" y="294"/>
                    <a:pt x="478" y="294"/>
                    <a:pt x="478" y="294"/>
                  </a:cubicBezTo>
                  <a:cubicBezTo>
                    <a:pt x="370" y="282"/>
                    <a:pt x="284" y="193"/>
                    <a:pt x="279" y="82"/>
                  </a:cubicBezTo>
                  <a:cubicBezTo>
                    <a:pt x="139" y="0"/>
                    <a:pt x="139" y="0"/>
                    <a:pt x="139" y="0"/>
                  </a:cubicBezTo>
                  <a:cubicBezTo>
                    <a:pt x="0" y="82"/>
                    <a:pt x="0" y="82"/>
                    <a:pt x="0" y="82"/>
                  </a:cubicBezTo>
                  <a:cubicBezTo>
                    <a:pt x="5" y="346"/>
                    <a:pt x="215" y="561"/>
                    <a:pt x="477" y="574"/>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5" name="Google Shape;725;p41"/>
            <p:cNvSpPr/>
            <p:nvPr/>
          </p:nvSpPr>
          <p:spPr>
            <a:xfrm>
              <a:off x="3314700" y="3563937"/>
              <a:ext cx="2559050" cy="2133600"/>
            </a:xfrm>
            <a:custGeom>
              <a:avLst/>
              <a:gdLst/>
              <a:ahLst/>
              <a:cxnLst/>
              <a:rect l="l" t="t" r="r" b="b"/>
              <a:pathLst>
                <a:path w="574" h="478" extrusionOk="0">
                  <a:moveTo>
                    <a:pt x="0" y="339"/>
                  </a:moveTo>
                  <a:cubicBezTo>
                    <a:pt x="82" y="478"/>
                    <a:pt x="82" y="478"/>
                    <a:pt x="82" y="478"/>
                  </a:cubicBezTo>
                  <a:cubicBezTo>
                    <a:pt x="346" y="474"/>
                    <a:pt x="561" y="263"/>
                    <a:pt x="574" y="1"/>
                  </a:cubicBezTo>
                  <a:cubicBezTo>
                    <a:pt x="435" y="83"/>
                    <a:pt x="435" y="83"/>
                    <a:pt x="435" y="83"/>
                  </a:cubicBezTo>
                  <a:cubicBezTo>
                    <a:pt x="294" y="0"/>
                    <a:pt x="294" y="0"/>
                    <a:pt x="294" y="0"/>
                  </a:cubicBezTo>
                  <a:cubicBezTo>
                    <a:pt x="282" y="109"/>
                    <a:pt x="192" y="194"/>
                    <a:pt x="82" y="199"/>
                  </a:cubicBezTo>
                  <a:lnTo>
                    <a:pt x="0" y="339"/>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6" name="Google Shape;726;p41"/>
            <p:cNvSpPr/>
            <p:nvPr/>
          </p:nvSpPr>
          <p:spPr>
            <a:xfrm>
              <a:off x="3741737" y="1223962"/>
              <a:ext cx="2132011" cy="2559050"/>
            </a:xfrm>
            <a:custGeom>
              <a:avLst/>
              <a:gdLst/>
              <a:ahLst/>
              <a:cxnLst/>
              <a:rect l="l" t="t" r="r" b="b"/>
              <a:pathLst>
                <a:path w="478" h="573" extrusionOk="0">
                  <a:moveTo>
                    <a:pt x="478" y="491"/>
                  </a:moveTo>
                  <a:cubicBezTo>
                    <a:pt x="473" y="227"/>
                    <a:pt x="263" y="12"/>
                    <a:pt x="1" y="0"/>
                  </a:cubicBezTo>
                  <a:cubicBezTo>
                    <a:pt x="83" y="138"/>
                    <a:pt x="83" y="138"/>
                    <a:pt x="83" y="138"/>
                  </a:cubicBezTo>
                  <a:cubicBezTo>
                    <a:pt x="0" y="279"/>
                    <a:pt x="0" y="279"/>
                    <a:pt x="0" y="279"/>
                  </a:cubicBezTo>
                  <a:cubicBezTo>
                    <a:pt x="108" y="291"/>
                    <a:pt x="194" y="381"/>
                    <a:pt x="199" y="491"/>
                  </a:cubicBezTo>
                  <a:cubicBezTo>
                    <a:pt x="339" y="573"/>
                    <a:pt x="339" y="573"/>
                    <a:pt x="339" y="573"/>
                  </a:cubicBezTo>
                  <a:lnTo>
                    <a:pt x="478" y="491"/>
                  </a:ln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27" name="Google Shape;727;p41"/>
            <p:cNvSpPr/>
            <p:nvPr/>
          </p:nvSpPr>
          <p:spPr>
            <a:xfrm>
              <a:off x="1400175" y="1220787"/>
              <a:ext cx="2560637" cy="2133600"/>
            </a:xfrm>
            <a:custGeom>
              <a:avLst/>
              <a:gdLst/>
              <a:ahLst/>
              <a:cxnLst/>
              <a:rect l="l" t="t" r="r" b="b"/>
              <a:pathLst>
                <a:path w="574" h="478" extrusionOk="0">
                  <a:moveTo>
                    <a:pt x="574" y="139"/>
                  </a:moveTo>
                  <a:cubicBezTo>
                    <a:pt x="492" y="0"/>
                    <a:pt x="492" y="0"/>
                    <a:pt x="492" y="0"/>
                  </a:cubicBezTo>
                  <a:cubicBezTo>
                    <a:pt x="228" y="5"/>
                    <a:pt x="13" y="215"/>
                    <a:pt x="0" y="477"/>
                  </a:cubicBezTo>
                  <a:cubicBezTo>
                    <a:pt x="139" y="395"/>
                    <a:pt x="139" y="395"/>
                    <a:pt x="139" y="395"/>
                  </a:cubicBezTo>
                  <a:cubicBezTo>
                    <a:pt x="280" y="478"/>
                    <a:pt x="280" y="478"/>
                    <a:pt x="280" y="478"/>
                  </a:cubicBezTo>
                  <a:cubicBezTo>
                    <a:pt x="292" y="370"/>
                    <a:pt x="382" y="284"/>
                    <a:pt x="492" y="279"/>
                  </a:cubicBezTo>
                  <a:lnTo>
                    <a:pt x="574" y="139"/>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28" name="Google Shape;728;p41"/>
          <p:cNvGrpSpPr/>
          <p:nvPr/>
        </p:nvGrpSpPr>
        <p:grpSpPr>
          <a:xfrm>
            <a:off x="1517395" y="2066896"/>
            <a:ext cx="594727" cy="593953"/>
            <a:chOff x="1649412" y="927100"/>
            <a:chExt cx="5011737" cy="5016500"/>
          </a:xfrm>
        </p:grpSpPr>
        <p:sp>
          <p:nvSpPr>
            <p:cNvPr id="729" name="Google Shape;729;p41"/>
            <p:cNvSpPr/>
            <p:nvPr/>
          </p:nvSpPr>
          <p:spPr>
            <a:xfrm>
              <a:off x="2008187" y="4025900"/>
              <a:ext cx="4252913" cy="1917700"/>
            </a:xfrm>
            <a:custGeom>
              <a:avLst/>
              <a:gdLst/>
              <a:ahLst/>
              <a:cxnLst/>
              <a:rect l="l" t="t" r="r" b="b"/>
              <a:pathLst>
                <a:path w="999" h="450" extrusionOk="0">
                  <a:moveTo>
                    <a:pt x="715" y="15"/>
                  </a:moveTo>
                  <a:cubicBezTo>
                    <a:pt x="667" y="82"/>
                    <a:pt x="588" y="123"/>
                    <a:pt x="505" y="123"/>
                  </a:cubicBezTo>
                  <a:cubicBezTo>
                    <a:pt x="416" y="123"/>
                    <a:pt x="332" y="76"/>
                    <a:pt x="284" y="2"/>
                  </a:cubicBezTo>
                  <a:cubicBezTo>
                    <a:pt x="94" y="0"/>
                    <a:pt x="94" y="0"/>
                    <a:pt x="94" y="0"/>
                  </a:cubicBezTo>
                  <a:cubicBezTo>
                    <a:pt x="0" y="165"/>
                    <a:pt x="0" y="165"/>
                    <a:pt x="0" y="165"/>
                  </a:cubicBezTo>
                  <a:cubicBezTo>
                    <a:pt x="107" y="341"/>
                    <a:pt x="299" y="450"/>
                    <a:pt x="505" y="450"/>
                  </a:cubicBezTo>
                  <a:cubicBezTo>
                    <a:pt x="704" y="450"/>
                    <a:pt x="891" y="347"/>
                    <a:pt x="999" y="181"/>
                  </a:cubicBezTo>
                  <a:cubicBezTo>
                    <a:pt x="810" y="182"/>
                    <a:pt x="810" y="182"/>
                    <a:pt x="810" y="182"/>
                  </a:cubicBezTo>
                  <a:lnTo>
                    <a:pt x="715" y="15"/>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0" name="Google Shape;730;p41"/>
            <p:cNvSpPr/>
            <p:nvPr/>
          </p:nvSpPr>
          <p:spPr>
            <a:xfrm>
              <a:off x="4271962" y="931862"/>
              <a:ext cx="2389187" cy="3724276"/>
            </a:xfrm>
            <a:custGeom>
              <a:avLst/>
              <a:gdLst/>
              <a:ahLst/>
              <a:cxnLst/>
              <a:rect l="l" t="t" r="r" b="b"/>
              <a:pathLst>
                <a:path w="561" h="874" extrusionOk="0">
                  <a:moveTo>
                    <a:pt x="488" y="872"/>
                  </a:moveTo>
                  <a:cubicBezTo>
                    <a:pt x="536" y="786"/>
                    <a:pt x="561" y="687"/>
                    <a:pt x="561" y="588"/>
                  </a:cubicBezTo>
                  <a:cubicBezTo>
                    <a:pt x="561" y="273"/>
                    <a:pt x="313" y="15"/>
                    <a:pt x="1" y="0"/>
                  </a:cubicBezTo>
                  <a:cubicBezTo>
                    <a:pt x="97" y="163"/>
                    <a:pt x="97" y="163"/>
                    <a:pt x="97" y="163"/>
                  </a:cubicBezTo>
                  <a:cubicBezTo>
                    <a:pt x="0" y="328"/>
                    <a:pt x="0" y="328"/>
                    <a:pt x="0" y="328"/>
                  </a:cubicBezTo>
                  <a:cubicBezTo>
                    <a:pt x="131" y="342"/>
                    <a:pt x="233" y="453"/>
                    <a:pt x="233" y="588"/>
                  </a:cubicBezTo>
                  <a:cubicBezTo>
                    <a:pt x="233" y="630"/>
                    <a:pt x="223" y="671"/>
                    <a:pt x="204" y="708"/>
                  </a:cubicBezTo>
                  <a:cubicBezTo>
                    <a:pt x="298" y="874"/>
                    <a:pt x="298" y="874"/>
                    <a:pt x="298" y="874"/>
                  </a:cubicBezTo>
                  <a:lnTo>
                    <a:pt x="488" y="872"/>
                  </a:ln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1" name="Google Shape;731;p41"/>
            <p:cNvSpPr/>
            <p:nvPr/>
          </p:nvSpPr>
          <p:spPr>
            <a:xfrm>
              <a:off x="1649412" y="927100"/>
              <a:ext cx="2870200" cy="3652836"/>
            </a:xfrm>
            <a:custGeom>
              <a:avLst/>
              <a:gdLst/>
              <a:ahLst/>
              <a:cxnLst/>
              <a:rect l="l" t="t" r="r" b="b"/>
              <a:pathLst>
                <a:path w="674" h="857" extrusionOk="0">
                  <a:moveTo>
                    <a:pt x="674" y="164"/>
                  </a:moveTo>
                  <a:cubicBezTo>
                    <a:pt x="578" y="0"/>
                    <a:pt x="578" y="0"/>
                    <a:pt x="578" y="0"/>
                  </a:cubicBezTo>
                  <a:cubicBezTo>
                    <a:pt x="258" y="6"/>
                    <a:pt x="0" y="268"/>
                    <a:pt x="0" y="589"/>
                  </a:cubicBezTo>
                  <a:cubicBezTo>
                    <a:pt x="0" y="682"/>
                    <a:pt x="22" y="775"/>
                    <a:pt x="65" y="857"/>
                  </a:cubicBezTo>
                  <a:cubicBezTo>
                    <a:pt x="158" y="693"/>
                    <a:pt x="158" y="693"/>
                    <a:pt x="158" y="693"/>
                  </a:cubicBezTo>
                  <a:cubicBezTo>
                    <a:pt x="350" y="695"/>
                    <a:pt x="350" y="695"/>
                    <a:pt x="350" y="695"/>
                  </a:cubicBezTo>
                  <a:cubicBezTo>
                    <a:pt x="335" y="661"/>
                    <a:pt x="328" y="625"/>
                    <a:pt x="328" y="589"/>
                  </a:cubicBezTo>
                  <a:cubicBezTo>
                    <a:pt x="328" y="449"/>
                    <a:pt x="439" y="334"/>
                    <a:pt x="577" y="328"/>
                  </a:cubicBezTo>
                  <a:lnTo>
                    <a:pt x="674" y="164"/>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32" name="Google Shape;732;p41"/>
          <p:cNvGrpSpPr/>
          <p:nvPr/>
        </p:nvGrpSpPr>
        <p:grpSpPr>
          <a:xfrm>
            <a:off x="3224529" y="2067232"/>
            <a:ext cx="593160" cy="593715"/>
            <a:chOff x="1301750" y="920750"/>
            <a:chExt cx="5095875" cy="5100637"/>
          </a:xfrm>
        </p:grpSpPr>
        <p:sp>
          <p:nvSpPr>
            <p:cNvPr id="733" name="Google Shape;733;p41"/>
            <p:cNvSpPr/>
            <p:nvPr/>
          </p:nvSpPr>
          <p:spPr>
            <a:xfrm>
              <a:off x="1301750" y="2546350"/>
              <a:ext cx="1801812" cy="2917825"/>
            </a:xfrm>
            <a:custGeom>
              <a:avLst/>
              <a:gdLst/>
              <a:ahLst/>
              <a:cxnLst/>
              <a:rect l="l" t="t" r="r" b="b"/>
              <a:pathLst>
                <a:path w="405" h="655" extrusionOk="0">
                  <a:moveTo>
                    <a:pt x="321" y="207"/>
                  </a:moveTo>
                  <a:cubicBezTo>
                    <a:pt x="321" y="184"/>
                    <a:pt x="324" y="161"/>
                    <a:pt x="330" y="139"/>
                  </a:cubicBezTo>
                  <a:cubicBezTo>
                    <a:pt x="207" y="0"/>
                    <a:pt x="207" y="0"/>
                    <a:pt x="207" y="0"/>
                  </a:cubicBezTo>
                  <a:cubicBezTo>
                    <a:pt x="25" y="40"/>
                    <a:pt x="25" y="40"/>
                    <a:pt x="25" y="40"/>
                  </a:cubicBezTo>
                  <a:cubicBezTo>
                    <a:pt x="9" y="94"/>
                    <a:pt x="0" y="150"/>
                    <a:pt x="0" y="207"/>
                  </a:cubicBezTo>
                  <a:cubicBezTo>
                    <a:pt x="0" y="381"/>
                    <a:pt x="80" y="546"/>
                    <a:pt x="216" y="655"/>
                  </a:cubicBezTo>
                  <a:cubicBezTo>
                    <a:pt x="234" y="471"/>
                    <a:pt x="234" y="471"/>
                    <a:pt x="234" y="471"/>
                  </a:cubicBezTo>
                  <a:cubicBezTo>
                    <a:pt x="405" y="396"/>
                    <a:pt x="405" y="396"/>
                    <a:pt x="405" y="396"/>
                  </a:cubicBezTo>
                  <a:cubicBezTo>
                    <a:pt x="352" y="348"/>
                    <a:pt x="321" y="279"/>
                    <a:pt x="321" y="207"/>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4" name="Google Shape;734;p41"/>
            <p:cNvSpPr/>
            <p:nvPr/>
          </p:nvSpPr>
          <p:spPr>
            <a:xfrm>
              <a:off x="2387600" y="4403725"/>
              <a:ext cx="2865436" cy="1617662"/>
            </a:xfrm>
            <a:custGeom>
              <a:avLst/>
              <a:gdLst/>
              <a:ahLst/>
              <a:cxnLst/>
              <a:rect l="l" t="t" r="r" b="b"/>
              <a:pathLst>
                <a:path w="644" h="363" extrusionOk="0">
                  <a:moveTo>
                    <a:pt x="644" y="268"/>
                  </a:moveTo>
                  <a:cubicBezTo>
                    <a:pt x="475" y="194"/>
                    <a:pt x="475" y="194"/>
                    <a:pt x="475" y="194"/>
                  </a:cubicBezTo>
                  <a:cubicBezTo>
                    <a:pt x="456" y="8"/>
                    <a:pt x="456" y="8"/>
                    <a:pt x="456" y="8"/>
                  </a:cubicBezTo>
                  <a:cubicBezTo>
                    <a:pt x="418" y="31"/>
                    <a:pt x="374" y="42"/>
                    <a:pt x="329" y="42"/>
                  </a:cubicBezTo>
                  <a:cubicBezTo>
                    <a:pt x="279" y="42"/>
                    <a:pt x="231" y="28"/>
                    <a:pt x="189" y="0"/>
                  </a:cubicBezTo>
                  <a:cubicBezTo>
                    <a:pt x="18" y="75"/>
                    <a:pt x="18" y="75"/>
                    <a:pt x="18" y="75"/>
                  </a:cubicBezTo>
                  <a:cubicBezTo>
                    <a:pt x="0" y="259"/>
                    <a:pt x="0" y="259"/>
                    <a:pt x="0" y="259"/>
                  </a:cubicBezTo>
                  <a:cubicBezTo>
                    <a:pt x="97" y="327"/>
                    <a:pt x="210" y="363"/>
                    <a:pt x="329" y="363"/>
                  </a:cubicBezTo>
                  <a:cubicBezTo>
                    <a:pt x="442" y="363"/>
                    <a:pt x="550" y="330"/>
                    <a:pt x="644" y="268"/>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5" name="Google Shape;735;p41"/>
            <p:cNvSpPr/>
            <p:nvPr/>
          </p:nvSpPr>
          <p:spPr>
            <a:xfrm>
              <a:off x="4546600" y="2790825"/>
              <a:ext cx="1851025" cy="2717800"/>
            </a:xfrm>
            <a:custGeom>
              <a:avLst/>
              <a:gdLst/>
              <a:ahLst/>
              <a:cxnLst/>
              <a:rect l="l" t="t" r="r" b="b"/>
              <a:pathLst>
                <a:path w="416" h="610" extrusionOk="0">
                  <a:moveTo>
                    <a:pt x="416" y="152"/>
                  </a:moveTo>
                  <a:cubicBezTo>
                    <a:pt x="416" y="101"/>
                    <a:pt x="409" y="50"/>
                    <a:pt x="396" y="0"/>
                  </a:cubicBezTo>
                  <a:cubicBezTo>
                    <a:pt x="273" y="139"/>
                    <a:pt x="273" y="139"/>
                    <a:pt x="273" y="139"/>
                  </a:cubicBezTo>
                  <a:cubicBezTo>
                    <a:pt x="90" y="98"/>
                    <a:pt x="90" y="98"/>
                    <a:pt x="90" y="98"/>
                  </a:cubicBezTo>
                  <a:cubicBezTo>
                    <a:pt x="94" y="116"/>
                    <a:pt x="96" y="134"/>
                    <a:pt x="96" y="152"/>
                  </a:cubicBezTo>
                  <a:cubicBezTo>
                    <a:pt x="96" y="229"/>
                    <a:pt x="60" y="302"/>
                    <a:pt x="0" y="350"/>
                  </a:cubicBezTo>
                  <a:cubicBezTo>
                    <a:pt x="18" y="535"/>
                    <a:pt x="18" y="535"/>
                    <a:pt x="18" y="535"/>
                  </a:cubicBezTo>
                  <a:cubicBezTo>
                    <a:pt x="188" y="610"/>
                    <a:pt x="188" y="610"/>
                    <a:pt x="188" y="610"/>
                  </a:cubicBezTo>
                  <a:cubicBezTo>
                    <a:pt x="331" y="502"/>
                    <a:pt x="416" y="331"/>
                    <a:pt x="416" y="152"/>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6" name="Google Shape;736;p41"/>
            <p:cNvSpPr/>
            <p:nvPr/>
          </p:nvSpPr>
          <p:spPr>
            <a:xfrm>
              <a:off x="3962400" y="925512"/>
              <a:ext cx="2297112" cy="2333625"/>
            </a:xfrm>
            <a:custGeom>
              <a:avLst/>
              <a:gdLst/>
              <a:ahLst/>
              <a:cxnLst/>
              <a:rect l="l" t="t" r="r" b="b"/>
              <a:pathLst>
                <a:path w="516" h="524" extrusionOk="0">
                  <a:moveTo>
                    <a:pt x="1" y="0"/>
                  </a:moveTo>
                  <a:cubicBezTo>
                    <a:pt x="94" y="159"/>
                    <a:pt x="94" y="159"/>
                    <a:pt x="94" y="159"/>
                  </a:cubicBezTo>
                  <a:cubicBezTo>
                    <a:pt x="0" y="320"/>
                    <a:pt x="0" y="320"/>
                    <a:pt x="0" y="320"/>
                  </a:cubicBezTo>
                  <a:cubicBezTo>
                    <a:pt x="95" y="330"/>
                    <a:pt x="178" y="393"/>
                    <a:pt x="211" y="484"/>
                  </a:cubicBezTo>
                  <a:cubicBezTo>
                    <a:pt x="393" y="524"/>
                    <a:pt x="393" y="524"/>
                    <a:pt x="393" y="524"/>
                  </a:cubicBezTo>
                  <a:cubicBezTo>
                    <a:pt x="516" y="385"/>
                    <a:pt x="516" y="385"/>
                    <a:pt x="516" y="385"/>
                  </a:cubicBezTo>
                  <a:cubicBezTo>
                    <a:pt x="439" y="162"/>
                    <a:pt x="235" y="10"/>
                    <a:pt x="1"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37" name="Google Shape;737;p41"/>
            <p:cNvSpPr/>
            <p:nvPr/>
          </p:nvSpPr>
          <p:spPr>
            <a:xfrm>
              <a:off x="1466850" y="920750"/>
              <a:ext cx="2759074" cy="2097087"/>
            </a:xfrm>
            <a:custGeom>
              <a:avLst/>
              <a:gdLst/>
              <a:ahLst/>
              <a:cxnLst/>
              <a:rect l="l" t="t" r="r" b="b"/>
              <a:pathLst>
                <a:path w="620" h="471" extrusionOk="0">
                  <a:moveTo>
                    <a:pt x="526" y="320"/>
                  </a:moveTo>
                  <a:cubicBezTo>
                    <a:pt x="620" y="160"/>
                    <a:pt x="620" y="160"/>
                    <a:pt x="620" y="160"/>
                  </a:cubicBezTo>
                  <a:cubicBezTo>
                    <a:pt x="526" y="0"/>
                    <a:pt x="526" y="0"/>
                    <a:pt x="526" y="0"/>
                  </a:cubicBezTo>
                  <a:cubicBezTo>
                    <a:pt x="290" y="4"/>
                    <a:pt x="82" y="151"/>
                    <a:pt x="0" y="371"/>
                  </a:cubicBezTo>
                  <a:cubicBezTo>
                    <a:pt x="180" y="331"/>
                    <a:pt x="180" y="331"/>
                    <a:pt x="180" y="331"/>
                  </a:cubicBezTo>
                  <a:cubicBezTo>
                    <a:pt x="305" y="471"/>
                    <a:pt x="305" y="471"/>
                    <a:pt x="305" y="471"/>
                  </a:cubicBezTo>
                  <a:cubicBezTo>
                    <a:pt x="343" y="383"/>
                    <a:pt x="428" y="324"/>
                    <a:pt x="526" y="320"/>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38" name="Google Shape;738;p41"/>
          <p:cNvGrpSpPr/>
          <p:nvPr/>
        </p:nvGrpSpPr>
        <p:grpSpPr>
          <a:xfrm>
            <a:off x="5788761" y="2067112"/>
            <a:ext cx="594161" cy="594121"/>
            <a:chOff x="5732756" y="2682276"/>
            <a:chExt cx="719905" cy="719856"/>
          </a:xfrm>
        </p:grpSpPr>
        <p:sp>
          <p:nvSpPr>
            <p:cNvPr id="739" name="Google Shape;739;p41"/>
            <p:cNvSpPr/>
            <p:nvPr/>
          </p:nvSpPr>
          <p:spPr>
            <a:xfrm>
              <a:off x="5732756" y="2682276"/>
              <a:ext cx="400276" cy="538927"/>
            </a:xfrm>
            <a:custGeom>
              <a:avLst/>
              <a:gdLst/>
              <a:ahLst/>
              <a:cxnLst/>
              <a:rect l="l" t="t" r="r" b="b"/>
              <a:pathLst>
                <a:path w="670" h="902" extrusionOk="0">
                  <a:moveTo>
                    <a:pt x="145" y="824"/>
                  </a:moveTo>
                  <a:cubicBezTo>
                    <a:pt x="138" y="813"/>
                    <a:pt x="137" y="799"/>
                    <a:pt x="142" y="786"/>
                  </a:cubicBezTo>
                  <a:cubicBezTo>
                    <a:pt x="149" y="767"/>
                    <a:pt x="164" y="751"/>
                    <a:pt x="185" y="739"/>
                  </a:cubicBezTo>
                  <a:cubicBezTo>
                    <a:pt x="205" y="727"/>
                    <a:pt x="227" y="722"/>
                    <a:pt x="247" y="725"/>
                  </a:cubicBezTo>
                  <a:cubicBezTo>
                    <a:pt x="260" y="727"/>
                    <a:pt x="272" y="735"/>
                    <a:pt x="278" y="747"/>
                  </a:cubicBezTo>
                  <a:cubicBezTo>
                    <a:pt x="285" y="758"/>
                    <a:pt x="286" y="773"/>
                    <a:pt x="281" y="786"/>
                  </a:cubicBezTo>
                  <a:cubicBezTo>
                    <a:pt x="365" y="737"/>
                    <a:pt x="365" y="737"/>
                    <a:pt x="365" y="737"/>
                  </a:cubicBezTo>
                  <a:cubicBezTo>
                    <a:pt x="342" y="697"/>
                    <a:pt x="329" y="651"/>
                    <a:pt x="329" y="602"/>
                  </a:cubicBezTo>
                  <a:cubicBezTo>
                    <a:pt x="329" y="459"/>
                    <a:pt x="440" y="342"/>
                    <a:pt x="580" y="330"/>
                  </a:cubicBezTo>
                  <a:cubicBezTo>
                    <a:pt x="580" y="202"/>
                    <a:pt x="580" y="202"/>
                    <a:pt x="580" y="202"/>
                  </a:cubicBezTo>
                  <a:cubicBezTo>
                    <a:pt x="581" y="199"/>
                    <a:pt x="584" y="195"/>
                    <a:pt x="589" y="195"/>
                  </a:cubicBezTo>
                  <a:cubicBezTo>
                    <a:pt x="598" y="194"/>
                    <a:pt x="606" y="195"/>
                    <a:pt x="611" y="202"/>
                  </a:cubicBezTo>
                  <a:cubicBezTo>
                    <a:pt x="614" y="207"/>
                    <a:pt x="616" y="212"/>
                    <a:pt x="619" y="216"/>
                  </a:cubicBezTo>
                  <a:cubicBezTo>
                    <a:pt x="628" y="230"/>
                    <a:pt x="645" y="232"/>
                    <a:pt x="656" y="219"/>
                  </a:cubicBezTo>
                  <a:cubicBezTo>
                    <a:pt x="666" y="207"/>
                    <a:pt x="670" y="189"/>
                    <a:pt x="669" y="172"/>
                  </a:cubicBezTo>
                  <a:cubicBezTo>
                    <a:pt x="670" y="156"/>
                    <a:pt x="666" y="138"/>
                    <a:pt x="656" y="126"/>
                  </a:cubicBezTo>
                  <a:cubicBezTo>
                    <a:pt x="645" y="113"/>
                    <a:pt x="628" y="115"/>
                    <a:pt x="619" y="129"/>
                  </a:cubicBezTo>
                  <a:cubicBezTo>
                    <a:pt x="616" y="133"/>
                    <a:pt x="614" y="138"/>
                    <a:pt x="611" y="143"/>
                  </a:cubicBezTo>
                  <a:cubicBezTo>
                    <a:pt x="606" y="150"/>
                    <a:pt x="598" y="151"/>
                    <a:pt x="589" y="150"/>
                  </a:cubicBezTo>
                  <a:cubicBezTo>
                    <a:pt x="584" y="150"/>
                    <a:pt x="581" y="146"/>
                    <a:pt x="580" y="142"/>
                  </a:cubicBezTo>
                  <a:cubicBezTo>
                    <a:pt x="580" y="0"/>
                    <a:pt x="580" y="0"/>
                    <a:pt x="580" y="0"/>
                  </a:cubicBezTo>
                  <a:cubicBezTo>
                    <a:pt x="258" y="12"/>
                    <a:pt x="0" y="277"/>
                    <a:pt x="0" y="602"/>
                  </a:cubicBezTo>
                  <a:cubicBezTo>
                    <a:pt x="0" y="711"/>
                    <a:pt x="29" y="814"/>
                    <a:pt x="79" y="902"/>
                  </a:cubicBezTo>
                  <a:cubicBezTo>
                    <a:pt x="177" y="845"/>
                    <a:pt x="177" y="845"/>
                    <a:pt x="177" y="845"/>
                  </a:cubicBezTo>
                  <a:cubicBezTo>
                    <a:pt x="163" y="843"/>
                    <a:pt x="151" y="836"/>
                    <a:pt x="145" y="824"/>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0" name="Google Shape;740;p41"/>
            <p:cNvSpPr/>
            <p:nvPr/>
          </p:nvSpPr>
          <p:spPr>
            <a:xfrm>
              <a:off x="6094186" y="2682276"/>
              <a:ext cx="358476" cy="531209"/>
            </a:xfrm>
            <a:custGeom>
              <a:avLst/>
              <a:gdLst/>
              <a:ahLst/>
              <a:cxnLst/>
              <a:rect l="l" t="t" r="r" b="b"/>
              <a:pathLst>
                <a:path w="600" h="889" extrusionOk="0">
                  <a:moveTo>
                    <a:pt x="35" y="95"/>
                  </a:moveTo>
                  <a:cubicBezTo>
                    <a:pt x="48" y="95"/>
                    <a:pt x="60" y="101"/>
                    <a:pt x="69" y="112"/>
                  </a:cubicBezTo>
                  <a:cubicBezTo>
                    <a:pt x="82" y="127"/>
                    <a:pt x="88" y="149"/>
                    <a:pt x="88" y="172"/>
                  </a:cubicBezTo>
                  <a:cubicBezTo>
                    <a:pt x="88" y="196"/>
                    <a:pt x="82" y="218"/>
                    <a:pt x="69" y="233"/>
                  </a:cubicBezTo>
                  <a:cubicBezTo>
                    <a:pt x="60" y="244"/>
                    <a:pt x="48" y="250"/>
                    <a:pt x="35" y="250"/>
                  </a:cubicBezTo>
                  <a:cubicBezTo>
                    <a:pt x="21" y="250"/>
                    <a:pt x="8" y="243"/>
                    <a:pt x="0" y="232"/>
                  </a:cubicBezTo>
                  <a:cubicBezTo>
                    <a:pt x="0" y="329"/>
                    <a:pt x="0" y="329"/>
                    <a:pt x="0" y="329"/>
                  </a:cubicBezTo>
                  <a:cubicBezTo>
                    <a:pt x="150" y="331"/>
                    <a:pt x="271" y="452"/>
                    <a:pt x="271" y="602"/>
                  </a:cubicBezTo>
                  <a:cubicBezTo>
                    <a:pt x="271" y="644"/>
                    <a:pt x="261" y="684"/>
                    <a:pt x="245" y="719"/>
                  </a:cubicBezTo>
                  <a:cubicBezTo>
                    <a:pt x="355" y="783"/>
                    <a:pt x="355" y="783"/>
                    <a:pt x="355" y="783"/>
                  </a:cubicBezTo>
                  <a:cubicBezTo>
                    <a:pt x="358" y="786"/>
                    <a:pt x="359" y="791"/>
                    <a:pt x="357" y="795"/>
                  </a:cubicBezTo>
                  <a:cubicBezTo>
                    <a:pt x="353" y="802"/>
                    <a:pt x="349" y="809"/>
                    <a:pt x="340" y="810"/>
                  </a:cubicBezTo>
                  <a:cubicBezTo>
                    <a:pt x="334" y="810"/>
                    <a:pt x="329" y="810"/>
                    <a:pt x="324" y="810"/>
                  </a:cubicBezTo>
                  <a:cubicBezTo>
                    <a:pt x="307" y="810"/>
                    <a:pt x="297" y="825"/>
                    <a:pt x="303" y="840"/>
                  </a:cubicBezTo>
                  <a:cubicBezTo>
                    <a:pt x="309" y="855"/>
                    <a:pt x="322" y="868"/>
                    <a:pt x="336" y="875"/>
                  </a:cubicBezTo>
                  <a:cubicBezTo>
                    <a:pt x="350" y="884"/>
                    <a:pt x="368" y="889"/>
                    <a:pt x="384" y="887"/>
                  </a:cubicBezTo>
                  <a:cubicBezTo>
                    <a:pt x="400" y="884"/>
                    <a:pt x="407" y="868"/>
                    <a:pt x="399" y="854"/>
                  </a:cubicBezTo>
                  <a:cubicBezTo>
                    <a:pt x="397" y="849"/>
                    <a:pt x="394" y="845"/>
                    <a:pt x="391" y="840"/>
                  </a:cubicBezTo>
                  <a:cubicBezTo>
                    <a:pt x="387" y="831"/>
                    <a:pt x="391" y="824"/>
                    <a:pt x="396" y="817"/>
                  </a:cubicBezTo>
                  <a:cubicBezTo>
                    <a:pt x="398" y="813"/>
                    <a:pt x="403" y="812"/>
                    <a:pt x="407" y="813"/>
                  </a:cubicBezTo>
                  <a:cubicBezTo>
                    <a:pt x="530" y="884"/>
                    <a:pt x="530" y="884"/>
                    <a:pt x="530" y="884"/>
                  </a:cubicBezTo>
                  <a:cubicBezTo>
                    <a:pt x="575" y="800"/>
                    <a:pt x="600" y="704"/>
                    <a:pt x="600" y="602"/>
                  </a:cubicBezTo>
                  <a:cubicBezTo>
                    <a:pt x="600" y="271"/>
                    <a:pt x="331" y="1"/>
                    <a:pt x="0" y="0"/>
                  </a:cubicBezTo>
                  <a:cubicBezTo>
                    <a:pt x="0" y="113"/>
                    <a:pt x="0" y="113"/>
                    <a:pt x="0" y="113"/>
                  </a:cubicBezTo>
                  <a:cubicBezTo>
                    <a:pt x="8" y="102"/>
                    <a:pt x="21" y="95"/>
                    <a:pt x="35" y="95"/>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1" name="Google Shape;741;p41"/>
            <p:cNvSpPr/>
            <p:nvPr/>
          </p:nvSpPr>
          <p:spPr>
            <a:xfrm>
              <a:off x="5787732" y="3124950"/>
              <a:ext cx="616090" cy="277182"/>
            </a:xfrm>
            <a:custGeom>
              <a:avLst/>
              <a:gdLst/>
              <a:ahLst/>
              <a:cxnLst/>
              <a:rect l="l" t="t" r="r" b="b"/>
              <a:pathLst>
                <a:path w="1031" h="464" extrusionOk="0">
                  <a:moveTo>
                    <a:pt x="931" y="147"/>
                  </a:moveTo>
                  <a:cubicBezTo>
                    <a:pt x="925" y="159"/>
                    <a:pt x="913" y="166"/>
                    <a:pt x="900" y="169"/>
                  </a:cubicBezTo>
                  <a:cubicBezTo>
                    <a:pt x="880" y="172"/>
                    <a:pt x="858" y="167"/>
                    <a:pt x="838" y="155"/>
                  </a:cubicBezTo>
                  <a:cubicBezTo>
                    <a:pt x="817" y="143"/>
                    <a:pt x="801" y="127"/>
                    <a:pt x="795" y="108"/>
                  </a:cubicBezTo>
                  <a:cubicBezTo>
                    <a:pt x="790" y="95"/>
                    <a:pt x="791" y="81"/>
                    <a:pt x="797" y="70"/>
                  </a:cubicBezTo>
                  <a:cubicBezTo>
                    <a:pt x="804" y="58"/>
                    <a:pt x="816" y="50"/>
                    <a:pt x="830" y="48"/>
                  </a:cubicBezTo>
                  <a:cubicBezTo>
                    <a:pt x="746" y="0"/>
                    <a:pt x="746" y="0"/>
                    <a:pt x="746" y="0"/>
                  </a:cubicBezTo>
                  <a:cubicBezTo>
                    <a:pt x="698" y="81"/>
                    <a:pt x="611" y="135"/>
                    <a:pt x="510" y="135"/>
                  </a:cubicBezTo>
                  <a:cubicBezTo>
                    <a:pt x="417" y="135"/>
                    <a:pt x="335" y="88"/>
                    <a:pt x="286" y="17"/>
                  </a:cubicBezTo>
                  <a:cubicBezTo>
                    <a:pt x="175" y="81"/>
                    <a:pt x="175" y="81"/>
                    <a:pt x="175" y="81"/>
                  </a:cubicBezTo>
                  <a:cubicBezTo>
                    <a:pt x="171" y="82"/>
                    <a:pt x="167" y="81"/>
                    <a:pt x="164" y="77"/>
                  </a:cubicBezTo>
                  <a:cubicBezTo>
                    <a:pt x="159" y="70"/>
                    <a:pt x="156" y="63"/>
                    <a:pt x="160" y="54"/>
                  </a:cubicBezTo>
                  <a:cubicBezTo>
                    <a:pt x="162" y="49"/>
                    <a:pt x="165" y="45"/>
                    <a:pt x="168" y="40"/>
                  </a:cubicBezTo>
                  <a:cubicBezTo>
                    <a:pt x="175" y="26"/>
                    <a:pt x="168" y="10"/>
                    <a:pt x="152" y="7"/>
                  </a:cubicBezTo>
                  <a:cubicBezTo>
                    <a:pt x="136" y="5"/>
                    <a:pt x="119" y="10"/>
                    <a:pt x="105" y="18"/>
                  </a:cubicBezTo>
                  <a:cubicBezTo>
                    <a:pt x="90" y="26"/>
                    <a:pt x="77" y="39"/>
                    <a:pt x="71" y="54"/>
                  </a:cubicBezTo>
                  <a:cubicBezTo>
                    <a:pt x="66" y="69"/>
                    <a:pt x="76" y="83"/>
                    <a:pt x="92" y="84"/>
                  </a:cubicBezTo>
                  <a:cubicBezTo>
                    <a:pt x="97" y="84"/>
                    <a:pt x="103" y="83"/>
                    <a:pt x="108" y="84"/>
                  </a:cubicBezTo>
                  <a:cubicBezTo>
                    <a:pt x="117" y="85"/>
                    <a:pt x="121" y="92"/>
                    <a:pt x="126" y="99"/>
                  </a:cubicBezTo>
                  <a:cubicBezTo>
                    <a:pt x="128" y="103"/>
                    <a:pt x="126" y="108"/>
                    <a:pt x="123" y="111"/>
                  </a:cubicBezTo>
                  <a:cubicBezTo>
                    <a:pt x="0" y="182"/>
                    <a:pt x="0" y="182"/>
                    <a:pt x="0" y="182"/>
                  </a:cubicBezTo>
                  <a:cubicBezTo>
                    <a:pt x="107" y="351"/>
                    <a:pt x="296" y="464"/>
                    <a:pt x="510" y="464"/>
                  </a:cubicBezTo>
                  <a:cubicBezTo>
                    <a:pt x="733" y="464"/>
                    <a:pt x="927" y="344"/>
                    <a:pt x="1031" y="165"/>
                  </a:cubicBezTo>
                  <a:cubicBezTo>
                    <a:pt x="934" y="108"/>
                    <a:pt x="934" y="108"/>
                    <a:pt x="934" y="108"/>
                  </a:cubicBezTo>
                  <a:cubicBezTo>
                    <a:pt x="939" y="121"/>
                    <a:pt x="938" y="136"/>
                    <a:pt x="931" y="147"/>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42" name="Google Shape;742;p41"/>
          <p:cNvGrpSpPr/>
          <p:nvPr/>
        </p:nvGrpSpPr>
        <p:grpSpPr>
          <a:xfrm>
            <a:off x="6643850" y="2067103"/>
            <a:ext cx="594169" cy="594139"/>
            <a:chOff x="6768809" y="2682265"/>
            <a:chExt cx="719915" cy="719877"/>
          </a:xfrm>
        </p:grpSpPr>
        <p:sp>
          <p:nvSpPr>
            <p:cNvPr id="743" name="Google Shape;743;p41"/>
            <p:cNvSpPr/>
            <p:nvPr/>
          </p:nvSpPr>
          <p:spPr>
            <a:xfrm>
              <a:off x="6768809" y="2682954"/>
              <a:ext cx="400157" cy="358101"/>
            </a:xfrm>
            <a:custGeom>
              <a:avLst/>
              <a:gdLst/>
              <a:ahLst/>
              <a:cxnLst/>
              <a:rect l="l" t="t" r="r" b="b"/>
              <a:pathLst>
                <a:path w="638" h="571" extrusionOk="0">
                  <a:moveTo>
                    <a:pt x="91" y="538"/>
                  </a:moveTo>
                  <a:cubicBezTo>
                    <a:pt x="91" y="525"/>
                    <a:pt x="97" y="513"/>
                    <a:pt x="107" y="505"/>
                  </a:cubicBezTo>
                  <a:cubicBezTo>
                    <a:pt x="121" y="493"/>
                    <a:pt x="142" y="486"/>
                    <a:pt x="164" y="487"/>
                  </a:cubicBezTo>
                  <a:cubicBezTo>
                    <a:pt x="187" y="486"/>
                    <a:pt x="208" y="493"/>
                    <a:pt x="222" y="505"/>
                  </a:cubicBezTo>
                  <a:cubicBezTo>
                    <a:pt x="232" y="513"/>
                    <a:pt x="238" y="525"/>
                    <a:pt x="238" y="538"/>
                  </a:cubicBezTo>
                  <a:cubicBezTo>
                    <a:pt x="238" y="551"/>
                    <a:pt x="232" y="563"/>
                    <a:pt x="221" y="571"/>
                  </a:cubicBezTo>
                  <a:cubicBezTo>
                    <a:pt x="314" y="571"/>
                    <a:pt x="314" y="571"/>
                    <a:pt x="314" y="571"/>
                  </a:cubicBezTo>
                  <a:cubicBezTo>
                    <a:pt x="315" y="435"/>
                    <a:pt x="420" y="325"/>
                    <a:pt x="552" y="314"/>
                  </a:cubicBezTo>
                  <a:cubicBezTo>
                    <a:pt x="552" y="192"/>
                    <a:pt x="552" y="192"/>
                    <a:pt x="552" y="192"/>
                  </a:cubicBezTo>
                  <a:cubicBezTo>
                    <a:pt x="554" y="189"/>
                    <a:pt x="557" y="185"/>
                    <a:pt x="561" y="185"/>
                  </a:cubicBezTo>
                  <a:cubicBezTo>
                    <a:pt x="569" y="184"/>
                    <a:pt x="577" y="184"/>
                    <a:pt x="582" y="192"/>
                  </a:cubicBezTo>
                  <a:cubicBezTo>
                    <a:pt x="585" y="196"/>
                    <a:pt x="587" y="201"/>
                    <a:pt x="590" y="205"/>
                  </a:cubicBezTo>
                  <a:cubicBezTo>
                    <a:pt x="598" y="218"/>
                    <a:pt x="615" y="220"/>
                    <a:pt x="625" y="208"/>
                  </a:cubicBezTo>
                  <a:cubicBezTo>
                    <a:pt x="634" y="196"/>
                    <a:pt x="638" y="179"/>
                    <a:pt x="638" y="163"/>
                  </a:cubicBezTo>
                  <a:cubicBezTo>
                    <a:pt x="638" y="148"/>
                    <a:pt x="634" y="131"/>
                    <a:pt x="625" y="119"/>
                  </a:cubicBezTo>
                  <a:cubicBezTo>
                    <a:pt x="615" y="107"/>
                    <a:pt x="598" y="109"/>
                    <a:pt x="590" y="122"/>
                  </a:cubicBezTo>
                  <a:cubicBezTo>
                    <a:pt x="587" y="126"/>
                    <a:pt x="585" y="131"/>
                    <a:pt x="582" y="135"/>
                  </a:cubicBezTo>
                  <a:cubicBezTo>
                    <a:pt x="577" y="142"/>
                    <a:pt x="569" y="143"/>
                    <a:pt x="561" y="142"/>
                  </a:cubicBezTo>
                  <a:cubicBezTo>
                    <a:pt x="557" y="142"/>
                    <a:pt x="554" y="138"/>
                    <a:pt x="552" y="135"/>
                  </a:cubicBezTo>
                  <a:cubicBezTo>
                    <a:pt x="552" y="0"/>
                    <a:pt x="552" y="0"/>
                    <a:pt x="552" y="0"/>
                  </a:cubicBezTo>
                  <a:cubicBezTo>
                    <a:pt x="246" y="11"/>
                    <a:pt x="1" y="262"/>
                    <a:pt x="0" y="571"/>
                  </a:cubicBezTo>
                  <a:cubicBezTo>
                    <a:pt x="107" y="571"/>
                    <a:pt x="107" y="571"/>
                    <a:pt x="107" y="571"/>
                  </a:cubicBezTo>
                  <a:cubicBezTo>
                    <a:pt x="97" y="563"/>
                    <a:pt x="91" y="551"/>
                    <a:pt x="91" y="538"/>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4" name="Google Shape;744;p41"/>
            <p:cNvSpPr/>
            <p:nvPr/>
          </p:nvSpPr>
          <p:spPr>
            <a:xfrm>
              <a:off x="6768809" y="3002032"/>
              <a:ext cx="358808" cy="400111"/>
            </a:xfrm>
            <a:custGeom>
              <a:avLst/>
              <a:gdLst/>
              <a:ahLst/>
              <a:cxnLst/>
              <a:rect l="l" t="t" r="r" b="b"/>
              <a:pathLst>
                <a:path w="572" h="638" extrusionOk="0">
                  <a:moveTo>
                    <a:pt x="539" y="547"/>
                  </a:moveTo>
                  <a:cubicBezTo>
                    <a:pt x="526" y="547"/>
                    <a:pt x="514" y="542"/>
                    <a:pt x="506" y="532"/>
                  </a:cubicBezTo>
                  <a:cubicBezTo>
                    <a:pt x="494" y="517"/>
                    <a:pt x="487" y="497"/>
                    <a:pt x="488" y="474"/>
                  </a:cubicBezTo>
                  <a:cubicBezTo>
                    <a:pt x="487" y="451"/>
                    <a:pt x="494" y="431"/>
                    <a:pt x="506" y="416"/>
                  </a:cubicBezTo>
                  <a:cubicBezTo>
                    <a:pt x="514" y="406"/>
                    <a:pt x="526" y="400"/>
                    <a:pt x="539" y="400"/>
                  </a:cubicBezTo>
                  <a:cubicBezTo>
                    <a:pt x="551" y="400"/>
                    <a:pt x="564" y="406"/>
                    <a:pt x="572" y="417"/>
                  </a:cubicBezTo>
                  <a:cubicBezTo>
                    <a:pt x="572" y="324"/>
                    <a:pt x="572" y="324"/>
                    <a:pt x="572" y="324"/>
                  </a:cubicBezTo>
                  <a:cubicBezTo>
                    <a:pt x="436" y="323"/>
                    <a:pt x="325" y="219"/>
                    <a:pt x="315" y="86"/>
                  </a:cubicBezTo>
                  <a:cubicBezTo>
                    <a:pt x="193" y="86"/>
                    <a:pt x="193" y="86"/>
                    <a:pt x="193" y="86"/>
                  </a:cubicBezTo>
                  <a:cubicBezTo>
                    <a:pt x="189" y="84"/>
                    <a:pt x="186" y="81"/>
                    <a:pt x="186" y="77"/>
                  </a:cubicBezTo>
                  <a:cubicBezTo>
                    <a:pt x="185" y="69"/>
                    <a:pt x="185" y="61"/>
                    <a:pt x="193" y="56"/>
                  </a:cubicBezTo>
                  <a:cubicBezTo>
                    <a:pt x="197" y="53"/>
                    <a:pt x="202" y="51"/>
                    <a:pt x="206" y="48"/>
                  </a:cubicBezTo>
                  <a:cubicBezTo>
                    <a:pt x="219" y="40"/>
                    <a:pt x="221" y="23"/>
                    <a:pt x="209" y="13"/>
                  </a:cubicBezTo>
                  <a:cubicBezTo>
                    <a:pt x="197" y="4"/>
                    <a:pt x="180" y="0"/>
                    <a:pt x="164" y="0"/>
                  </a:cubicBezTo>
                  <a:cubicBezTo>
                    <a:pt x="149" y="0"/>
                    <a:pt x="132" y="4"/>
                    <a:pt x="120" y="13"/>
                  </a:cubicBezTo>
                  <a:cubicBezTo>
                    <a:pt x="108" y="23"/>
                    <a:pt x="109" y="40"/>
                    <a:pt x="123" y="48"/>
                  </a:cubicBezTo>
                  <a:cubicBezTo>
                    <a:pt x="127" y="51"/>
                    <a:pt x="132" y="53"/>
                    <a:pt x="136" y="56"/>
                  </a:cubicBezTo>
                  <a:cubicBezTo>
                    <a:pt x="143" y="61"/>
                    <a:pt x="143" y="69"/>
                    <a:pt x="143" y="77"/>
                  </a:cubicBezTo>
                  <a:cubicBezTo>
                    <a:pt x="143" y="81"/>
                    <a:pt x="139" y="84"/>
                    <a:pt x="136" y="86"/>
                  </a:cubicBezTo>
                  <a:cubicBezTo>
                    <a:pt x="0" y="86"/>
                    <a:pt x="0" y="86"/>
                    <a:pt x="0" y="86"/>
                  </a:cubicBezTo>
                  <a:cubicBezTo>
                    <a:pt x="12" y="392"/>
                    <a:pt x="263" y="637"/>
                    <a:pt x="572" y="638"/>
                  </a:cubicBezTo>
                  <a:cubicBezTo>
                    <a:pt x="572" y="531"/>
                    <a:pt x="572" y="531"/>
                    <a:pt x="572" y="531"/>
                  </a:cubicBezTo>
                  <a:cubicBezTo>
                    <a:pt x="564" y="541"/>
                    <a:pt x="551" y="547"/>
                    <a:pt x="539" y="547"/>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5" name="Google Shape;745;p41"/>
            <p:cNvSpPr/>
            <p:nvPr/>
          </p:nvSpPr>
          <p:spPr>
            <a:xfrm>
              <a:off x="7129915" y="2682265"/>
              <a:ext cx="358808" cy="400111"/>
            </a:xfrm>
            <a:custGeom>
              <a:avLst/>
              <a:gdLst/>
              <a:ahLst/>
              <a:cxnLst/>
              <a:rect l="l" t="t" r="r" b="b"/>
              <a:pathLst>
                <a:path w="572" h="638" extrusionOk="0">
                  <a:moveTo>
                    <a:pt x="33" y="91"/>
                  </a:moveTo>
                  <a:cubicBezTo>
                    <a:pt x="46" y="91"/>
                    <a:pt x="58" y="97"/>
                    <a:pt x="66" y="107"/>
                  </a:cubicBezTo>
                  <a:cubicBezTo>
                    <a:pt x="78" y="121"/>
                    <a:pt x="85" y="142"/>
                    <a:pt x="84" y="164"/>
                  </a:cubicBezTo>
                  <a:cubicBezTo>
                    <a:pt x="85" y="187"/>
                    <a:pt x="78" y="208"/>
                    <a:pt x="66" y="222"/>
                  </a:cubicBezTo>
                  <a:cubicBezTo>
                    <a:pt x="58" y="232"/>
                    <a:pt x="46" y="238"/>
                    <a:pt x="33" y="238"/>
                  </a:cubicBezTo>
                  <a:cubicBezTo>
                    <a:pt x="21" y="238"/>
                    <a:pt x="8" y="232"/>
                    <a:pt x="0" y="222"/>
                  </a:cubicBezTo>
                  <a:cubicBezTo>
                    <a:pt x="0" y="314"/>
                    <a:pt x="0" y="314"/>
                    <a:pt x="0" y="314"/>
                  </a:cubicBezTo>
                  <a:cubicBezTo>
                    <a:pt x="136" y="315"/>
                    <a:pt x="247" y="420"/>
                    <a:pt x="257" y="553"/>
                  </a:cubicBezTo>
                  <a:cubicBezTo>
                    <a:pt x="379" y="553"/>
                    <a:pt x="379" y="553"/>
                    <a:pt x="379" y="553"/>
                  </a:cubicBezTo>
                  <a:cubicBezTo>
                    <a:pt x="383" y="554"/>
                    <a:pt x="386" y="557"/>
                    <a:pt x="386" y="561"/>
                  </a:cubicBezTo>
                  <a:cubicBezTo>
                    <a:pt x="387" y="570"/>
                    <a:pt x="387" y="577"/>
                    <a:pt x="379" y="582"/>
                  </a:cubicBezTo>
                  <a:cubicBezTo>
                    <a:pt x="375" y="585"/>
                    <a:pt x="370" y="587"/>
                    <a:pt x="366" y="590"/>
                  </a:cubicBezTo>
                  <a:cubicBezTo>
                    <a:pt x="353" y="598"/>
                    <a:pt x="351" y="615"/>
                    <a:pt x="363" y="625"/>
                  </a:cubicBezTo>
                  <a:cubicBezTo>
                    <a:pt x="375" y="635"/>
                    <a:pt x="392" y="638"/>
                    <a:pt x="408" y="638"/>
                  </a:cubicBezTo>
                  <a:cubicBezTo>
                    <a:pt x="423" y="638"/>
                    <a:pt x="440" y="635"/>
                    <a:pt x="452" y="625"/>
                  </a:cubicBezTo>
                  <a:cubicBezTo>
                    <a:pt x="464" y="615"/>
                    <a:pt x="463" y="598"/>
                    <a:pt x="449" y="590"/>
                  </a:cubicBezTo>
                  <a:cubicBezTo>
                    <a:pt x="445" y="587"/>
                    <a:pt x="440" y="585"/>
                    <a:pt x="436" y="582"/>
                  </a:cubicBezTo>
                  <a:cubicBezTo>
                    <a:pt x="429" y="577"/>
                    <a:pt x="429" y="570"/>
                    <a:pt x="429" y="561"/>
                  </a:cubicBezTo>
                  <a:cubicBezTo>
                    <a:pt x="429" y="557"/>
                    <a:pt x="433" y="554"/>
                    <a:pt x="436" y="553"/>
                  </a:cubicBezTo>
                  <a:cubicBezTo>
                    <a:pt x="572" y="553"/>
                    <a:pt x="572" y="553"/>
                    <a:pt x="572" y="553"/>
                  </a:cubicBezTo>
                  <a:cubicBezTo>
                    <a:pt x="560" y="246"/>
                    <a:pt x="309" y="1"/>
                    <a:pt x="0" y="0"/>
                  </a:cubicBezTo>
                  <a:cubicBezTo>
                    <a:pt x="0" y="107"/>
                    <a:pt x="0" y="107"/>
                    <a:pt x="0" y="107"/>
                  </a:cubicBezTo>
                  <a:cubicBezTo>
                    <a:pt x="8" y="97"/>
                    <a:pt x="21" y="91"/>
                    <a:pt x="33" y="9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6" name="Google Shape;746;p41"/>
            <p:cNvSpPr/>
            <p:nvPr/>
          </p:nvSpPr>
          <p:spPr>
            <a:xfrm>
              <a:off x="7088567" y="3043581"/>
              <a:ext cx="400157" cy="358561"/>
            </a:xfrm>
            <a:custGeom>
              <a:avLst/>
              <a:gdLst/>
              <a:ahLst/>
              <a:cxnLst/>
              <a:rect l="l" t="t" r="r" b="b"/>
              <a:pathLst>
                <a:path w="638" h="572" extrusionOk="0">
                  <a:moveTo>
                    <a:pt x="547" y="34"/>
                  </a:moveTo>
                  <a:cubicBezTo>
                    <a:pt x="547" y="46"/>
                    <a:pt x="541" y="58"/>
                    <a:pt x="531" y="66"/>
                  </a:cubicBezTo>
                  <a:cubicBezTo>
                    <a:pt x="517" y="78"/>
                    <a:pt x="496" y="85"/>
                    <a:pt x="474" y="84"/>
                  </a:cubicBezTo>
                  <a:cubicBezTo>
                    <a:pt x="451" y="85"/>
                    <a:pt x="430" y="78"/>
                    <a:pt x="416" y="66"/>
                  </a:cubicBezTo>
                  <a:cubicBezTo>
                    <a:pt x="406" y="58"/>
                    <a:pt x="400" y="46"/>
                    <a:pt x="400" y="34"/>
                  </a:cubicBezTo>
                  <a:cubicBezTo>
                    <a:pt x="400" y="21"/>
                    <a:pt x="406" y="9"/>
                    <a:pt x="417" y="0"/>
                  </a:cubicBezTo>
                  <a:cubicBezTo>
                    <a:pt x="324" y="0"/>
                    <a:pt x="324" y="0"/>
                    <a:pt x="324" y="0"/>
                  </a:cubicBezTo>
                  <a:cubicBezTo>
                    <a:pt x="323" y="136"/>
                    <a:pt x="218" y="247"/>
                    <a:pt x="86" y="258"/>
                  </a:cubicBezTo>
                  <a:cubicBezTo>
                    <a:pt x="86" y="379"/>
                    <a:pt x="86" y="379"/>
                    <a:pt x="86" y="379"/>
                  </a:cubicBezTo>
                  <a:cubicBezTo>
                    <a:pt x="84" y="383"/>
                    <a:pt x="81" y="386"/>
                    <a:pt x="77" y="387"/>
                  </a:cubicBezTo>
                  <a:cubicBezTo>
                    <a:pt x="69" y="387"/>
                    <a:pt x="61" y="387"/>
                    <a:pt x="56" y="379"/>
                  </a:cubicBezTo>
                  <a:cubicBezTo>
                    <a:pt x="53" y="375"/>
                    <a:pt x="51" y="370"/>
                    <a:pt x="48" y="366"/>
                  </a:cubicBezTo>
                  <a:cubicBezTo>
                    <a:pt x="40" y="353"/>
                    <a:pt x="23" y="352"/>
                    <a:pt x="13" y="363"/>
                  </a:cubicBezTo>
                  <a:cubicBezTo>
                    <a:pt x="4" y="375"/>
                    <a:pt x="0" y="392"/>
                    <a:pt x="0" y="408"/>
                  </a:cubicBezTo>
                  <a:cubicBezTo>
                    <a:pt x="0" y="423"/>
                    <a:pt x="4" y="440"/>
                    <a:pt x="13" y="452"/>
                  </a:cubicBezTo>
                  <a:cubicBezTo>
                    <a:pt x="23" y="464"/>
                    <a:pt x="40" y="463"/>
                    <a:pt x="48" y="450"/>
                  </a:cubicBezTo>
                  <a:cubicBezTo>
                    <a:pt x="51" y="445"/>
                    <a:pt x="53" y="440"/>
                    <a:pt x="56" y="436"/>
                  </a:cubicBezTo>
                  <a:cubicBezTo>
                    <a:pt x="61" y="429"/>
                    <a:pt x="69" y="429"/>
                    <a:pt x="77" y="429"/>
                  </a:cubicBezTo>
                  <a:cubicBezTo>
                    <a:pt x="81" y="429"/>
                    <a:pt x="84" y="433"/>
                    <a:pt x="86" y="436"/>
                  </a:cubicBezTo>
                  <a:cubicBezTo>
                    <a:pt x="86" y="572"/>
                    <a:pt x="86" y="572"/>
                    <a:pt x="86" y="572"/>
                  </a:cubicBezTo>
                  <a:cubicBezTo>
                    <a:pt x="392" y="560"/>
                    <a:pt x="637" y="309"/>
                    <a:pt x="638" y="0"/>
                  </a:cubicBezTo>
                  <a:cubicBezTo>
                    <a:pt x="531" y="0"/>
                    <a:pt x="531" y="0"/>
                    <a:pt x="531" y="0"/>
                  </a:cubicBezTo>
                  <a:cubicBezTo>
                    <a:pt x="541" y="9"/>
                    <a:pt x="547" y="21"/>
                    <a:pt x="547" y="34"/>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47" name="Google Shape;747;p41"/>
          <p:cNvGrpSpPr/>
          <p:nvPr/>
        </p:nvGrpSpPr>
        <p:grpSpPr>
          <a:xfrm>
            <a:off x="7498946" y="2067142"/>
            <a:ext cx="594337" cy="594060"/>
            <a:chOff x="7804870" y="2682313"/>
            <a:chExt cx="720118" cy="719782"/>
          </a:xfrm>
        </p:grpSpPr>
        <p:sp>
          <p:nvSpPr>
            <p:cNvPr id="748" name="Google Shape;748;p41"/>
            <p:cNvSpPr/>
            <p:nvPr/>
          </p:nvSpPr>
          <p:spPr>
            <a:xfrm>
              <a:off x="7804870" y="2922841"/>
              <a:ext cx="256443" cy="407568"/>
            </a:xfrm>
            <a:custGeom>
              <a:avLst/>
              <a:gdLst/>
              <a:ahLst/>
              <a:cxnLst/>
              <a:rect l="l" t="t" r="r" b="b"/>
              <a:pathLst>
                <a:path w="376" h="598" extrusionOk="0">
                  <a:moveTo>
                    <a:pt x="242" y="519"/>
                  </a:moveTo>
                  <a:cubicBezTo>
                    <a:pt x="234" y="513"/>
                    <a:pt x="229" y="503"/>
                    <a:pt x="228" y="493"/>
                  </a:cubicBezTo>
                  <a:cubicBezTo>
                    <a:pt x="227" y="477"/>
                    <a:pt x="233" y="460"/>
                    <a:pt x="244" y="445"/>
                  </a:cubicBezTo>
                  <a:cubicBezTo>
                    <a:pt x="255" y="430"/>
                    <a:pt x="269" y="420"/>
                    <a:pt x="284" y="416"/>
                  </a:cubicBezTo>
                  <a:cubicBezTo>
                    <a:pt x="294" y="413"/>
                    <a:pt x="305" y="415"/>
                    <a:pt x="313" y="421"/>
                  </a:cubicBezTo>
                  <a:cubicBezTo>
                    <a:pt x="316" y="424"/>
                    <a:pt x="319" y="427"/>
                    <a:pt x="321" y="430"/>
                  </a:cubicBezTo>
                  <a:cubicBezTo>
                    <a:pt x="326" y="437"/>
                    <a:pt x="335" y="437"/>
                    <a:pt x="340" y="430"/>
                  </a:cubicBezTo>
                  <a:cubicBezTo>
                    <a:pt x="372" y="386"/>
                    <a:pt x="372" y="386"/>
                    <a:pt x="372" y="386"/>
                  </a:cubicBezTo>
                  <a:cubicBezTo>
                    <a:pt x="376" y="381"/>
                    <a:pt x="375" y="374"/>
                    <a:pt x="370" y="371"/>
                  </a:cubicBezTo>
                  <a:cubicBezTo>
                    <a:pt x="313" y="325"/>
                    <a:pt x="276" y="254"/>
                    <a:pt x="276" y="175"/>
                  </a:cubicBezTo>
                  <a:cubicBezTo>
                    <a:pt x="276" y="157"/>
                    <a:pt x="278" y="140"/>
                    <a:pt x="281" y="124"/>
                  </a:cubicBezTo>
                  <a:cubicBezTo>
                    <a:pt x="283" y="118"/>
                    <a:pt x="279" y="112"/>
                    <a:pt x="274" y="111"/>
                  </a:cubicBezTo>
                  <a:cubicBezTo>
                    <a:pt x="177" y="79"/>
                    <a:pt x="177" y="79"/>
                    <a:pt x="177" y="79"/>
                  </a:cubicBezTo>
                  <a:cubicBezTo>
                    <a:pt x="175" y="77"/>
                    <a:pt x="173" y="74"/>
                    <a:pt x="174" y="71"/>
                  </a:cubicBezTo>
                  <a:cubicBezTo>
                    <a:pt x="176" y="64"/>
                    <a:pt x="178" y="58"/>
                    <a:pt x="185" y="56"/>
                  </a:cubicBezTo>
                  <a:cubicBezTo>
                    <a:pt x="189" y="55"/>
                    <a:pt x="193" y="55"/>
                    <a:pt x="197" y="54"/>
                  </a:cubicBezTo>
                  <a:cubicBezTo>
                    <a:pt x="209" y="50"/>
                    <a:pt x="215" y="38"/>
                    <a:pt x="208" y="27"/>
                  </a:cubicBezTo>
                  <a:cubicBezTo>
                    <a:pt x="201" y="16"/>
                    <a:pt x="189" y="9"/>
                    <a:pt x="177" y="5"/>
                  </a:cubicBezTo>
                  <a:cubicBezTo>
                    <a:pt x="165" y="1"/>
                    <a:pt x="151" y="0"/>
                    <a:pt x="139" y="5"/>
                  </a:cubicBezTo>
                  <a:cubicBezTo>
                    <a:pt x="127" y="9"/>
                    <a:pt x="124" y="23"/>
                    <a:pt x="132" y="32"/>
                  </a:cubicBezTo>
                  <a:cubicBezTo>
                    <a:pt x="135" y="36"/>
                    <a:pt x="138" y="38"/>
                    <a:pt x="140" y="42"/>
                  </a:cubicBezTo>
                  <a:cubicBezTo>
                    <a:pt x="145" y="48"/>
                    <a:pt x="143" y="54"/>
                    <a:pt x="141" y="60"/>
                  </a:cubicBezTo>
                  <a:cubicBezTo>
                    <a:pt x="140" y="63"/>
                    <a:pt x="136" y="65"/>
                    <a:pt x="133" y="65"/>
                  </a:cubicBezTo>
                  <a:cubicBezTo>
                    <a:pt x="32" y="32"/>
                    <a:pt x="32" y="32"/>
                    <a:pt x="32" y="32"/>
                  </a:cubicBezTo>
                  <a:cubicBezTo>
                    <a:pt x="26" y="30"/>
                    <a:pt x="19" y="34"/>
                    <a:pt x="17" y="40"/>
                  </a:cubicBezTo>
                  <a:cubicBezTo>
                    <a:pt x="6" y="83"/>
                    <a:pt x="0" y="128"/>
                    <a:pt x="0" y="175"/>
                  </a:cubicBezTo>
                  <a:cubicBezTo>
                    <a:pt x="0" y="345"/>
                    <a:pt x="81" y="497"/>
                    <a:pt x="207" y="594"/>
                  </a:cubicBezTo>
                  <a:cubicBezTo>
                    <a:pt x="212" y="598"/>
                    <a:pt x="219" y="597"/>
                    <a:pt x="223" y="591"/>
                  </a:cubicBezTo>
                  <a:cubicBezTo>
                    <a:pt x="259" y="542"/>
                    <a:pt x="259" y="542"/>
                    <a:pt x="259" y="542"/>
                  </a:cubicBezTo>
                  <a:cubicBezTo>
                    <a:pt x="264" y="535"/>
                    <a:pt x="260" y="526"/>
                    <a:pt x="253" y="524"/>
                  </a:cubicBezTo>
                  <a:cubicBezTo>
                    <a:pt x="249" y="523"/>
                    <a:pt x="245" y="521"/>
                    <a:pt x="242" y="519"/>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49" name="Google Shape;749;p41"/>
            <p:cNvSpPr/>
            <p:nvPr/>
          </p:nvSpPr>
          <p:spPr>
            <a:xfrm>
              <a:off x="7823833" y="2682313"/>
              <a:ext cx="377215" cy="304549"/>
            </a:xfrm>
            <a:custGeom>
              <a:avLst/>
              <a:gdLst/>
              <a:ahLst/>
              <a:cxnLst/>
              <a:rect l="l" t="t" r="r" b="b"/>
              <a:pathLst>
                <a:path w="553" h="447" extrusionOk="0">
                  <a:moveTo>
                    <a:pt x="84" y="362"/>
                  </a:moveTo>
                  <a:cubicBezTo>
                    <a:pt x="87" y="352"/>
                    <a:pt x="95" y="344"/>
                    <a:pt x="105" y="340"/>
                  </a:cubicBezTo>
                  <a:cubicBezTo>
                    <a:pt x="119" y="335"/>
                    <a:pt x="137" y="335"/>
                    <a:pt x="154" y="341"/>
                  </a:cubicBezTo>
                  <a:cubicBezTo>
                    <a:pt x="172" y="346"/>
                    <a:pt x="187" y="357"/>
                    <a:pt x="195" y="370"/>
                  </a:cubicBezTo>
                  <a:cubicBezTo>
                    <a:pt x="201" y="379"/>
                    <a:pt x="202" y="390"/>
                    <a:pt x="199" y="399"/>
                  </a:cubicBezTo>
                  <a:cubicBezTo>
                    <a:pt x="198" y="403"/>
                    <a:pt x="196" y="407"/>
                    <a:pt x="193" y="410"/>
                  </a:cubicBezTo>
                  <a:cubicBezTo>
                    <a:pt x="188" y="416"/>
                    <a:pt x="191" y="425"/>
                    <a:pt x="199" y="428"/>
                  </a:cubicBezTo>
                  <a:cubicBezTo>
                    <a:pt x="250" y="445"/>
                    <a:pt x="250" y="445"/>
                    <a:pt x="250" y="445"/>
                  </a:cubicBezTo>
                  <a:cubicBezTo>
                    <a:pt x="256" y="447"/>
                    <a:pt x="263" y="444"/>
                    <a:pt x="265" y="438"/>
                  </a:cubicBezTo>
                  <a:cubicBezTo>
                    <a:pt x="298" y="352"/>
                    <a:pt x="377" y="288"/>
                    <a:pt x="472" y="277"/>
                  </a:cubicBezTo>
                  <a:cubicBezTo>
                    <a:pt x="478" y="277"/>
                    <a:pt x="482" y="272"/>
                    <a:pt x="482" y="266"/>
                  </a:cubicBezTo>
                  <a:cubicBezTo>
                    <a:pt x="482" y="165"/>
                    <a:pt x="482" y="165"/>
                    <a:pt x="482" y="165"/>
                  </a:cubicBezTo>
                  <a:cubicBezTo>
                    <a:pt x="483" y="162"/>
                    <a:pt x="486" y="159"/>
                    <a:pt x="489" y="159"/>
                  </a:cubicBezTo>
                  <a:cubicBezTo>
                    <a:pt x="496" y="158"/>
                    <a:pt x="502" y="159"/>
                    <a:pt x="507" y="165"/>
                  </a:cubicBezTo>
                  <a:cubicBezTo>
                    <a:pt x="509" y="168"/>
                    <a:pt x="511" y="172"/>
                    <a:pt x="513" y="176"/>
                  </a:cubicBezTo>
                  <a:cubicBezTo>
                    <a:pt x="520" y="186"/>
                    <a:pt x="533" y="187"/>
                    <a:pt x="541" y="178"/>
                  </a:cubicBezTo>
                  <a:cubicBezTo>
                    <a:pt x="549" y="168"/>
                    <a:pt x="553" y="154"/>
                    <a:pt x="552" y="141"/>
                  </a:cubicBezTo>
                  <a:cubicBezTo>
                    <a:pt x="553" y="128"/>
                    <a:pt x="549" y="115"/>
                    <a:pt x="541" y="105"/>
                  </a:cubicBezTo>
                  <a:cubicBezTo>
                    <a:pt x="533" y="95"/>
                    <a:pt x="520" y="96"/>
                    <a:pt x="513" y="107"/>
                  </a:cubicBezTo>
                  <a:cubicBezTo>
                    <a:pt x="511" y="111"/>
                    <a:pt x="509" y="114"/>
                    <a:pt x="507" y="118"/>
                  </a:cubicBezTo>
                  <a:cubicBezTo>
                    <a:pt x="502" y="124"/>
                    <a:pt x="496" y="124"/>
                    <a:pt x="489" y="124"/>
                  </a:cubicBezTo>
                  <a:cubicBezTo>
                    <a:pt x="486" y="124"/>
                    <a:pt x="483" y="121"/>
                    <a:pt x="482" y="118"/>
                  </a:cubicBezTo>
                  <a:cubicBezTo>
                    <a:pt x="482" y="12"/>
                    <a:pt x="482" y="12"/>
                    <a:pt x="482" y="12"/>
                  </a:cubicBezTo>
                  <a:cubicBezTo>
                    <a:pt x="482" y="5"/>
                    <a:pt x="477" y="0"/>
                    <a:pt x="470" y="0"/>
                  </a:cubicBezTo>
                  <a:cubicBezTo>
                    <a:pt x="253" y="12"/>
                    <a:pt x="71" y="155"/>
                    <a:pt x="2" y="352"/>
                  </a:cubicBezTo>
                  <a:cubicBezTo>
                    <a:pt x="0" y="358"/>
                    <a:pt x="3" y="364"/>
                    <a:pt x="9" y="366"/>
                  </a:cubicBezTo>
                  <a:cubicBezTo>
                    <a:pt x="68" y="385"/>
                    <a:pt x="68" y="385"/>
                    <a:pt x="68" y="385"/>
                  </a:cubicBezTo>
                  <a:cubicBezTo>
                    <a:pt x="75" y="388"/>
                    <a:pt x="83" y="382"/>
                    <a:pt x="82" y="374"/>
                  </a:cubicBezTo>
                  <a:cubicBezTo>
                    <a:pt x="82" y="370"/>
                    <a:pt x="83" y="366"/>
                    <a:pt x="84" y="362"/>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0" name="Google Shape;750;p41"/>
            <p:cNvSpPr/>
            <p:nvPr/>
          </p:nvSpPr>
          <p:spPr>
            <a:xfrm>
              <a:off x="8277575" y="2932985"/>
              <a:ext cx="247414" cy="390661"/>
            </a:xfrm>
            <a:custGeom>
              <a:avLst/>
              <a:gdLst/>
              <a:ahLst/>
              <a:cxnLst/>
              <a:rect l="l" t="t" r="r" b="b"/>
              <a:pathLst>
                <a:path w="363" h="573" extrusionOk="0">
                  <a:moveTo>
                    <a:pt x="268" y="20"/>
                  </a:moveTo>
                  <a:cubicBezTo>
                    <a:pt x="261" y="23"/>
                    <a:pt x="258" y="32"/>
                    <a:pt x="263" y="38"/>
                  </a:cubicBezTo>
                  <a:cubicBezTo>
                    <a:pt x="266" y="42"/>
                    <a:pt x="268" y="45"/>
                    <a:pt x="269" y="49"/>
                  </a:cubicBezTo>
                  <a:cubicBezTo>
                    <a:pt x="272" y="59"/>
                    <a:pt x="270" y="70"/>
                    <a:pt x="265" y="79"/>
                  </a:cubicBezTo>
                  <a:cubicBezTo>
                    <a:pt x="256" y="92"/>
                    <a:pt x="242" y="102"/>
                    <a:pt x="224" y="107"/>
                  </a:cubicBezTo>
                  <a:cubicBezTo>
                    <a:pt x="207" y="113"/>
                    <a:pt x="189" y="114"/>
                    <a:pt x="174" y="108"/>
                  </a:cubicBezTo>
                  <a:cubicBezTo>
                    <a:pt x="165" y="104"/>
                    <a:pt x="157" y="96"/>
                    <a:pt x="154" y="86"/>
                  </a:cubicBezTo>
                  <a:cubicBezTo>
                    <a:pt x="153" y="83"/>
                    <a:pt x="152" y="79"/>
                    <a:pt x="152" y="75"/>
                  </a:cubicBezTo>
                  <a:cubicBezTo>
                    <a:pt x="152" y="67"/>
                    <a:pt x="145" y="60"/>
                    <a:pt x="137" y="63"/>
                  </a:cubicBezTo>
                  <a:cubicBezTo>
                    <a:pt x="85" y="80"/>
                    <a:pt x="85" y="80"/>
                    <a:pt x="85" y="80"/>
                  </a:cubicBezTo>
                  <a:cubicBezTo>
                    <a:pt x="80" y="82"/>
                    <a:pt x="76" y="88"/>
                    <a:pt x="78" y="94"/>
                  </a:cubicBezTo>
                  <a:cubicBezTo>
                    <a:pt x="84" y="115"/>
                    <a:pt x="87" y="137"/>
                    <a:pt x="87" y="160"/>
                  </a:cubicBezTo>
                  <a:cubicBezTo>
                    <a:pt x="87" y="233"/>
                    <a:pt x="55" y="299"/>
                    <a:pt x="5" y="345"/>
                  </a:cubicBezTo>
                  <a:cubicBezTo>
                    <a:pt x="0" y="349"/>
                    <a:pt x="0" y="356"/>
                    <a:pt x="3" y="361"/>
                  </a:cubicBezTo>
                  <a:cubicBezTo>
                    <a:pt x="63" y="443"/>
                    <a:pt x="63" y="443"/>
                    <a:pt x="63" y="443"/>
                  </a:cubicBezTo>
                  <a:cubicBezTo>
                    <a:pt x="63" y="446"/>
                    <a:pt x="63" y="449"/>
                    <a:pt x="61" y="452"/>
                  </a:cubicBezTo>
                  <a:cubicBezTo>
                    <a:pt x="55" y="456"/>
                    <a:pt x="50" y="459"/>
                    <a:pt x="43" y="457"/>
                  </a:cubicBezTo>
                  <a:cubicBezTo>
                    <a:pt x="39" y="456"/>
                    <a:pt x="35" y="453"/>
                    <a:pt x="32" y="452"/>
                  </a:cubicBezTo>
                  <a:cubicBezTo>
                    <a:pt x="20" y="447"/>
                    <a:pt x="8" y="454"/>
                    <a:pt x="7" y="467"/>
                  </a:cubicBezTo>
                  <a:cubicBezTo>
                    <a:pt x="6" y="479"/>
                    <a:pt x="12" y="493"/>
                    <a:pt x="20" y="503"/>
                  </a:cubicBezTo>
                  <a:cubicBezTo>
                    <a:pt x="27" y="513"/>
                    <a:pt x="38" y="523"/>
                    <a:pt x="50" y="526"/>
                  </a:cubicBezTo>
                  <a:cubicBezTo>
                    <a:pt x="62" y="529"/>
                    <a:pt x="73" y="520"/>
                    <a:pt x="72" y="507"/>
                  </a:cubicBezTo>
                  <a:cubicBezTo>
                    <a:pt x="72" y="503"/>
                    <a:pt x="71" y="499"/>
                    <a:pt x="70" y="495"/>
                  </a:cubicBezTo>
                  <a:cubicBezTo>
                    <a:pt x="70" y="487"/>
                    <a:pt x="75" y="484"/>
                    <a:pt x="81" y="480"/>
                  </a:cubicBezTo>
                  <a:cubicBezTo>
                    <a:pt x="84" y="478"/>
                    <a:pt x="88" y="479"/>
                    <a:pt x="90" y="481"/>
                  </a:cubicBezTo>
                  <a:cubicBezTo>
                    <a:pt x="153" y="566"/>
                    <a:pt x="153" y="566"/>
                    <a:pt x="153" y="566"/>
                  </a:cubicBezTo>
                  <a:cubicBezTo>
                    <a:pt x="156" y="572"/>
                    <a:pt x="164" y="573"/>
                    <a:pt x="169" y="569"/>
                  </a:cubicBezTo>
                  <a:cubicBezTo>
                    <a:pt x="287" y="472"/>
                    <a:pt x="363" y="324"/>
                    <a:pt x="363" y="160"/>
                  </a:cubicBezTo>
                  <a:cubicBezTo>
                    <a:pt x="363" y="107"/>
                    <a:pt x="355" y="57"/>
                    <a:pt x="341" y="9"/>
                  </a:cubicBezTo>
                  <a:cubicBezTo>
                    <a:pt x="339" y="3"/>
                    <a:pt x="333" y="0"/>
                    <a:pt x="327" y="1"/>
                  </a:cubicBezTo>
                  <a:lnTo>
                    <a:pt x="268" y="20"/>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1" name="Google Shape;751;p41"/>
            <p:cNvSpPr/>
            <p:nvPr/>
          </p:nvSpPr>
          <p:spPr>
            <a:xfrm>
              <a:off x="8166284" y="2682313"/>
              <a:ext cx="336357" cy="315595"/>
            </a:xfrm>
            <a:custGeom>
              <a:avLst/>
              <a:gdLst/>
              <a:ahLst/>
              <a:cxnLst/>
              <a:rect l="l" t="t" r="r" b="b"/>
              <a:pathLst>
                <a:path w="493" h="463" extrusionOk="0">
                  <a:moveTo>
                    <a:pt x="27" y="81"/>
                  </a:moveTo>
                  <a:cubicBezTo>
                    <a:pt x="37" y="81"/>
                    <a:pt x="47" y="86"/>
                    <a:pt x="54" y="94"/>
                  </a:cubicBezTo>
                  <a:cubicBezTo>
                    <a:pt x="64" y="106"/>
                    <a:pt x="69" y="123"/>
                    <a:pt x="69" y="141"/>
                  </a:cubicBezTo>
                  <a:cubicBezTo>
                    <a:pt x="69" y="160"/>
                    <a:pt x="64" y="177"/>
                    <a:pt x="54" y="189"/>
                  </a:cubicBezTo>
                  <a:cubicBezTo>
                    <a:pt x="47" y="197"/>
                    <a:pt x="37" y="202"/>
                    <a:pt x="27" y="202"/>
                  </a:cubicBezTo>
                  <a:cubicBezTo>
                    <a:pt x="23" y="202"/>
                    <a:pt x="19" y="201"/>
                    <a:pt x="15" y="200"/>
                  </a:cubicBezTo>
                  <a:cubicBezTo>
                    <a:pt x="8" y="197"/>
                    <a:pt x="0" y="202"/>
                    <a:pt x="0" y="210"/>
                  </a:cubicBezTo>
                  <a:cubicBezTo>
                    <a:pt x="0" y="265"/>
                    <a:pt x="0" y="265"/>
                    <a:pt x="0" y="265"/>
                  </a:cubicBezTo>
                  <a:cubicBezTo>
                    <a:pt x="0" y="271"/>
                    <a:pt x="5" y="276"/>
                    <a:pt x="11" y="276"/>
                  </a:cubicBezTo>
                  <a:cubicBezTo>
                    <a:pt x="107" y="281"/>
                    <a:pt x="189" y="340"/>
                    <a:pt x="227" y="423"/>
                  </a:cubicBezTo>
                  <a:cubicBezTo>
                    <a:pt x="230" y="429"/>
                    <a:pt x="236" y="432"/>
                    <a:pt x="241" y="430"/>
                  </a:cubicBezTo>
                  <a:cubicBezTo>
                    <a:pt x="338" y="398"/>
                    <a:pt x="338" y="398"/>
                    <a:pt x="338" y="398"/>
                  </a:cubicBezTo>
                  <a:cubicBezTo>
                    <a:pt x="341" y="399"/>
                    <a:pt x="344" y="400"/>
                    <a:pt x="346" y="403"/>
                  </a:cubicBezTo>
                  <a:cubicBezTo>
                    <a:pt x="348" y="410"/>
                    <a:pt x="350" y="416"/>
                    <a:pt x="345" y="422"/>
                  </a:cubicBezTo>
                  <a:cubicBezTo>
                    <a:pt x="343" y="425"/>
                    <a:pt x="339" y="428"/>
                    <a:pt x="337" y="431"/>
                  </a:cubicBezTo>
                  <a:cubicBezTo>
                    <a:pt x="329" y="441"/>
                    <a:pt x="332" y="454"/>
                    <a:pt x="344" y="459"/>
                  </a:cubicBezTo>
                  <a:cubicBezTo>
                    <a:pt x="355" y="463"/>
                    <a:pt x="369" y="462"/>
                    <a:pt x="382" y="458"/>
                  </a:cubicBezTo>
                  <a:cubicBezTo>
                    <a:pt x="394" y="454"/>
                    <a:pt x="406" y="447"/>
                    <a:pt x="413" y="436"/>
                  </a:cubicBezTo>
                  <a:cubicBezTo>
                    <a:pt x="420" y="426"/>
                    <a:pt x="414" y="413"/>
                    <a:pt x="402" y="410"/>
                  </a:cubicBezTo>
                  <a:cubicBezTo>
                    <a:pt x="398" y="409"/>
                    <a:pt x="394" y="408"/>
                    <a:pt x="390" y="407"/>
                  </a:cubicBezTo>
                  <a:cubicBezTo>
                    <a:pt x="383" y="405"/>
                    <a:pt x="380" y="399"/>
                    <a:pt x="379" y="393"/>
                  </a:cubicBezTo>
                  <a:cubicBezTo>
                    <a:pt x="378" y="389"/>
                    <a:pt x="380" y="386"/>
                    <a:pt x="382" y="384"/>
                  </a:cubicBezTo>
                  <a:cubicBezTo>
                    <a:pt x="483" y="351"/>
                    <a:pt x="483" y="351"/>
                    <a:pt x="483" y="351"/>
                  </a:cubicBezTo>
                  <a:cubicBezTo>
                    <a:pt x="489" y="349"/>
                    <a:pt x="493" y="342"/>
                    <a:pt x="490" y="336"/>
                  </a:cubicBezTo>
                  <a:cubicBezTo>
                    <a:pt x="415" y="143"/>
                    <a:pt x="230" y="5"/>
                    <a:pt x="11" y="0"/>
                  </a:cubicBezTo>
                  <a:cubicBezTo>
                    <a:pt x="5" y="0"/>
                    <a:pt x="0" y="5"/>
                    <a:pt x="0" y="11"/>
                  </a:cubicBezTo>
                  <a:cubicBezTo>
                    <a:pt x="0" y="72"/>
                    <a:pt x="0" y="72"/>
                    <a:pt x="0" y="72"/>
                  </a:cubicBezTo>
                  <a:cubicBezTo>
                    <a:pt x="0" y="80"/>
                    <a:pt x="8" y="86"/>
                    <a:pt x="15" y="83"/>
                  </a:cubicBezTo>
                  <a:cubicBezTo>
                    <a:pt x="19" y="82"/>
                    <a:pt x="23" y="81"/>
                    <a:pt x="27" y="8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2" name="Google Shape;752;p41"/>
            <p:cNvSpPr/>
            <p:nvPr/>
          </p:nvSpPr>
          <p:spPr>
            <a:xfrm>
              <a:off x="7965147" y="3183207"/>
              <a:ext cx="408594" cy="218887"/>
            </a:xfrm>
            <a:custGeom>
              <a:avLst/>
              <a:gdLst/>
              <a:ahLst/>
              <a:cxnLst/>
              <a:rect l="l" t="t" r="r" b="b"/>
              <a:pathLst>
                <a:path w="599" h="321" extrusionOk="0">
                  <a:moveTo>
                    <a:pt x="532" y="171"/>
                  </a:moveTo>
                  <a:cubicBezTo>
                    <a:pt x="524" y="177"/>
                    <a:pt x="513" y="179"/>
                    <a:pt x="503" y="176"/>
                  </a:cubicBezTo>
                  <a:cubicBezTo>
                    <a:pt x="488" y="172"/>
                    <a:pt x="474" y="162"/>
                    <a:pt x="463" y="147"/>
                  </a:cubicBezTo>
                  <a:cubicBezTo>
                    <a:pt x="452" y="132"/>
                    <a:pt x="446" y="115"/>
                    <a:pt x="447" y="99"/>
                  </a:cubicBezTo>
                  <a:cubicBezTo>
                    <a:pt x="448" y="89"/>
                    <a:pt x="453" y="79"/>
                    <a:pt x="461" y="73"/>
                  </a:cubicBezTo>
                  <a:cubicBezTo>
                    <a:pt x="464" y="71"/>
                    <a:pt x="468" y="69"/>
                    <a:pt x="472" y="68"/>
                  </a:cubicBezTo>
                  <a:cubicBezTo>
                    <a:pt x="479" y="66"/>
                    <a:pt x="483" y="57"/>
                    <a:pt x="478" y="50"/>
                  </a:cubicBezTo>
                  <a:cubicBezTo>
                    <a:pt x="446" y="6"/>
                    <a:pt x="446" y="6"/>
                    <a:pt x="446" y="6"/>
                  </a:cubicBezTo>
                  <a:cubicBezTo>
                    <a:pt x="442" y="1"/>
                    <a:pt x="436" y="0"/>
                    <a:pt x="431" y="3"/>
                  </a:cubicBezTo>
                  <a:cubicBezTo>
                    <a:pt x="391" y="29"/>
                    <a:pt x="344" y="44"/>
                    <a:pt x="293" y="44"/>
                  </a:cubicBezTo>
                  <a:cubicBezTo>
                    <a:pt x="248" y="44"/>
                    <a:pt x="205" y="32"/>
                    <a:pt x="168" y="11"/>
                  </a:cubicBezTo>
                  <a:cubicBezTo>
                    <a:pt x="163" y="8"/>
                    <a:pt x="157" y="10"/>
                    <a:pt x="154" y="15"/>
                  </a:cubicBezTo>
                  <a:cubicBezTo>
                    <a:pt x="94" y="97"/>
                    <a:pt x="94" y="97"/>
                    <a:pt x="94" y="97"/>
                  </a:cubicBezTo>
                  <a:cubicBezTo>
                    <a:pt x="91" y="98"/>
                    <a:pt x="88" y="99"/>
                    <a:pt x="85" y="97"/>
                  </a:cubicBezTo>
                  <a:cubicBezTo>
                    <a:pt x="79" y="93"/>
                    <a:pt x="74" y="90"/>
                    <a:pt x="74" y="82"/>
                  </a:cubicBezTo>
                  <a:cubicBezTo>
                    <a:pt x="74" y="78"/>
                    <a:pt x="75" y="74"/>
                    <a:pt x="76" y="70"/>
                  </a:cubicBezTo>
                  <a:cubicBezTo>
                    <a:pt x="77" y="57"/>
                    <a:pt x="66" y="48"/>
                    <a:pt x="54" y="51"/>
                  </a:cubicBezTo>
                  <a:cubicBezTo>
                    <a:pt x="42" y="54"/>
                    <a:pt x="31" y="64"/>
                    <a:pt x="24" y="74"/>
                  </a:cubicBezTo>
                  <a:cubicBezTo>
                    <a:pt x="16" y="85"/>
                    <a:pt x="10" y="98"/>
                    <a:pt x="11" y="110"/>
                  </a:cubicBezTo>
                  <a:cubicBezTo>
                    <a:pt x="12" y="123"/>
                    <a:pt x="24" y="130"/>
                    <a:pt x="35" y="125"/>
                  </a:cubicBezTo>
                  <a:cubicBezTo>
                    <a:pt x="39" y="124"/>
                    <a:pt x="43" y="121"/>
                    <a:pt x="47" y="120"/>
                  </a:cubicBezTo>
                  <a:cubicBezTo>
                    <a:pt x="54" y="118"/>
                    <a:pt x="59" y="121"/>
                    <a:pt x="64" y="125"/>
                  </a:cubicBezTo>
                  <a:cubicBezTo>
                    <a:pt x="67" y="128"/>
                    <a:pt x="67" y="131"/>
                    <a:pt x="67" y="135"/>
                  </a:cubicBezTo>
                  <a:cubicBezTo>
                    <a:pt x="4" y="220"/>
                    <a:pt x="4" y="220"/>
                    <a:pt x="4" y="220"/>
                  </a:cubicBezTo>
                  <a:cubicBezTo>
                    <a:pt x="0" y="226"/>
                    <a:pt x="2" y="233"/>
                    <a:pt x="7" y="237"/>
                  </a:cubicBezTo>
                  <a:cubicBezTo>
                    <a:pt x="90" y="290"/>
                    <a:pt x="188" y="321"/>
                    <a:pt x="293" y="321"/>
                  </a:cubicBezTo>
                  <a:cubicBezTo>
                    <a:pt x="404" y="321"/>
                    <a:pt x="507" y="286"/>
                    <a:pt x="593" y="227"/>
                  </a:cubicBezTo>
                  <a:cubicBezTo>
                    <a:pt x="598" y="224"/>
                    <a:pt x="599" y="216"/>
                    <a:pt x="595" y="211"/>
                  </a:cubicBezTo>
                  <a:cubicBezTo>
                    <a:pt x="559" y="162"/>
                    <a:pt x="559" y="162"/>
                    <a:pt x="559" y="162"/>
                  </a:cubicBezTo>
                  <a:cubicBezTo>
                    <a:pt x="555" y="155"/>
                    <a:pt x="545" y="156"/>
                    <a:pt x="541" y="162"/>
                  </a:cubicBezTo>
                  <a:cubicBezTo>
                    <a:pt x="538" y="166"/>
                    <a:pt x="535" y="169"/>
                    <a:pt x="532" y="171"/>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53" name="Google Shape;753;p41"/>
          <p:cNvGrpSpPr/>
          <p:nvPr/>
        </p:nvGrpSpPr>
        <p:grpSpPr>
          <a:xfrm>
            <a:off x="8354210" y="2066833"/>
            <a:ext cx="595057" cy="594675"/>
            <a:chOff x="8841135" y="2681940"/>
            <a:chExt cx="720990" cy="720527"/>
          </a:xfrm>
        </p:grpSpPr>
        <p:sp>
          <p:nvSpPr>
            <p:cNvPr id="754" name="Google Shape;754;p41"/>
            <p:cNvSpPr/>
            <p:nvPr/>
          </p:nvSpPr>
          <p:spPr>
            <a:xfrm>
              <a:off x="8841135" y="2874744"/>
              <a:ext cx="210627" cy="348807"/>
            </a:xfrm>
            <a:custGeom>
              <a:avLst/>
              <a:gdLst/>
              <a:ahLst/>
              <a:cxnLst/>
              <a:rect l="l" t="t" r="r" b="b"/>
              <a:pathLst>
                <a:path w="312" h="516" extrusionOk="0">
                  <a:moveTo>
                    <a:pt x="131" y="453"/>
                  </a:moveTo>
                  <a:cubicBezTo>
                    <a:pt x="126" y="444"/>
                    <a:pt x="125" y="433"/>
                    <a:pt x="128" y="423"/>
                  </a:cubicBezTo>
                  <a:cubicBezTo>
                    <a:pt x="134" y="408"/>
                    <a:pt x="146" y="395"/>
                    <a:pt x="162" y="385"/>
                  </a:cubicBezTo>
                  <a:cubicBezTo>
                    <a:pt x="178" y="375"/>
                    <a:pt x="195" y="371"/>
                    <a:pt x="211" y="374"/>
                  </a:cubicBezTo>
                  <a:cubicBezTo>
                    <a:pt x="222" y="375"/>
                    <a:pt x="231" y="382"/>
                    <a:pt x="236" y="390"/>
                  </a:cubicBezTo>
                  <a:cubicBezTo>
                    <a:pt x="238" y="394"/>
                    <a:pt x="240" y="399"/>
                    <a:pt x="240" y="403"/>
                  </a:cubicBezTo>
                  <a:cubicBezTo>
                    <a:pt x="241" y="410"/>
                    <a:pt x="249" y="415"/>
                    <a:pt x="256" y="411"/>
                  </a:cubicBezTo>
                  <a:cubicBezTo>
                    <a:pt x="306" y="381"/>
                    <a:pt x="306" y="381"/>
                    <a:pt x="306" y="381"/>
                  </a:cubicBezTo>
                  <a:cubicBezTo>
                    <a:pt x="311" y="378"/>
                    <a:pt x="312" y="372"/>
                    <a:pt x="310" y="367"/>
                  </a:cubicBezTo>
                  <a:cubicBezTo>
                    <a:pt x="291" y="333"/>
                    <a:pt x="280" y="293"/>
                    <a:pt x="280" y="251"/>
                  </a:cubicBezTo>
                  <a:cubicBezTo>
                    <a:pt x="279" y="214"/>
                    <a:pt x="287" y="179"/>
                    <a:pt x="300" y="148"/>
                  </a:cubicBezTo>
                  <a:cubicBezTo>
                    <a:pt x="302" y="143"/>
                    <a:pt x="301" y="137"/>
                    <a:pt x="296" y="135"/>
                  </a:cubicBezTo>
                  <a:cubicBezTo>
                    <a:pt x="208" y="85"/>
                    <a:pt x="208" y="85"/>
                    <a:pt x="208" y="85"/>
                  </a:cubicBezTo>
                  <a:cubicBezTo>
                    <a:pt x="206" y="84"/>
                    <a:pt x="204" y="82"/>
                    <a:pt x="204" y="80"/>
                  </a:cubicBezTo>
                  <a:cubicBezTo>
                    <a:pt x="203" y="78"/>
                    <a:pt x="203" y="76"/>
                    <a:pt x="204" y="75"/>
                  </a:cubicBezTo>
                  <a:cubicBezTo>
                    <a:pt x="207" y="69"/>
                    <a:pt x="210" y="63"/>
                    <a:pt x="218" y="62"/>
                  </a:cubicBezTo>
                  <a:cubicBezTo>
                    <a:pt x="222" y="62"/>
                    <a:pt x="226" y="62"/>
                    <a:pt x="230" y="62"/>
                  </a:cubicBezTo>
                  <a:cubicBezTo>
                    <a:pt x="243" y="62"/>
                    <a:pt x="251" y="50"/>
                    <a:pt x="246" y="38"/>
                  </a:cubicBezTo>
                  <a:cubicBezTo>
                    <a:pt x="242" y="26"/>
                    <a:pt x="231" y="17"/>
                    <a:pt x="220" y="11"/>
                  </a:cubicBezTo>
                  <a:cubicBezTo>
                    <a:pt x="209" y="4"/>
                    <a:pt x="195" y="0"/>
                    <a:pt x="182" y="2"/>
                  </a:cubicBezTo>
                  <a:cubicBezTo>
                    <a:pt x="170" y="4"/>
                    <a:pt x="164" y="17"/>
                    <a:pt x="170" y="28"/>
                  </a:cubicBezTo>
                  <a:cubicBezTo>
                    <a:pt x="172" y="32"/>
                    <a:pt x="175" y="35"/>
                    <a:pt x="177" y="39"/>
                  </a:cubicBezTo>
                  <a:cubicBezTo>
                    <a:pt x="180" y="46"/>
                    <a:pt x="177" y="52"/>
                    <a:pt x="173" y="57"/>
                  </a:cubicBezTo>
                  <a:cubicBezTo>
                    <a:pt x="172" y="59"/>
                    <a:pt x="171" y="60"/>
                    <a:pt x="169" y="60"/>
                  </a:cubicBezTo>
                  <a:cubicBezTo>
                    <a:pt x="167" y="61"/>
                    <a:pt x="164" y="61"/>
                    <a:pt x="162" y="59"/>
                  </a:cubicBezTo>
                  <a:cubicBezTo>
                    <a:pt x="70" y="8"/>
                    <a:pt x="70" y="8"/>
                    <a:pt x="70" y="8"/>
                  </a:cubicBezTo>
                  <a:cubicBezTo>
                    <a:pt x="65" y="5"/>
                    <a:pt x="58" y="7"/>
                    <a:pt x="56" y="12"/>
                  </a:cubicBezTo>
                  <a:cubicBezTo>
                    <a:pt x="20" y="85"/>
                    <a:pt x="0" y="167"/>
                    <a:pt x="1" y="254"/>
                  </a:cubicBezTo>
                  <a:cubicBezTo>
                    <a:pt x="2" y="347"/>
                    <a:pt x="26" y="434"/>
                    <a:pt x="69" y="509"/>
                  </a:cubicBezTo>
                  <a:cubicBezTo>
                    <a:pt x="72" y="514"/>
                    <a:pt x="78" y="516"/>
                    <a:pt x="83" y="513"/>
                  </a:cubicBezTo>
                  <a:cubicBezTo>
                    <a:pt x="139" y="480"/>
                    <a:pt x="139" y="480"/>
                    <a:pt x="139" y="480"/>
                  </a:cubicBezTo>
                  <a:cubicBezTo>
                    <a:pt x="146" y="476"/>
                    <a:pt x="146" y="467"/>
                    <a:pt x="140" y="463"/>
                  </a:cubicBezTo>
                  <a:cubicBezTo>
                    <a:pt x="136" y="460"/>
                    <a:pt x="133" y="457"/>
                    <a:pt x="131" y="453"/>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5" name="Google Shape;755;p41"/>
            <p:cNvSpPr/>
            <p:nvPr/>
          </p:nvSpPr>
          <p:spPr>
            <a:xfrm>
              <a:off x="8899694" y="3138374"/>
              <a:ext cx="304599" cy="264093"/>
            </a:xfrm>
            <a:custGeom>
              <a:avLst/>
              <a:gdLst/>
              <a:ahLst/>
              <a:cxnLst/>
              <a:rect l="l" t="t" r="r" b="b"/>
              <a:pathLst>
                <a:path w="451" h="391" extrusionOk="0">
                  <a:moveTo>
                    <a:pt x="423" y="309"/>
                  </a:moveTo>
                  <a:cubicBezTo>
                    <a:pt x="413" y="309"/>
                    <a:pt x="403" y="305"/>
                    <a:pt x="396" y="297"/>
                  </a:cubicBezTo>
                  <a:cubicBezTo>
                    <a:pt x="385" y="285"/>
                    <a:pt x="380" y="268"/>
                    <a:pt x="380" y="249"/>
                  </a:cubicBezTo>
                  <a:cubicBezTo>
                    <a:pt x="379" y="230"/>
                    <a:pt x="385" y="213"/>
                    <a:pt x="394" y="201"/>
                  </a:cubicBezTo>
                  <a:cubicBezTo>
                    <a:pt x="401" y="192"/>
                    <a:pt x="411" y="187"/>
                    <a:pt x="421" y="187"/>
                  </a:cubicBezTo>
                  <a:cubicBezTo>
                    <a:pt x="426" y="187"/>
                    <a:pt x="431" y="188"/>
                    <a:pt x="435" y="190"/>
                  </a:cubicBezTo>
                  <a:cubicBezTo>
                    <a:pt x="442" y="193"/>
                    <a:pt x="449" y="188"/>
                    <a:pt x="449" y="180"/>
                  </a:cubicBezTo>
                  <a:cubicBezTo>
                    <a:pt x="448" y="122"/>
                    <a:pt x="448" y="122"/>
                    <a:pt x="448" y="122"/>
                  </a:cubicBezTo>
                  <a:cubicBezTo>
                    <a:pt x="448" y="117"/>
                    <a:pt x="444" y="112"/>
                    <a:pt x="438" y="112"/>
                  </a:cubicBezTo>
                  <a:cubicBezTo>
                    <a:pt x="359" y="109"/>
                    <a:pt x="288" y="70"/>
                    <a:pt x="243" y="10"/>
                  </a:cubicBezTo>
                  <a:cubicBezTo>
                    <a:pt x="240" y="6"/>
                    <a:pt x="234" y="5"/>
                    <a:pt x="230" y="7"/>
                  </a:cubicBezTo>
                  <a:cubicBezTo>
                    <a:pt x="143" y="59"/>
                    <a:pt x="143" y="59"/>
                    <a:pt x="143" y="59"/>
                  </a:cubicBezTo>
                  <a:cubicBezTo>
                    <a:pt x="141" y="60"/>
                    <a:pt x="139" y="61"/>
                    <a:pt x="136" y="60"/>
                  </a:cubicBezTo>
                  <a:cubicBezTo>
                    <a:pt x="134" y="59"/>
                    <a:pt x="133" y="59"/>
                    <a:pt x="132" y="57"/>
                  </a:cubicBezTo>
                  <a:cubicBezTo>
                    <a:pt x="128" y="51"/>
                    <a:pt x="125" y="46"/>
                    <a:pt x="128" y="39"/>
                  </a:cubicBezTo>
                  <a:cubicBezTo>
                    <a:pt x="130" y="35"/>
                    <a:pt x="133" y="32"/>
                    <a:pt x="135" y="28"/>
                  </a:cubicBezTo>
                  <a:cubicBezTo>
                    <a:pt x="140" y="17"/>
                    <a:pt x="134" y="4"/>
                    <a:pt x="122" y="2"/>
                  </a:cubicBezTo>
                  <a:cubicBezTo>
                    <a:pt x="109" y="0"/>
                    <a:pt x="95" y="4"/>
                    <a:pt x="84" y="11"/>
                  </a:cubicBezTo>
                  <a:cubicBezTo>
                    <a:pt x="73" y="18"/>
                    <a:pt x="63" y="27"/>
                    <a:pt x="58" y="39"/>
                  </a:cubicBezTo>
                  <a:cubicBezTo>
                    <a:pt x="54" y="52"/>
                    <a:pt x="62" y="63"/>
                    <a:pt x="75" y="63"/>
                  </a:cubicBezTo>
                  <a:cubicBezTo>
                    <a:pt x="79" y="63"/>
                    <a:pt x="83" y="63"/>
                    <a:pt x="88" y="63"/>
                  </a:cubicBezTo>
                  <a:cubicBezTo>
                    <a:pt x="95" y="64"/>
                    <a:pt x="98" y="69"/>
                    <a:pt x="102" y="75"/>
                  </a:cubicBezTo>
                  <a:cubicBezTo>
                    <a:pt x="103" y="77"/>
                    <a:pt x="103" y="78"/>
                    <a:pt x="102" y="80"/>
                  </a:cubicBezTo>
                  <a:cubicBezTo>
                    <a:pt x="102" y="82"/>
                    <a:pt x="100" y="84"/>
                    <a:pt x="98" y="86"/>
                  </a:cubicBezTo>
                  <a:cubicBezTo>
                    <a:pt x="7" y="140"/>
                    <a:pt x="7" y="140"/>
                    <a:pt x="7" y="140"/>
                  </a:cubicBezTo>
                  <a:cubicBezTo>
                    <a:pt x="2" y="143"/>
                    <a:pt x="0" y="149"/>
                    <a:pt x="4" y="154"/>
                  </a:cubicBezTo>
                  <a:cubicBezTo>
                    <a:pt x="98" y="296"/>
                    <a:pt x="259" y="389"/>
                    <a:pt x="441" y="391"/>
                  </a:cubicBezTo>
                  <a:cubicBezTo>
                    <a:pt x="447" y="391"/>
                    <a:pt x="451" y="387"/>
                    <a:pt x="451" y="381"/>
                  </a:cubicBezTo>
                  <a:cubicBezTo>
                    <a:pt x="450" y="316"/>
                    <a:pt x="450" y="316"/>
                    <a:pt x="450" y="316"/>
                  </a:cubicBezTo>
                  <a:cubicBezTo>
                    <a:pt x="450" y="308"/>
                    <a:pt x="443" y="304"/>
                    <a:pt x="436" y="307"/>
                  </a:cubicBezTo>
                  <a:cubicBezTo>
                    <a:pt x="432" y="308"/>
                    <a:pt x="427" y="309"/>
                    <a:pt x="423" y="309"/>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6" name="Google Shape;756;p41"/>
            <p:cNvSpPr/>
            <p:nvPr/>
          </p:nvSpPr>
          <p:spPr>
            <a:xfrm>
              <a:off x="8889742" y="2681940"/>
              <a:ext cx="344871" cy="273814"/>
            </a:xfrm>
            <a:custGeom>
              <a:avLst/>
              <a:gdLst/>
              <a:ahLst/>
              <a:cxnLst/>
              <a:rect l="l" t="t" r="r" b="b"/>
              <a:pathLst>
                <a:path w="511" h="405" extrusionOk="0">
                  <a:moveTo>
                    <a:pt x="83" y="286"/>
                  </a:moveTo>
                  <a:cubicBezTo>
                    <a:pt x="88" y="277"/>
                    <a:pt x="97" y="271"/>
                    <a:pt x="108" y="269"/>
                  </a:cubicBezTo>
                  <a:cubicBezTo>
                    <a:pt x="123" y="266"/>
                    <a:pt x="141" y="270"/>
                    <a:pt x="157" y="279"/>
                  </a:cubicBezTo>
                  <a:cubicBezTo>
                    <a:pt x="174" y="288"/>
                    <a:pt x="186" y="301"/>
                    <a:pt x="191" y="316"/>
                  </a:cubicBezTo>
                  <a:cubicBezTo>
                    <a:pt x="195" y="326"/>
                    <a:pt x="195" y="337"/>
                    <a:pt x="189" y="346"/>
                  </a:cubicBezTo>
                  <a:cubicBezTo>
                    <a:pt x="187" y="350"/>
                    <a:pt x="184" y="354"/>
                    <a:pt x="181" y="356"/>
                  </a:cubicBezTo>
                  <a:cubicBezTo>
                    <a:pt x="175" y="361"/>
                    <a:pt x="175" y="370"/>
                    <a:pt x="182" y="373"/>
                  </a:cubicBezTo>
                  <a:cubicBezTo>
                    <a:pt x="233" y="402"/>
                    <a:pt x="233" y="402"/>
                    <a:pt x="233" y="402"/>
                  </a:cubicBezTo>
                  <a:cubicBezTo>
                    <a:pt x="237" y="405"/>
                    <a:pt x="243" y="403"/>
                    <a:pt x="246" y="398"/>
                  </a:cubicBezTo>
                  <a:cubicBezTo>
                    <a:pt x="286" y="335"/>
                    <a:pt x="353" y="290"/>
                    <a:pt x="432" y="280"/>
                  </a:cubicBezTo>
                  <a:cubicBezTo>
                    <a:pt x="437" y="280"/>
                    <a:pt x="441" y="275"/>
                    <a:pt x="441" y="270"/>
                  </a:cubicBezTo>
                  <a:cubicBezTo>
                    <a:pt x="440" y="170"/>
                    <a:pt x="440" y="170"/>
                    <a:pt x="440" y="170"/>
                  </a:cubicBezTo>
                  <a:cubicBezTo>
                    <a:pt x="440" y="167"/>
                    <a:pt x="441" y="164"/>
                    <a:pt x="442" y="163"/>
                  </a:cubicBezTo>
                  <a:cubicBezTo>
                    <a:pt x="444" y="161"/>
                    <a:pt x="445" y="161"/>
                    <a:pt x="447" y="160"/>
                  </a:cubicBezTo>
                  <a:cubicBezTo>
                    <a:pt x="454" y="160"/>
                    <a:pt x="460" y="160"/>
                    <a:pt x="465" y="166"/>
                  </a:cubicBezTo>
                  <a:cubicBezTo>
                    <a:pt x="467" y="170"/>
                    <a:pt x="469" y="174"/>
                    <a:pt x="471" y="177"/>
                  </a:cubicBezTo>
                  <a:cubicBezTo>
                    <a:pt x="478" y="188"/>
                    <a:pt x="492" y="189"/>
                    <a:pt x="500" y="179"/>
                  </a:cubicBezTo>
                  <a:cubicBezTo>
                    <a:pt x="508" y="169"/>
                    <a:pt x="511" y="155"/>
                    <a:pt x="510" y="142"/>
                  </a:cubicBezTo>
                  <a:cubicBezTo>
                    <a:pt x="511" y="129"/>
                    <a:pt x="507" y="115"/>
                    <a:pt x="499" y="106"/>
                  </a:cubicBezTo>
                  <a:cubicBezTo>
                    <a:pt x="491" y="96"/>
                    <a:pt x="477" y="97"/>
                    <a:pt x="470" y="108"/>
                  </a:cubicBezTo>
                  <a:cubicBezTo>
                    <a:pt x="468" y="112"/>
                    <a:pt x="466" y="116"/>
                    <a:pt x="464" y="119"/>
                  </a:cubicBezTo>
                  <a:cubicBezTo>
                    <a:pt x="460" y="125"/>
                    <a:pt x="453" y="125"/>
                    <a:pt x="447" y="125"/>
                  </a:cubicBezTo>
                  <a:cubicBezTo>
                    <a:pt x="445" y="125"/>
                    <a:pt x="443" y="124"/>
                    <a:pt x="442" y="123"/>
                  </a:cubicBezTo>
                  <a:cubicBezTo>
                    <a:pt x="440" y="121"/>
                    <a:pt x="439" y="119"/>
                    <a:pt x="439" y="116"/>
                  </a:cubicBezTo>
                  <a:cubicBezTo>
                    <a:pt x="438" y="11"/>
                    <a:pt x="438" y="11"/>
                    <a:pt x="438" y="11"/>
                  </a:cubicBezTo>
                  <a:cubicBezTo>
                    <a:pt x="438" y="5"/>
                    <a:pt x="433" y="0"/>
                    <a:pt x="427" y="1"/>
                  </a:cubicBezTo>
                  <a:cubicBezTo>
                    <a:pt x="246" y="12"/>
                    <a:pt x="91" y="114"/>
                    <a:pt x="3" y="261"/>
                  </a:cubicBezTo>
                  <a:cubicBezTo>
                    <a:pt x="0" y="266"/>
                    <a:pt x="2" y="272"/>
                    <a:pt x="7" y="275"/>
                  </a:cubicBezTo>
                  <a:cubicBezTo>
                    <a:pt x="64" y="307"/>
                    <a:pt x="64" y="307"/>
                    <a:pt x="64" y="307"/>
                  </a:cubicBezTo>
                  <a:cubicBezTo>
                    <a:pt x="70" y="311"/>
                    <a:pt x="78" y="306"/>
                    <a:pt x="79" y="299"/>
                  </a:cubicBezTo>
                  <a:cubicBezTo>
                    <a:pt x="79" y="295"/>
                    <a:pt x="81" y="290"/>
                    <a:pt x="83" y="286"/>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7" name="Google Shape;757;p41"/>
            <p:cNvSpPr/>
            <p:nvPr/>
          </p:nvSpPr>
          <p:spPr>
            <a:xfrm>
              <a:off x="9198969" y="2681940"/>
              <a:ext cx="304599" cy="264325"/>
            </a:xfrm>
            <a:custGeom>
              <a:avLst/>
              <a:gdLst/>
              <a:ahLst/>
              <a:cxnLst/>
              <a:rect l="l" t="t" r="r" b="b"/>
              <a:pathLst>
                <a:path w="451" h="391" extrusionOk="0">
                  <a:moveTo>
                    <a:pt x="28" y="81"/>
                  </a:moveTo>
                  <a:cubicBezTo>
                    <a:pt x="38" y="81"/>
                    <a:pt x="48" y="86"/>
                    <a:pt x="55" y="94"/>
                  </a:cubicBezTo>
                  <a:cubicBezTo>
                    <a:pt x="66" y="106"/>
                    <a:pt x="71" y="123"/>
                    <a:pt x="71" y="142"/>
                  </a:cubicBezTo>
                  <a:cubicBezTo>
                    <a:pt x="72" y="161"/>
                    <a:pt x="66" y="178"/>
                    <a:pt x="57" y="190"/>
                  </a:cubicBezTo>
                  <a:cubicBezTo>
                    <a:pt x="50" y="198"/>
                    <a:pt x="40" y="203"/>
                    <a:pt x="30" y="203"/>
                  </a:cubicBezTo>
                  <a:cubicBezTo>
                    <a:pt x="25" y="204"/>
                    <a:pt x="20" y="203"/>
                    <a:pt x="16" y="201"/>
                  </a:cubicBezTo>
                  <a:cubicBezTo>
                    <a:pt x="9" y="198"/>
                    <a:pt x="2" y="203"/>
                    <a:pt x="2" y="210"/>
                  </a:cubicBezTo>
                  <a:cubicBezTo>
                    <a:pt x="3" y="269"/>
                    <a:pt x="3" y="269"/>
                    <a:pt x="3" y="269"/>
                  </a:cubicBezTo>
                  <a:cubicBezTo>
                    <a:pt x="3" y="274"/>
                    <a:pt x="7" y="279"/>
                    <a:pt x="13" y="279"/>
                  </a:cubicBezTo>
                  <a:cubicBezTo>
                    <a:pt x="92" y="281"/>
                    <a:pt x="163" y="321"/>
                    <a:pt x="208" y="381"/>
                  </a:cubicBezTo>
                  <a:cubicBezTo>
                    <a:pt x="211" y="385"/>
                    <a:pt x="217" y="386"/>
                    <a:pt x="221" y="383"/>
                  </a:cubicBezTo>
                  <a:cubicBezTo>
                    <a:pt x="308" y="332"/>
                    <a:pt x="308" y="332"/>
                    <a:pt x="308" y="332"/>
                  </a:cubicBezTo>
                  <a:cubicBezTo>
                    <a:pt x="310" y="331"/>
                    <a:pt x="312" y="330"/>
                    <a:pt x="315" y="331"/>
                  </a:cubicBezTo>
                  <a:cubicBezTo>
                    <a:pt x="316" y="331"/>
                    <a:pt x="318" y="332"/>
                    <a:pt x="319" y="334"/>
                  </a:cubicBezTo>
                  <a:cubicBezTo>
                    <a:pt x="323" y="339"/>
                    <a:pt x="326" y="345"/>
                    <a:pt x="323" y="352"/>
                  </a:cubicBezTo>
                  <a:cubicBezTo>
                    <a:pt x="321" y="356"/>
                    <a:pt x="318" y="359"/>
                    <a:pt x="316" y="363"/>
                  </a:cubicBezTo>
                  <a:cubicBezTo>
                    <a:pt x="311" y="374"/>
                    <a:pt x="317" y="387"/>
                    <a:pt x="329" y="389"/>
                  </a:cubicBezTo>
                  <a:cubicBezTo>
                    <a:pt x="342" y="391"/>
                    <a:pt x="356" y="386"/>
                    <a:pt x="367" y="379"/>
                  </a:cubicBezTo>
                  <a:cubicBezTo>
                    <a:pt x="378" y="373"/>
                    <a:pt x="388" y="363"/>
                    <a:pt x="393" y="351"/>
                  </a:cubicBezTo>
                  <a:cubicBezTo>
                    <a:pt x="397" y="339"/>
                    <a:pt x="389" y="328"/>
                    <a:pt x="376" y="328"/>
                  </a:cubicBezTo>
                  <a:cubicBezTo>
                    <a:pt x="372" y="327"/>
                    <a:pt x="368" y="328"/>
                    <a:pt x="363" y="328"/>
                  </a:cubicBezTo>
                  <a:cubicBezTo>
                    <a:pt x="356" y="327"/>
                    <a:pt x="353" y="322"/>
                    <a:pt x="349" y="316"/>
                  </a:cubicBezTo>
                  <a:cubicBezTo>
                    <a:pt x="348" y="314"/>
                    <a:pt x="348" y="312"/>
                    <a:pt x="349" y="311"/>
                  </a:cubicBezTo>
                  <a:cubicBezTo>
                    <a:pt x="349" y="308"/>
                    <a:pt x="351" y="306"/>
                    <a:pt x="353" y="305"/>
                  </a:cubicBezTo>
                  <a:cubicBezTo>
                    <a:pt x="444" y="251"/>
                    <a:pt x="444" y="251"/>
                    <a:pt x="444" y="251"/>
                  </a:cubicBezTo>
                  <a:cubicBezTo>
                    <a:pt x="449" y="248"/>
                    <a:pt x="451" y="241"/>
                    <a:pt x="447" y="237"/>
                  </a:cubicBezTo>
                  <a:cubicBezTo>
                    <a:pt x="353" y="95"/>
                    <a:pt x="192" y="2"/>
                    <a:pt x="10" y="0"/>
                  </a:cubicBezTo>
                  <a:cubicBezTo>
                    <a:pt x="4" y="0"/>
                    <a:pt x="0" y="4"/>
                    <a:pt x="0" y="10"/>
                  </a:cubicBezTo>
                  <a:cubicBezTo>
                    <a:pt x="1" y="75"/>
                    <a:pt x="1" y="75"/>
                    <a:pt x="1" y="75"/>
                  </a:cubicBezTo>
                  <a:cubicBezTo>
                    <a:pt x="1" y="83"/>
                    <a:pt x="8" y="87"/>
                    <a:pt x="15" y="84"/>
                  </a:cubicBezTo>
                  <a:cubicBezTo>
                    <a:pt x="19" y="82"/>
                    <a:pt x="24" y="81"/>
                    <a:pt x="28" y="8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8" name="Google Shape;758;p41"/>
            <p:cNvSpPr/>
            <p:nvPr/>
          </p:nvSpPr>
          <p:spPr>
            <a:xfrm>
              <a:off x="9351499" y="2861088"/>
              <a:ext cx="210627" cy="348807"/>
            </a:xfrm>
            <a:custGeom>
              <a:avLst/>
              <a:gdLst/>
              <a:ahLst/>
              <a:cxnLst/>
              <a:rect l="l" t="t" r="r" b="b"/>
              <a:pathLst>
                <a:path w="312" h="516" extrusionOk="0">
                  <a:moveTo>
                    <a:pt x="181" y="63"/>
                  </a:moveTo>
                  <a:cubicBezTo>
                    <a:pt x="186" y="72"/>
                    <a:pt x="187" y="83"/>
                    <a:pt x="184" y="93"/>
                  </a:cubicBezTo>
                  <a:cubicBezTo>
                    <a:pt x="178" y="108"/>
                    <a:pt x="166" y="121"/>
                    <a:pt x="150" y="130"/>
                  </a:cubicBezTo>
                  <a:cubicBezTo>
                    <a:pt x="134" y="140"/>
                    <a:pt x="117" y="144"/>
                    <a:pt x="101" y="142"/>
                  </a:cubicBezTo>
                  <a:cubicBezTo>
                    <a:pt x="90" y="140"/>
                    <a:pt x="81" y="134"/>
                    <a:pt x="76" y="125"/>
                  </a:cubicBezTo>
                  <a:cubicBezTo>
                    <a:pt x="74" y="121"/>
                    <a:pt x="72" y="117"/>
                    <a:pt x="72" y="113"/>
                  </a:cubicBezTo>
                  <a:cubicBezTo>
                    <a:pt x="71" y="105"/>
                    <a:pt x="63" y="101"/>
                    <a:pt x="56" y="105"/>
                  </a:cubicBezTo>
                  <a:cubicBezTo>
                    <a:pt x="6" y="135"/>
                    <a:pt x="6" y="135"/>
                    <a:pt x="6" y="135"/>
                  </a:cubicBezTo>
                  <a:cubicBezTo>
                    <a:pt x="1" y="137"/>
                    <a:pt x="0" y="143"/>
                    <a:pt x="2" y="148"/>
                  </a:cubicBezTo>
                  <a:cubicBezTo>
                    <a:pt x="21" y="183"/>
                    <a:pt x="32" y="223"/>
                    <a:pt x="32" y="265"/>
                  </a:cubicBezTo>
                  <a:cubicBezTo>
                    <a:pt x="33" y="302"/>
                    <a:pt x="25" y="337"/>
                    <a:pt x="12" y="368"/>
                  </a:cubicBezTo>
                  <a:cubicBezTo>
                    <a:pt x="10" y="373"/>
                    <a:pt x="11" y="379"/>
                    <a:pt x="16" y="381"/>
                  </a:cubicBezTo>
                  <a:cubicBezTo>
                    <a:pt x="104" y="430"/>
                    <a:pt x="104" y="430"/>
                    <a:pt x="104" y="430"/>
                  </a:cubicBezTo>
                  <a:cubicBezTo>
                    <a:pt x="106" y="432"/>
                    <a:pt x="108" y="434"/>
                    <a:pt x="108" y="436"/>
                  </a:cubicBezTo>
                  <a:cubicBezTo>
                    <a:pt x="109" y="438"/>
                    <a:pt x="109" y="439"/>
                    <a:pt x="108" y="441"/>
                  </a:cubicBezTo>
                  <a:cubicBezTo>
                    <a:pt x="105" y="447"/>
                    <a:pt x="102" y="453"/>
                    <a:pt x="94" y="453"/>
                  </a:cubicBezTo>
                  <a:cubicBezTo>
                    <a:pt x="90" y="454"/>
                    <a:pt x="86" y="453"/>
                    <a:pt x="82" y="453"/>
                  </a:cubicBezTo>
                  <a:cubicBezTo>
                    <a:pt x="69" y="454"/>
                    <a:pt x="61" y="466"/>
                    <a:pt x="65" y="478"/>
                  </a:cubicBezTo>
                  <a:cubicBezTo>
                    <a:pt x="70" y="489"/>
                    <a:pt x="81" y="499"/>
                    <a:pt x="92" y="505"/>
                  </a:cubicBezTo>
                  <a:cubicBezTo>
                    <a:pt x="103" y="512"/>
                    <a:pt x="117" y="516"/>
                    <a:pt x="130" y="514"/>
                  </a:cubicBezTo>
                  <a:cubicBezTo>
                    <a:pt x="142" y="511"/>
                    <a:pt x="148" y="499"/>
                    <a:pt x="142" y="487"/>
                  </a:cubicBezTo>
                  <a:cubicBezTo>
                    <a:pt x="140" y="484"/>
                    <a:pt x="137" y="480"/>
                    <a:pt x="135" y="477"/>
                  </a:cubicBezTo>
                  <a:cubicBezTo>
                    <a:pt x="132" y="470"/>
                    <a:pt x="135" y="464"/>
                    <a:pt x="139" y="458"/>
                  </a:cubicBezTo>
                  <a:cubicBezTo>
                    <a:pt x="140" y="457"/>
                    <a:pt x="141" y="456"/>
                    <a:pt x="143" y="455"/>
                  </a:cubicBezTo>
                  <a:cubicBezTo>
                    <a:pt x="145" y="455"/>
                    <a:pt x="148" y="455"/>
                    <a:pt x="150" y="456"/>
                  </a:cubicBezTo>
                  <a:cubicBezTo>
                    <a:pt x="242" y="508"/>
                    <a:pt x="242" y="508"/>
                    <a:pt x="242" y="508"/>
                  </a:cubicBezTo>
                  <a:cubicBezTo>
                    <a:pt x="247" y="511"/>
                    <a:pt x="254" y="509"/>
                    <a:pt x="256" y="504"/>
                  </a:cubicBezTo>
                  <a:cubicBezTo>
                    <a:pt x="292" y="431"/>
                    <a:pt x="312" y="349"/>
                    <a:pt x="311" y="262"/>
                  </a:cubicBezTo>
                  <a:cubicBezTo>
                    <a:pt x="310" y="169"/>
                    <a:pt x="286" y="82"/>
                    <a:pt x="243" y="6"/>
                  </a:cubicBezTo>
                  <a:cubicBezTo>
                    <a:pt x="240" y="1"/>
                    <a:pt x="234" y="0"/>
                    <a:pt x="229" y="3"/>
                  </a:cubicBezTo>
                  <a:cubicBezTo>
                    <a:pt x="173" y="36"/>
                    <a:pt x="173" y="36"/>
                    <a:pt x="173" y="36"/>
                  </a:cubicBezTo>
                  <a:cubicBezTo>
                    <a:pt x="166" y="40"/>
                    <a:pt x="166" y="49"/>
                    <a:pt x="172" y="53"/>
                  </a:cubicBezTo>
                  <a:cubicBezTo>
                    <a:pt x="176" y="56"/>
                    <a:pt x="179" y="59"/>
                    <a:pt x="181" y="63"/>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59" name="Google Shape;759;p41"/>
            <p:cNvSpPr/>
            <p:nvPr/>
          </p:nvSpPr>
          <p:spPr>
            <a:xfrm>
              <a:off x="9168648" y="3128885"/>
              <a:ext cx="344871" cy="273120"/>
            </a:xfrm>
            <a:custGeom>
              <a:avLst/>
              <a:gdLst/>
              <a:ahLst/>
              <a:cxnLst/>
              <a:rect l="l" t="t" r="r" b="b"/>
              <a:pathLst>
                <a:path w="511" h="404" extrusionOk="0">
                  <a:moveTo>
                    <a:pt x="428" y="119"/>
                  </a:moveTo>
                  <a:cubicBezTo>
                    <a:pt x="423" y="128"/>
                    <a:pt x="414" y="134"/>
                    <a:pt x="403" y="136"/>
                  </a:cubicBezTo>
                  <a:cubicBezTo>
                    <a:pt x="388" y="139"/>
                    <a:pt x="370" y="135"/>
                    <a:pt x="354" y="125"/>
                  </a:cubicBezTo>
                  <a:cubicBezTo>
                    <a:pt x="337" y="116"/>
                    <a:pt x="325" y="103"/>
                    <a:pt x="320" y="89"/>
                  </a:cubicBezTo>
                  <a:cubicBezTo>
                    <a:pt x="316" y="79"/>
                    <a:pt x="316" y="68"/>
                    <a:pt x="322" y="59"/>
                  </a:cubicBezTo>
                  <a:cubicBezTo>
                    <a:pt x="324" y="55"/>
                    <a:pt x="327" y="51"/>
                    <a:pt x="330" y="48"/>
                  </a:cubicBezTo>
                  <a:cubicBezTo>
                    <a:pt x="336" y="44"/>
                    <a:pt x="336" y="35"/>
                    <a:pt x="329" y="31"/>
                  </a:cubicBezTo>
                  <a:cubicBezTo>
                    <a:pt x="278" y="3"/>
                    <a:pt x="278" y="3"/>
                    <a:pt x="278" y="3"/>
                  </a:cubicBezTo>
                  <a:cubicBezTo>
                    <a:pt x="274" y="0"/>
                    <a:pt x="268" y="2"/>
                    <a:pt x="265" y="6"/>
                  </a:cubicBezTo>
                  <a:cubicBezTo>
                    <a:pt x="225" y="70"/>
                    <a:pt x="157" y="115"/>
                    <a:pt x="79" y="124"/>
                  </a:cubicBezTo>
                  <a:cubicBezTo>
                    <a:pt x="74" y="125"/>
                    <a:pt x="70" y="129"/>
                    <a:pt x="70" y="135"/>
                  </a:cubicBezTo>
                  <a:cubicBezTo>
                    <a:pt x="71" y="235"/>
                    <a:pt x="71" y="235"/>
                    <a:pt x="71" y="235"/>
                  </a:cubicBezTo>
                  <a:cubicBezTo>
                    <a:pt x="71" y="238"/>
                    <a:pt x="70" y="240"/>
                    <a:pt x="69" y="242"/>
                  </a:cubicBezTo>
                  <a:cubicBezTo>
                    <a:pt x="67" y="243"/>
                    <a:pt x="66" y="244"/>
                    <a:pt x="64" y="244"/>
                  </a:cubicBezTo>
                  <a:cubicBezTo>
                    <a:pt x="57" y="245"/>
                    <a:pt x="51" y="245"/>
                    <a:pt x="46" y="238"/>
                  </a:cubicBezTo>
                  <a:cubicBezTo>
                    <a:pt x="44" y="235"/>
                    <a:pt x="42" y="231"/>
                    <a:pt x="40" y="228"/>
                  </a:cubicBezTo>
                  <a:cubicBezTo>
                    <a:pt x="33" y="217"/>
                    <a:pt x="19" y="216"/>
                    <a:pt x="11" y="226"/>
                  </a:cubicBezTo>
                  <a:cubicBezTo>
                    <a:pt x="3" y="236"/>
                    <a:pt x="0" y="250"/>
                    <a:pt x="1" y="263"/>
                  </a:cubicBezTo>
                  <a:cubicBezTo>
                    <a:pt x="0" y="276"/>
                    <a:pt x="4" y="290"/>
                    <a:pt x="12" y="299"/>
                  </a:cubicBezTo>
                  <a:cubicBezTo>
                    <a:pt x="20" y="309"/>
                    <a:pt x="34" y="308"/>
                    <a:pt x="41" y="297"/>
                  </a:cubicBezTo>
                  <a:cubicBezTo>
                    <a:pt x="43" y="293"/>
                    <a:pt x="45" y="289"/>
                    <a:pt x="47" y="286"/>
                  </a:cubicBezTo>
                  <a:cubicBezTo>
                    <a:pt x="51" y="279"/>
                    <a:pt x="58" y="279"/>
                    <a:pt x="64" y="279"/>
                  </a:cubicBezTo>
                  <a:cubicBezTo>
                    <a:pt x="66" y="279"/>
                    <a:pt x="68" y="280"/>
                    <a:pt x="69" y="281"/>
                  </a:cubicBezTo>
                  <a:cubicBezTo>
                    <a:pt x="71" y="283"/>
                    <a:pt x="72" y="286"/>
                    <a:pt x="72" y="288"/>
                  </a:cubicBezTo>
                  <a:cubicBezTo>
                    <a:pt x="73" y="394"/>
                    <a:pt x="73" y="394"/>
                    <a:pt x="73" y="394"/>
                  </a:cubicBezTo>
                  <a:cubicBezTo>
                    <a:pt x="73" y="400"/>
                    <a:pt x="78" y="404"/>
                    <a:pt x="84" y="404"/>
                  </a:cubicBezTo>
                  <a:cubicBezTo>
                    <a:pt x="265" y="392"/>
                    <a:pt x="420" y="291"/>
                    <a:pt x="508" y="144"/>
                  </a:cubicBezTo>
                  <a:cubicBezTo>
                    <a:pt x="511" y="139"/>
                    <a:pt x="509" y="133"/>
                    <a:pt x="504" y="130"/>
                  </a:cubicBezTo>
                  <a:cubicBezTo>
                    <a:pt x="447" y="98"/>
                    <a:pt x="447" y="98"/>
                    <a:pt x="447" y="98"/>
                  </a:cubicBezTo>
                  <a:cubicBezTo>
                    <a:pt x="441" y="94"/>
                    <a:pt x="433" y="98"/>
                    <a:pt x="432" y="106"/>
                  </a:cubicBezTo>
                  <a:cubicBezTo>
                    <a:pt x="432" y="110"/>
                    <a:pt x="430" y="115"/>
                    <a:pt x="428" y="119"/>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60" name="Google Shape;760;p41"/>
          <p:cNvGrpSpPr/>
          <p:nvPr/>
        </p:nvGrpSpPr>
        <p:grpSpPr>
          <a:xfrm>
            <a:off x="4932873" y="2066743"/>
            <a:ext cx="593680" cy="593680"/>
            <a:chOff x="4103687" y="1439862"/>
            <a:chExt cx="3986212" cy="3986211"/>
          </a:xfrm>
        </p:grpSpPr>
        <p:sp>
          <p:nvSpPr>
            <p:cNvPr id="761" name="Google Shape;761;p41"/>
            <p:cNvSpPr/>
            <p:nvPr/>
          </p:nvSpPr>
          <p:spPr>
            <a:xfrm>
              <a:off x="4103687" y="1439862"/>
              <a:ext cx="2254250" cy="3986211"/>
            </a:xfrm>
            <a:custGeom>
              <a:avLst/>
              <a:gdLst/>
              <a:ahLst/>
              <a:cxnLst/>
              <a:rect l="l" t="t" r="r" b="b"/>
              <a:pathLst>
                <a:path w="502" h="887" extrusionOk="0">
                  <a:moveTo>
                    <a:pt x="435" y="815"/>
                  </a:moveTo>
                  <a:cubicBezTo>
                    <a:pt x="428" y="824"/>
                    <a:pt x="419" y="828"/>
                    <a:pt x="408" y="828"/>
                  </a:cubicBezTo>
                  <a:cubicBezTo>
                    <a:pt x="399" y="828"/>
                    <a:pt x="389" y="824"/>
                    <a:pt x="383" y="816"/>
                  </a:cubicBezTo>
                  <a:cubicBezTo>
                    <a:pt x="373" y="805"/>
                    <a:pt x="368" y="788"/>
                    <a:pt x="368" y="770"/>
                  </a:cubicBezTo>
                  <a:cubicBezTo>
                    <a:pt x="368" y="752"/>
                    <a:pt x="373" y="736"/>
                    <a:pt x="383" y="725"/>
                  </a:cubicBezTo>
                  <a:cubicBezTo>
                    <a:pt x="389" y="717"/>
                    <a:pt x="399" y="712"/>
                    <a:pt x="408" y="712"/>
                  </a:cubicBezTo>
                  <a:cubicBezTo>
                    <a:pt x="419" y="712"/>
                    <a:pt x="428" y="717"/>
                    <a:pt x="435" y="725"/>
                  </a:cubicBezTo>
                  <a:cubicBezTo>
                    <a:pt x="435" y="662"/>
                    <a:pt x="435" y="662"/>
                    <a:pt x="435" y="662"/>
                  </a:cubicBezTo>
                  <a:cubicBezTo>
                    <a:pt x="435" y="658"/>
                    <a:pt x="431" y="654"/>
                    <a:pt x="427" y="654"/>
                  </a:cubicBezTo>
                  <a:cubicBezTo>
                    <a:pt x="318" y="645"/>
                    <a:pt x="233" y="554"/>
                    <a:pt x="233" y="444"/>
                  </a:cubicBezTo>
                  <a:cubicBezTo>
                    <a:pt x="233" y="333"/>
                    <a:pt x="318" y="242"/>
                    <a:pt x="427" y="233"/>
                  </a:cubicBezTo>
                  <a:cubicBezTo>
                    <a:pt x="431" y="233"/>
                    <a:pt x="434" y="230"/>
                    <a:pt x="434" y="225"/>
                  </a:cubicBezTo>
                  <a:cubicBezTo>
                    <a:pt x="434" y="143"/>
                    <a:pt x="434" y="143"/>
                    <a:pt x="434" y="143"/>
                  </a:cubicBezTo>
                  <a:cubicBezTo>
                    <a:pt x="435" y="141"/>
                    <a:pt x="438" y="138"/>
                    <a:pt x="441" y="138"/>
                  </a:cubicBezTo>
                  <a:cubicBezTo>
                    <a:pt x="448" y="137"/>
                    <a:pt x="454" y="137"/>
                    <a:pt x="458" y="143"/>
                  </a:cubicBezTo>
                  <a:cubicBezTo>
                    <a:pt x="460" y="147"/>
                    <a:pt x="462" y="151"/>
                    <a:pt x="464" y="155"/>
                  </a:cubicBezTo>
                  <a:cubicBezTo>
                    <a:pt x="471" y="165"/>
                    <a:pt x="483" y="165"/>
                    <a:pt x="491" y="156"/>
                  </a:cubicBezTo>
                  <a:cubicBezTo>
                    <a:pt x="499" y="146"/>
                    <a:pt x="502" y="133"/>
                    <a:pt x="502" y="121"/>
                  </a:cubicBezTo>
                  <a:cubicBezTo>
                    <a:pt x="502" y="109"/>
                    <a:pt x="499" y="95"/>
                    <a:pt x="491" y="86"/>
                  </a:cubicBezTo>
                  <a:cubicBezTo>
                    <a:pt x="483" y="76"/>
                    <a:pt x="471" y="76"/>
                    <a:pt x="464" y="87"/>
                  </a:cubicBezTo>
                  <a:cubicBezTo>
                    <a:pt x="462" y="91"/>
                    <a:pt x="460" y="95"/>
                    <a:pt x="458" y="98"/>
                  </a:cubicBezTo>
                  <a:cubicBezTo>
                    <a:pt x="454" y="104"/>
                    <a:pt x="448" y="104"/>
                    <a:pt x="441" y="104"/>
                  </a:cubicBezTo>
                  <a:cubicBezTo>
                    <a:pt x="438" y="104"/>
                    <a:pt x="435" y="101"/>
                    <a:pt x="434" y="98"/>
                  </a:cubicBezTo>
                  <a:cubicBezTo>
                    <a:pt x="434" y="8"/>
                    <a:pt x="434" y="8"/>
                    <a:pt x="434" y="8"/>
                  </a:cubicBezTo>
                  <a:cubicBezTo>
                    <a:pt x="434" y="4"/>
                    <a:pt x="430" y="0"/>
                    <a:pt x="426" y="0"/>
                  </a:cubicBezTo>
                  <a:cubicBezTo>
                    <a:pt x="189" y="10"/>
                    <a:pt x="0" y="205"/>
                    <a:pt x="0" y="444"/>
                  </a:cubicBezTo>
                  <a:cubicBezTo>
                    <a:pt x="0" y="683"/>
                    <a:pt x="189" y="878"/>
                    <a:pt x="426" y="887"/>
                  </a:cubicBezTo>
                  <a:cubicBezTo>
                    <a:pt x="431" y="887"/>
                    <a:pt x="435" y="884"/>
                    <a:pt x="435" y="879"/>
                  </a:cubicBezTo>
                  <a:lnTo>
                    <a:pt x="435" y="815"/>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62" name="Google Shape;762;p41"/>
            <p:cNvSpPr/>
            <p:nvPr/>
          </p:nvSpPr>
          <p:spPr>
            <a:xfrm>
              <a:off x="5837237" y="1439862"/>
              <a:ext cx="2252662" cy="3986211"/>
            </a:xfrm>
            <a:custGeom>
              <a:avLst/>
              <a:gdLst/>
              <a:ahLst/>
              <a:cxnLst/>
              <a:rect l="l" t="t" r="r" b="b"/>
              <a:pathLst>
                <a:path w="502" h="887" extrusionOk="0">
                  <a:moveTo>
                    <a:pt x="67" y="8"/>
                  </a:moveTo>
                  <a:cubicBezTo>
                    <a:pt x="67" y="76"/>
                    <a:pt x="67" y="76"/>
                    <a:pt x="67" y="76"/>
                  </a:cubicBezTo>
                  <a:cubicBezTo>
                    <a:pt x="73" y="68"/>
                    <a:pt x="83" y="63"/>
                    <a:pt x="93" y="63"/>
                  </a:cubicBezTo>
                  <a:cubicBezTo>
                    <a:pt x="103" y="63"/>
                    <a:pt x="112" y="67"/>
                    <a:pt x="119" y="75"/>
                  </a:cubicBezTo>
                  <a:cubicBezTo>
                    <a:pt x="128" y="87"/>
                    <a:pt x="134" y="103"/>
                    <a:pt x="133" y="121"/>
                  </a:cubicBezTo>
                  <a:cubicBezTo>
                    <a:pt x="134" y="139"/>
                    <a:pt x="128" y="155"/>
                    <a:pt x="119" y="166"/>
                  </a:cubicBezTo>
                  <a:cubicBezTo>
                    <a:pt x="112" y="174"/>
                    <a:pt x="103" y="179"/>
                    <a:pt x="93" y="179"/>
                  </a:cubicBezTo>
                  <a:cubicBezTo>
                    <a:pt x="83" y="179"/>
                    <a:pt x="73" y="174"/>
                    <a:pt x="67" y="166"/>
                  </a:cubicBezTo>
                  <a:cubicBezTo>
                    <a:pt x="67" y="225"/>
                    <a:pt x="67" y="225"/>
                    <a:pt x="67" y="225"/>
                  </a:cubicBezTo>
                  <a:cubicBezTo>
                    <a:pt x="67" y="230"/>
                    <a:pt x="70" y="233"/>
                    <a:pt x="75" y="233"/>
                  </a:cubicBezTo>
                  <a:cubicBezTo>
                    <a:pt x="183" y="242"/>
                    <a:pt x="269" y="333"/>
                    <a:pt x="269" y="444"/>
                  </a:cubicBezTo>
                  <a:cubicBezTo>
                    <a:pt x="269" y="554"/>
                    <a:pt x="183" y="645"/>
                    <a:pt x="75" y="654"/>
                  </a:cubicBezTo>
                  <a:cubicBezTo>
                    <a:pt x="71" y="654"/>
                    <a:pt x="67" y="658"/>
                    <a:pt x="67" y="662"/>
                  </a:cubicBezTo>
                  <a:cubicBezTo>
                    <a:pt x="67" y="748"/>
                    <a:pt x="67" y="748"/>
                    <a:pt x="67" y="748"/>
                  </a:cubicBezTo>
                  <a:cubicBezTo>
                    <a:pt x="66" y="751"/>
                    <a:pt x="64" y="754"/>
                    <a:pt x="60" y="754"/>
                  </a:cubicBezTo>
                  <a:cubicBezTo>
                    <a:pt x="54" y="754"/>
                    <a:pt x="48" y="754"/>
                    <a:pt x="44" y="748"/>
                  </a:cubicBezTo>
                  <a:cubicBezTo>
                    <a:pt x="41" y="744"/>
                    <a:pt x="40" y="740"/>
                    <a:pt x="37" y="736"/>
                  </a:cubicBezTo>
                  <a:cubicBezTo>
                    <a:pt x="30" y="726"/>
                    <a:pt x="18" y="726"/>
                    <a:pt x="10" y="736"/>
                  </a:cubicBezTo>
                  <a:cubicBezTo>
                    <a:pt x="3" y="745"/>
                    <a:pt x="0" y="758"/>
                    <a:pt x="0" y="770"/>
                  </a:cubicBezTo>
                  <a:cubicBezTo>
                    <a:pt x="0" y="783"/>
                    <a:pt x="3" y="796"/>
                    <a:pt x="10" y="805"/>
                  </a:cubicBezTo>
                  <a:cubicBezTo>
                    <a:pt x="18" y="815"/>
                    <a:pt x="30" y="815"/>
                    <a:pt x="37" y="804"/>
                  </a:cubicBezTo>
                  <a:cubicBezTo>
                    <a:pt x="40" y="801"/>
                    <a:pt x="41" y="796"/>
                    <a:pt x="44" y="793"/>
                  </a:cubicBezTo>
                  <a:cubicBezTo>
                    <a:pt x="48" y="787"/>
                    <a:pt x="54" y="787"/>
                    <a:pt x="60" y="787"/>
                  </a:cubicBezTo>
                  <a:cubicBezTo>
                    <a:pt x="64" y="787"/>
                    <a:pt x="66" y="790"/>
                    <a:pt x="67" y="793"/>
                  </a:cubicBezTo>
                  <a:cubicBezTo>
                    <a:pt x="67" y="879"/>
                    <a:pt x="67" y="879"/>
                    <a:pt x="67" y="879"/>
                  </a:cubicBezTo>
                  <a:cubicBezTo>
                    <a:pt x="67" y="884"/>
                    <a:pt x="71" y="887"/>
                    <a:pt x="76" y="887"/>
                  </a:cubicBezTo>
                  <a:cubicBezTo>
                    <a:pt x="313" y="878"/>
                    <a:pt x="502" y="683"/>
                    <a:pt x="502" y="444"/>
                  </a:cubicBezTo>
                  <a:cubicBezTo>
                    <a:pt x="502" y="204"/>
                    <a:pt x="312" y="9"/>
                    <a:pt x="75" y="0"/>
                  </a:cubicBezTo>
                  <a:cubicBezTo>
                    <a:pt x="71" y="0"/>
                    <a:pt x="67" y="4"/>
                    <a:pt x="67" y="8"/>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63" name="Google Shape;763;p41"/>
          <p:cNvGrpSpPr/>
          <p:nvPr/>
        </p:nvGrpSpPr>
        <p:grpSpPr>
          <a:xfrm>
            <a:off x="9210194" y="2067149"/>
            <a:ext cx="594404" cy="594047"/>
            <a:chOff x="9878272" y="2682320"/>
            <a:chExt cx="720199" cy="719767"/>
          </a:xfrm>
        </p:grpSpPr>
        <p:sp>
          <p:nvSpPr>
            <p:cNvPr id="764" name="Google Shape;764;p41"/>
            <p:cNvSpPr/>
            <p:nvPr/>
          </p:nvSpPr>
          <p:spPr>
            <a:xfrm>
              <a:off x="10056560" y="2963533"/>
              <a:ext cx="541911" cy="438554"/>
            </a:xfrm>
            <a:custGeom>
              <a:avLst/>
              <a:gdLst/>
              <a:ahLst/>
              <a:cxnLst/>
              <a:rect l="l" t="t" r="r" b="b"/>
              <a:pathLst>
                <a:path w="861" h="697" extrusionOk="0">
                  <a:moveTo>
                    <a:pt x="849" y="6"/>
                  </a:moveTo>
                  <a:cubicBezTo>
                    <a:pt x="847" y="0"/>
                    <a:pt x="839" y="0"/>
                    <a:pt x="837" y="5"/>
                  </a:cubicBezTo>
                  <a:cubicBezTo>
                    <a:pt x="830" y="26"/>
                    <a:pt x="820" y="51"/>
                    <a:pt x="806" y="78"/>
                  </a:cubicBezTo>
                  <a:cubicBezTo>
                    <a:pt x="770" y="150"/>
                    <a:pt x="700" y="250"/>
                    <a:pt x="575" y="321"/>
                  </a:cubicBezTo>
                  <a:cubicBezTo>
                    <a:pt x="513" y="356"/>
                    <a:pt x="448" y="374"/>
                    <a:pt x="380" y="374"/>
                  </a:cubicBezTo>
                  <a:cubicBezTo>
                    <a:pt x="262" y="374"/>
                    <a:pt x="180" y="321"/>
                    <a:pt x="176" y="319"/>
                  </a:cubicBezTo>
                  <a:cubicBezTo>
                    <a:pt x="176" y="319"/>
                    <a:pt x="176" y="319"/>
                    <a:pt x="176" y="319"/>
                  </a:cubicBezTo>
                  <a:cubicBezTo>
                    <a:pt x="108" y="279"/>
                    <a:pt x="65" y="205"/>
                    <a:pt x="65" y="125"/>
                  </a:cubicBezTo>
                  <a:cubicBezTo>
                    <a:pt x="65" y="112"/>
                    <a:pt x="66" y="99"/>
                    <a:pt x="69" y="86"/>
                  </a:cubicBezTo>
                  <a:cubicBezTo>
                    <a:pt x="70" y="79"/>
                    <a:pt x="61" y="76"/>
                    <a:pt x="57" y="81"/>
                  </a:cubicBezTo>
                  <a:cubicBezTo>
                    <a:pt x="21" y="139"/>
                    <a:pt x="3" y="203"/>
                    <a:pt x="2" y="275"/>
                  </a:cubicBezTo>
                  <a:cubicBezTo>
                    <a:pt x="0" y="517"/>
                    <a:pt x="156" y="664"/>
                    <a:pt x="182" y="686"/>
                  </a:cubicBezTo>
                  <a:cubicBezTo>
                    <a:pt x="182" y="687"/>
                    <a:pt x="183" y="687"/>
                    <a:pt x="185" y="688"/>
                  </a:cubicBezTo>
                  <a:cubicBezTo>
                    <a:pt x="219" y="694"/>
                    <a:pt x="254" y="697"/>
                    <a:pt x="289" y="697"/>
                  </a:cubicBezTo>
                  <a:cubicBezTo>
                    <a:pt x="604" y="697"/>
                    <a:pt x="861" y="441"/>
                    <a:pt x="861" y="125"/>
                  </a:cubicBezTo>
                  <a:cubicBezTo>
                    <a:pt x="861" y="85"/>
                    <a:pt x="857" y="45"/>
                    <a:pt x="849" y="6"/>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65" name="Google Shape;765;p41"/>
            <p:cNvSpPr/>
            <p:nvPr/>
          </p:nvSpPr>
          <p:spPr>
            <a:xfrm>
              <a:off x="9878272" y="2791266"/>
              <a:ext cx="459066" cy="594405"/>
            </a:xfrm>
            <a:custGeom>
              <a:avLst/>
              <a:gdLst/>
              <a:ahLst/>
              <a:cxnLst/>
              <a:rect l="l" t="t" r="r" b="b"/>
              <a:pathLst>
                <a:path w="729" h="945" extrusionOk="0">
                  <a:moveTo>
                    <a:pt x="717" y="228"/>
                  </a:moveTo>
                  <a:cubicBezTo>
                    <a:pt x="722" y="233"/>
                    <a:pt x="729" y="227"/>
                    <a:pt x="726" y="221"/>
                  </a:cubicBezTo>
                  <a:cubicBezTo>
                    <a:pt x="694" y="161"/>
                    <a:pt x="647" y="112"/>
                    <a:pt x="586" y="76"/>
                  </a:cubicBezTo>
                  <a:cubicBezTo>
                    <a:pt x="500" y="26"/>
                    <a:pt x="406" y="0"/>
                    <a:pt x="307" y="0"/>
                  </a:cubicBezTo>
                  <a:cubicBezTo>
                    <a:pt x="221" y="0"/>
                    <a:pt x="157" y="20"/>
                    <a:pt x="140" y="26"/>
                  </a:cubicBezTo>
                  <a:cubicBezTo>
                    <a:pt x="139" y="26"/>
                    <a:pt x="138" y="27"/>
                    <a:pt x="137" y="27"/>
                  </a:cubicBezTo>
                  <a:cubicBezTo>
                    <a:pt x="49" y="131"/>
                    <a:pt x="0" y="263"/>
                    <a:pt x="0" y="399"/>
                  </a:cubicBezTo>
                  <a:cubicBezTo>
                    <a:pt x="0" y="649"/>
                    <a:pt x="163" y="868"/>
                    <a:pt x="396" y="943"/>
                  </a:cubicBezTo>
                  <a:cubicBezTo>
                    <a:pt x="401" y="945"/>
                    <a:pt x="406" y="938"/>
                    <a:pt x="402" y="934"/>
                  </a:cubicBezTo>
                  <a:cubicBezTo>
                    <a:pt x="387" y="917"/>
                    <a:pt x="371" y="896"/>
                    <a:pt x="354" y="870"/>
                  </a:cubicBezTo>
                  <a:cubicBezTo>
                    <a:pt x="310" y="803"/>
                    <a:pt x="258" y="693"/>
                    <a:pt x="259" y="549"/>
                  </a:cubicBezTo>
                  <a:cubicBezTo>
                    <a:pt x="260" y="423"/>
                    <a:pt x="315" y="337"/>
                    <a:pt x="360" y="286"/>
                  </a:cubicBezTo>
                  <a:cubicBezTo>
                    <a:pt x="410" y="231"/>
                    <a:pt x="459" y="206"/>
                    <a:pt x="461" y="205"/>
                  </a:cubicBezTo>
                  <a:cubicBezTo>
                    <a:pt x="461" y="205"/>
                    <a:pt x="461" y="205"/>
                    <a:pt x="461" y="205"/>
                  </a:cubicBezTo>
                  <a:cubicBezTo>
                    <a:pt x="495" y="185"/>
                    <a:pt x="533" y="175"/>
                    <a:pt x="572" y="175"/>
                  </a:cubicBezTo>
                  <a:cubicBezTo>
                    <a:pt x="627" y="175"/>
                    <a:pt x="678" y="195"/>
                    <a:pt x="717" y="228"/>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66" name="Google Shape;766;p41"/>
            <p:cNvSpPr/>
            <p:nvPr/>
          </p:nvSpPr>
          <p:spPr>
            <a:xfrm>
              <a:off x="9994853" y="2682320"/>
              <a:ext cx="583546" cy="500170"/>
            </a:xfrm>
            <a:custGeom>
              <a:avLst/>
              <a:gdLst/>
              <a:ahLst/>
              <a:cxnLst/>
              <a:rect l="l" t="t" r="r" b="b"/>
              <a:pathLst>
                <a:path w="927" h="795" extrusionOk="0">
                  <a:moveTo>
                    <a:pt x="660" y="746"/>
                  </a:moveTo>
                  <a:cubicBezTo>
                    <a:pt x="871" y="626"/>
                    <a:pt x="920" y="418"/>
                    <a:pt x="927" y="385"/>
                  </a:cubicBezTo>
                  <a:cubicBezTo>
                    <a:pt x="927" y="384"/>
                    <a:pt x="927" y="383"/>
                    <a:pt x="926" y="381"/>
                  </a:cubicBezTo>
                  <a:cubicBezTo>
                    <a:pt x="846" y="153"/>
                    <a:pt x="630" y="0"/>
                    <a:pt x="387" y="0"/>
                  </a:cubicBezTo>
                  <a:cubicBezTo>
                    <a:pt x="245" y="0"/>
                    <a:pt x="109" y="53"/>
                    <a:pt x="4" y="147"/>
                  </a:cubicBezTo>
                  <a:cubicBezTo>
                    <a:pt x="0" y="151"/>
                    <a:pt x="4" y="159"/>
                    <a:pt x="10" y="158"/>
                  </a:cubicBezTo>
                  <a:cubicBezTo>
                    <a:pt x="39" y="152"/>
                    <a:pt x="78" y="147"/>
                    <a:pt x="122" y="147"/>
                  </a:cubicBezTo>
                  <a:cubicBezTo>
                    <a:pt x="226" y="147"/>
                    <a:pt x="324" y="174"/>
                    <a:pt x="414" y="227"/>
                  </a:cubicBezTo>
                  <a:cubicBezTo>
                    <a:pt x="522" y="290"/>
                    <a:pt x="570" y="381"/>
                    <a:pt x="591" y="446"/>
                  </a:cubicBezTo>
                  <a:cubicBezTo>
                    <a:pt x="613" y="514"/>
                    <a:pt x="611" y="567"/>
                    <a:pt x="611" y="573"/>
                  </a:cubicBezTo>
                  <a:cubicBezTo>
                    <a:pt x="611" y="669"/>
                    <a:pt x="549" y="752"/>
                    <a:pt x="463" y="783"/>
                  </a:cubicBezTo>
                  <a:cubicBezTo>
                    <a:pt x="457" y="785"/>
                    <a:pt x="458" y="795"/>
                    <a:pt x="465" y="795"/>
                  </a:cubicBezTo>
                  <a:cubicBezTo>
                    <a:pt x="469" y="795"/>
                    <a:pt x="474" y="795"/>
                    <a:pt x="478" y="795"/>
                  </a:cubicBezTo>
                  <a:cubicBezTo>
                    <a:pt x="541" y="795"/>
                    <a:pt x="602" y="778"/>
                    <a:pt x="660" y="746"/>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67" name="Google Shape;767;p41"/>
          <p:cNvGrpSpPr/>
          <p:nvPr/>
        </p:nvGrpSpPr>
        <p:grpSpPr>
          <a:xfrm>
            <a:off x="10065524" y="2067038"/>
            <a:ext cx="594267" cy="594268"/>
            <a:chOff x="10914618" y="2682187"/>
            <a:chExt cx="720033" cy="720033"/>
          </a:xfrm>
        </p:grpSpPr>
        <p:sp>
          <p:nvSpPr>
            <p:cNvPr id="768" name="Google Shape;768;p41"/>
            <p:cNvSpPr/>
            <p:nvPr/>
          </p:nvSpPr>
          <p:spPr>
            <a:xfrm>
              <a:off x="11401733" y="2955582"/>
              <a:ext cx="229448" cy="412406"/>
            </a:xfrm>
            <a:custGeom>
              <a:avLst/>
              <a:gdLst/>
              <a:ahLst/>
              <a:cxnLst/>
              <a:rect l="l" t="t" r="r" b="b"/>
              <a:pathLst>
                <a:path w="335" h="602" extrusionOk="0">
                  <a:moveTo>
                    <a:pt x="335" y="194"/>
                  </a:moveTo>
                  <a:cubicBezTo>
                    <a:pt x="0" y="0"/>
                    <a:pt x="0" y="0"/>
                    <a:pt x="0" y="0"/>
                  </a:cubicBezTo>
                  <a:cubicBezTo>
                    <a:pt x="24" y="37"/>
                    <a:pt x="38" y="81"/>
                    <a:pt x="38" y="126"/>
                  </a:cubicBezTo>
                  <a:cubicBezTo>
                    <a:pt x="38" y="602"/>
                    <a:pt x="38" y="602"/>
                    <a:pt x="38" y="602"/>
                  </a:cubicBezTo>
                  <a:cubicBezTo>
                    <a:pt x="200" y="525"/>
                    <a:pt x="312" y="371"/>
                    <a:pt x="335" y="194"/>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69" name="Google Shape;769;p41"/>
            <p:cNvSpPr/>
            <p:nvPr/>
          </p:nvSpPr>
          <p:spPr>
            <a:xfrm>
              <a:off x="10914618" y="3012482"/>
              <a:ext cx="370771" cy="315723"/>
            </a:xfrm>
            <a:custGeom>
              <a:avLst/>
              <a:gdLst/>
              <a:ahLst/>
              <a:cxnLst/>
              <a:rect l="l" t="t" r="r" b="b"/>
              <a:pathLst>
                <a:path w="542" h="461" extrusionOk="0">
                  <a:moveTo>
                    <a:pt x="207" y="461"/>
                  </a:moveTo>
                  <a:cubicBezTo>
                    <a:pt x="542" y="267"/>
                    <a:pt x="542" y="267"/>
                    <a:pt x="542" y="267"/>
                  </a:cubicBezTo>
                  <a:cubicBezTo>
                    <a:pt x="537" y="268"/>
                    <a:pt x="531" y="268"/>
                    <a:pt x="526" y="268"/>
                  </a:cubicBezTo>
                  <a:cubicBezTo>
                    <a:pt x="486" y="268"/>
                    <a:pt x="446" y="257"/>
                    <a:pt x="411" y="236"/>
                  </a:cubicBezTo>
                  <a:cubicBezTo>
                    <a:pt x="2" y="0"/>
                    <a:pt x="2" y="0"/>
                    <a:pt x="2" y="0"/>
                  </a:cubicBezTo>
                  <a:cubicBezTo>
                    <a:pt x="1" y="15"/>
                    <a:pt x="0" y="29"/>
                    <a:pt x="0" y="43"/>
                  </a:cubicBezTo>
                  <a:cubicBezTo>
                    <a:pt x="0" y="209"/>
                    <a:pt x="76" y="361"/>
                    <a:pt x="207" y="461"/>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0" name="Google Shape;770;p41"/>
            <p:cNvSpPr/>
            <p:nvPr/>
          </p:nvSpPr>
          <p:spPr>
            <a:xfrm>
              <a:off x="11136202" y="2682187"/>
              <a:ext cx="343016" cy="292593"/>
            </a:xfrm>
            <a:custGeom>
              <a:avLst/>
              <a:gdLst/>
              <a:ahLst/>
              <a:cxnLst/>
              <a:rect l="l" t="t" r="r" b="b"/>
              <a:pathLst>
                <a:path w="501" h="427" extrusionOk="0">
                  <a:moveTo>
                    <a:pt x="93" y="329"/>
                  </a:moveTo>
                  <a:cubicBezTo>
                    <a:pt x="501" y="93"/>
                    <a:pt x="501" y="93"/>
                    <a:pt x="501" y="93"/>
                  </a:cubicBezTo>
                  <a:cubicBezTo>
                    <a:pt x="413" y="32"/>
                    <a:pt x="310" y="0"/>
                    <a:pt x="202" y="0"/>
                  </a:cubicBezTo>
                  <a:cubicBezTo>
                    <a:pt x="132" y="0"/>
                    <a:pt x="64" y="13"/>
                    <a:pt x="0" y="40"/>
                  </a:cubicBezTo>
                  <a:cubicBezTo>
                    <a:pt x="0" y="427"/>
                    <a:pt x="0" y="427"/>
                    <a:pt x="0" y="427"/>
                  </a:cubicBezTo>
                  <a:cubicBezTo>
                    <a:pt x="20" y="387"/>
                    <a:pt x="52" y="352"/>
                    <a:pt x="93" y="329"/>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1" name="Google Shape;771;p41"/>
            <p:cNvSpPr/>
            <p:nvPr/>
          </p:nvSpPr>
          <p:spPr>
            <a:xfrm>
              <a:off x="10917856" y="2716419"/>
              <a:ext cx="230142" cy="411712"/>
            </a:xfrm>
            <a:custGeom>
              <a:avLst/>
              <a:gdLst/>
              <a:ahLst/>
              <a:cxnLst/>
              <a:rect l="l" t="t" r="r" b="b"/>
              <a:pathLst>
                <a:path w="336" h="601" extrusionOk="0">
                  <a:moveTo>
                    <a:pt x="0" y="408"/>
                  </a:moveTo>
                  <a:cubicBezTo>
                    <a:pt x="336" y="601"/>
                    <a:pt x="336" y="601"/>
                    <a:pt x="336" y="601"/>
                  </a:cubicBezTo>
                  <a:cubicBezTo>
                    <a:pt x="311" y="565"/>
                    <a:pt x="297" y="521"/>
                    <a:pt x="297" y="475"/>
                  </a:cubicBezTo>
                  <a:cubicBezTo>
                    <a:pt x="297" y="0"/>
                    <a:pt x="297" y="0"/>
                    <a:pt x="297" y="0"/>
                  </a:cubicBezTo>
                  <a:cubicBezTo>
                    <a:pt x="135" y="76"/>
                    <a:pt x="23" y="231"/>
                    <a:pt x="0" y="408"/>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2" name="Google Shape;772;p41"/>
            <p:cNvSpPr/>
            <p:nvPr/>
          </p:nvSpPr>
          <p:spPr>
            <a:xfrm>
              <a:off x="11069819" y="3108934"/>
              <a:ext cx="343016" cy="293287"/>
            </a:xfrm>
            <a:custGeom>
              <a:avLst/>
              <a:gdLst/>
              <a:ahLst/>
              <a:cxnLst/>
              <a:rect l="l" t="t" r="r" b="b"/>
              <a:pathLst>
                <a:path w="501" h="428" extrusionOk="0">
                  <a:moveTo>
                    <a:pt x="408" y="98"/>
                  </a:moveTo>
                  <a:cubicBezTo>
                    <a:pt x="0" y="334"/>
                    <a:pt x="0" y="334"/>
                    <a:pt x="0" y="334"/>
                  </a:cubicBezTo>
                  <a:cubicBezTo>
                    <a:pt x="88" y="396"/>
                    <a:pt x="191" y="428"/>
                    <a:pt x="299" y="428"/>
                  </a:cubicBezTo>
                  <a:cubicBezTo>
                    <a:pt x="369" y="428"/>
                    <a:pt x="437" y="414"/>
                    <a:pt x="501" y="388"/>
                  </a:cubicBezTo>
                  <a:cubicBezTo>
                    <a:pt x="501" y="0"/>
                    <a:pt x="501" y="0"/>
                    <a:pt x="501" y="0"/>
                  </a:cubicBezTo>
                  <a:cubicBezTo>
                    <a:pt x="481" y="41"/>
                    <a:pt x="449" y="76"/>
                    <a:pt x="408" y="9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3" name="Google Shape;773;p41"/>
            <p:cNvSpPr/>
            <p:nvPr/>
          </p:nvSpPr>
          <p:spPr>
            <a:xfrm>
              <a:off x="11263647" y="2756203"/>
              <a:ext cx="371003" cy="315723"/>
            </a:xfrm>
            <a:custGeom>
              <a:avLst/>
              <a:gdLst/>
              <a:ahLst/>
              <a:cxnLst/>
              <a:rect l="l" t="t" r="r" b="b"/>
              <a:pathLst>
                <a:path w="542" h="461" extrusionOk="0">
                  <a:moveTo>
                    <a:pt x="131" y="225"/>
                  </a:moveTo>
                  <a:cubicBezTo>
                    <a:pt x="540" y="461"/>
                    <a:pt x="540" y="461"/>
                    <a:pt x="540" y="461"/>
                  </a:cubicBezTo>
                  <a:cubicBezTo>
                    <a:pt x="541" y="446"/>
                    <a:pt x="542" y="432"/>
                    <a:pt x="542" y="417"/>
                  </a:cubicBezTo>
                  <a:cubicBezTo>
                    <a:pt x="542" y="252"/>
                    <a:pt x="466" y="100"/>
                    <a:pt x="335" y="0"/>
                  </a:cubicBezTo>
                  <a:cubicBezTo>
                    <a:pt x="0" y="194"/>
                    <a:pt x="0" y="194"/>
                    <a:pt x="0" y="194"/>
                  </a:cubicBezTo>
                  <a:cubicBezTo>
                    <a:pt x="5" y="193"/>
                    <a:pt x="11" y="193"/>
                    <a:pt x="16" y="193"/>
                  </a:cubicBezTo>
                  <a:cubicBezTo>
                    <a:pt x="57" y="193"/>
                    <a:pt x="96" y="204"/>
                    <a:pt x="131" y="225"/>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74" name="Google Shape;774;p41"/>
          <p:cNvGrpSpPr/>
          <p:nvPr/>
        </p:nvGrpSpPr>
        <p:grpSpPr>
          <a:xfrm>
            <a:off x="2363553" y="1124076"/>
            <a:ext cx="482028" cy="594421"/>
            <a:chOff x="1582665" y="1011072"/>
            <a:chExt cx="584040" cy="720220"/>
          </a:xfrm>
        </p:grpSpPr>
        <p:sp>
          <p:nvSpPr>
            <p:cNvPr id="775" name="Google Shape;775;p41"/>
            <p:cNvSpPr/>
            <p:nvPr/>
          </p:nvSpPr>
          <p:spPr>
            <a:xfrm>
              <a:off x="1638485" y="1571653"/>
              <a:ext cx="449564" cy="159640"/>
            </a:xfrm>
            <a:custGeom>
              <a:avLst/>
              <a:gdLst/>
              <a:ahLst/>
              <a:cxnLst/>
              <a:rect l="l" t="t" r="r" b="b"/>
              <a:pathLst>
                <a:path w="767" h="273" extrusionOk="0">
                  <a:moveTo>
                    <a:pt x="8" y="71"/>
                  </a:moveTo>
                  <a:cubicBezTo>
                    <a:pt x="26" y="131"/>
                    <a:pt x="228" y="66"/>
                    <a:pt x="244" y="81"/>
                  </a:cubicBezTo>
                  <a:cubicBezTo>
                    <a:pt x="269" y="104"/>
                    <a:pt x="240" y="171"/>
                    <a:pt x="254" y="194"/>
                  </a:cubicBezTo>
                  <a:cubicBezTo>
                    <a:pt x="274" y="228"/>
                    <a:pt x="588" y="273"/>
                    <a:pt x="743" y="165"/>
                  </a:cubicBezTo>
                  <a:cubicBezTo>
                    <a:pt x="767" y="149"/>
                    <a:pt x="749" y="103"/>
                    <a:pt x="751" y="0"/>
                  </a:cubicBezTo>
                  <a:cubicBezTo>
                    <a:pt x="16" y="0"/>
                    <a:pt x="16" y="0"/>
                    <a:pt x="16" y="0"/>
                  </a:cubicBezTo>
                  <a:cubicBezTo>
                    <a:pt x="10" y="17"/>
                    <a:pt x="0" y="43"/>
                    <a:pt x="8" y="71"/>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6" name="Google Shape;776;p41"/>
            <p:cNvSpPr/>
            <p:nvPr/>
          </p:nvSpPr>
          <p:spPr>
            <a:xfrm>
              <a:off x="1590507" y="1435245"/>
              <a:ext cx="515072" cy="136407"/>
            </a:xfrm>
            <a:custGeom>
              <a:avLst/>
              <a:gdLst/>
              <a:ahLst/>
              <a:cxnLst/>
              <a:rect l="l" t="t" r="r" b="b"/>
              <a:pathLst>
                <a:path w="879" h="233" extrusionOk="0">
                  <a:moveTo>
                    <a:pt x="75" y="52"/>
                  </a:moveTo>
                  <a:cubicBezTo>
                    <a:pt x="81" y="64"/>
                    <a:pt x="64" y="89"/>
                    <a:pt x="66" y="104"/>
                  </a:cubicBezTo>
                  <a:cubicBezTo>
                    <a:pt x="68" y="117"/>
                    <a:pt x="105" y="132"/>
                    <a:pt x="105" y="132"/>
                  </a:cubicBezTo>
                  <a:cubicBezTo>
                    <a:pt x="105" y="132"/>
                    <a:pt x="78" y="157"/>
                    <a:pt x="77" y="169"/>
                  </a:cubicBezTo>
                  <a:cubicBezTo>
                    <a:pt x="76" y="182"/>
                    <a:pt x="101" y="204"/>
                    <a:pt x="101" y="218"/>
                  </a:cubicBezTo>
                  <a:cubicBezTo>
                    <a:pt x="102" y="221"/>
                    <a:pt x="100" y="227"/>
                    <a:pt x="98" y="233"/>
                  </a:cubicBezTo>
                  <a:cubicBezTo>
                    <a:pt x="833" y="233"/>
                    <a:pt x="833" y="233"/>
                    <a:pt x="833" y="233"/>
                  </a:cubicBezTo>
                  <a:cubicBezTo>
                    <a:pt x="834" y="202"/>
                    <a:pt x="837" y="167"/>
                    <a:pt x="843" y="126"/>
                  </a:cubicBezTo>
                  <a:cubicBezTo>
                    <a:pt x="850" y="80"/>
                    <a:pt x="863" y="39"/>
                    <a:pt x="879" y="0"/>
                  </a:cubicBezTo>
                  <a:cubicBezTo>
                    <a:pt x="0" y="0"/>
                    <a:pt x="0" y="0"/>
                    <a:pt x="0" y="0"/>
                  </a:cubicBezTo>
                  <a:cubicBezTo>
                    <a:pt x="22" y="20"/>
                    <a:pt x="65" y="34"/>
                    <a:pt x="75" y="52"/>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7" name="Google Shape;777;p41"/>
            <p:cNvSpPr/>
            <p:nvPr/>
          </p:nvSpPr>
          <p:spPr>
            <a:xfrm>
              <a:off x="1582665" y="1299068"/>
              <a:ext cx="576890" cy="136177"/>
            </a:xfrm>
            <a:custGeom>
              <a:avLst/>
              <a:gdLst/>
              <a:ahLst/>
              <a:cxnLst/>
              <a:rect l="l" t="t" r="r" b="b"/>
              <a:pathLst>
                <a:path w="984" h="233" extrusionOk="0">
                  <a:moveTo>
                    <a:pt x="984" y="0"/>
                  </a:moveTo>
                  <a:cubicBezTo>
                    <a:pt x="119" y="0"/>
                    <a:pt x="119" y="0"/>
                    <a:pt x="119" y="0"/>
                  </a:cubicBezTo>
                  <a:cubicBezTo>
                    <a:pt x="121" y="7"/>
                    <a:pt x="122" y="14"/>
                    <a:pt x="121" y="20"/>
                  </a:cubicBezTo>
                  <a:cubicBezTo>
                    <a:pt x="115" y="71"/>
                    <a:pt x="3" y="151"/>
                    <a:pt x="1" y="207"/>
                  </a:cubicBezTo>
                  <a:cubicBezTo>
                    <a:pt x="0" y="217"/>
                    <a:pt x="5" y="225"/>
                    <a:pt x="13" y="233"/>
                  </a:cubicBezTo>
                  <a:cubicBezTo>
                    <a:pt x="892" y="233"/>
                    <a:pt x="892" y="233"/>
                    <a:pt x="892" y="233"/>
                  </a:cubicBezTo>
                  <a:cubicBezTo>
                    <a:pt x="910" y="190"/>
                    <a:pt x="932" y="150"/>
                    <a:pt x="954" y="106"/>
                  </a:cubicBezTo>
                  <a:cubicBezTo>
                    <a:pt x="965" y="83"/>
                    <a:pt x="977" y="45"/>
                    <a:pt x="984" y="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8" name="Google Shape;778;p41"/>
            <p:cNvSpPr/>
            <p:nvPr/>
          </p:nvSpPr>
          <p:spPr>
            <a:xfrm>
              <a:off x="1665934" y="1011072"/>
              <a:ext cx="484393" cy="151589"/>
            </a:xfrm>
            <a:custGeom>
              <a:avLst/>
              <a:gdLst/>
              <a:ahLst/>
              <a:cxnLst/>
              <a:rect l="l" t="t" r="r" b="b"/>
              <a:pathLst>
                <a:path w="826" h="259" extrusionOk="0">
                  <a:moveTo>
                    <a:pt x="691" y="105"/>
                  </a:moveTo>
                  <a:cubicBezTo>
                    <a:pt x="485" y="0"/>
                    <a:pt x="280" y="20"/>
                    <a:pt x="171" y="77"/>
                  </a:cubicBezTo>
                  <a:cubicBezTo>
                    <a:pt x="84" y="123"/>
                    <a:pt x="31" y="190"/>
                    <a:pt x="0" y="259"/>
                  </a:cubicBezTo>
                  <a:cubicBezTo>
                    <a:pt x="826" y="259"/>
                    <a:pt x="826" y="259"/>
                    <a:pt x="826" y="259"/>
                  </a:cubicBezTo>
                  <a:cubicBezTo>
                    <a:pt x="803" y="196"/>
                    <a:pt x="762" y="140"/>
                    <a:pt x="691" y="105"/>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79" name="Google Shape;779;p41"/>
            <p:cNvSpPr/>
            <p:nvPr/>
          </p:nvSpPr>
          <p:spPr>
            <a:xfrm>
              <a:off x="1639639" y="1162661"/>
              <a:ext cx="527066" cy="136407"/>
            </a:xfrm>
            <a:custGeom>
              <a:avLst/>
              <a:gdLst/>
              <a:ahLst/>
              <a:cxnLst/>
              <a:rect l="l" t="t" r="r" b="b"/>
              <a:pathLst>
                <a:path w="899" h="233" extrusionOk="0">
                  <a:moveTo>
                    <a:pt x="871" y="0"/>
                  </a:moveTo>
                  <a:cubicBezTo>
                    <a:pt x="45" y="0"/>
                    <a:pt x="45" y="0"/>
                    <a:pt x="45" y="0"/>
                  </a:cubicBezTo>
                  <a:cubicBezTo>
                    <a:pt x="20" y="53"/>
                    <a:pt x="9" y="106"/>
                    <a:pt x="4" y="150"/>
                  </a:cubicBezTo>
                  <a:cubicBezTo>
                    <a:pt x="0" y="184"/>
                    <a:pt x="15" y="210"/>
                    <a:pt x="22" y="233"/>
                  </a:cubicBezTo>
                  <a:cubicBezTo>
                    <a:pt x="887" y="233"/>
                    <a:pt x="887" y="233"/>
                    <a:pt x="887" y="233"/>
                  </a:cubicBezTo>
                  <a:cubicBezTo>
                    <a:pt x="898" y="163"/>
                    <a:pt x="899" y="77"/>
                    <a:pt x="871"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80" name="Google Shape;780;p41"/>
          <p:cNvGrpSpPr/>
          <p:nvPr/>
        </p:nvGrpSpPr>
        <p:grpSpPr>
          <a:xfrm>
            <a:off x="3165398" y="1124104"/>
            <a:ext cx="505975" cy="594395"/>
            <a:chOff x="2554206" y="1011105"/>
            <a:chExt cx="613055" cy="720187"/>
          </a:xfrm>
        </p:grpSpPr>
        <p:sp>
          <p:nvSpPr>
            <p:cNvPr id="781" name="Google Shape;781;p41"/>
            <p:cNvSpPr/>
            <p:nvPr/>
          </p:nvSpPr>
          <p:spPr>
            <a:xfrm flipH="1">
              <a:off x="2721847" y="1011105"/>
              <a:ext cx="445414" cy="388012"/>
            </a:xfrm>
            <a:custGeom>
              <a:avLst/>
              <a:gdLst/>
              <a:ahLst/>
              <a:cxnLst/>
              <a:rect l="l" t="t" r="r" b="b"/>
              <a:pathLst>
                <a:path w="885" h="771" extrusionOk="0">
                  <a:moveTo>
                    <a:pt x="708" y="363"/>
                  </a:moveTo>
                  <a:cubicBezTo>
                    <a:pt x="699" y="358"/>
                    <a:pt x="687" y="357"/>
                    <a:pt x="677" y="361"/>
                  </a:cubicBezTo>
                  <a:cubicBezTo>
                    <a:pt x="662" y="366"/>
                    <a:pt x="649" y="378"/>
                    <a:pt x="640" y="395"/>
                  </a:cubicBezTo>
                  <a:cubicBezTo>
                    <a:pt x="630" y="411"/>
                    <a:pt x="626" y="429"/>
                    <a:pt x="629" y="444"/>
                  </a:cubicBezTo>
                  <a:cubicBezTo>
                    <a:pt x="631" y="455"/>
                    <a:pt x="637" y="464"/>
                    <a:pt x="646" y="470"/>
                  </a:cubicBezTo>
                  <a:cubicBezTo>
                    <a:pt x="655" y="475"/>
                    <a:pt x="667" y="476"/>
                    <a:pt x="677" y="471"/>
                  </a:cubicBezTo>
                  <a:cubicBezTo>
                    <a:pt x="551" y="690"/>
                    <a:pt x="551" y="690"/>
                    <a:pt x="551" y="690"/>
                  </a:cubicBezTo>
                  <a:cubicBezTo>
                    <a:pt x="548" y="696"/>
                    <a:pt x="542" y="699"/>
                    <a:pt x="536" y="699"/>
                  </a:cubicBezTo>
                  <a:cubicBezTo>
                    <a:pt x="365" y="699"/>
                    <a:pt x="365" y="699"/>
                    <a:pt x="365" y="699"/>
                  </a:cubicBezTo>
                  <a:cubicBezTo>
                    <a:pt x="362" y="700"/>
                    <a:pt x="359" y="703"/>
                    <a:pt x="359" y="706"/>
                  </a:cubicBezTo>
                  <a:cubicBezTo>
                    <a:pt x="358" y="713"/>
                    <a:pt x="358" y="720"/>
                    <a:pt x="365" y="724"/>
                  </a:cubicBezTo>
                  <a:cubicBezTo>
                    <a:pt x="368" y="726"/>
                    <a:pt x="372" y="728"/>
                    <a:pt x="376" y="730"/>
                  </a:cubicBezTo>
                  <a:cubicBezTo>
                    <a:pt x="387" y="737"/>
                    <a:pt x="388" y="751"/>
                    <a:pt x="378" y="759"/>
                  </a:cubicBezTo>
                  <a:cubicBezTo>
                    <a:pt x="368" y="767"/>
                    <a:pt x="354" y="771"/>
                    <a:pt x="341" y="770"/>
                  </a:cubicBezTo>
                  <a:cubicBezTo>
                    <a:pt x="328" y="771"/>
                    <a:pt x="314" y="768"/>
                    <a:pt x="304" y="759"/>
                  </a:cubicBezTo>
                  <a:cubicBezTo>
                    <a:pt x="294" y="751"/>
                    <a:pt x="295" y="737"/>
                    <a:pt x="306" y="730"/>
                  </a:cubicBezTo>
                  <a:cubicBezTo>
                    <a:pt x="310" y="728"/>
                    <a:pt x="314" y="726"/>
                    <a:pt x="317" y="724"/>
                  </a:cubicBezTo>
                  <a:cubicBezTo>
                    <a:pt x="323" y="720"/>
                    <a:pt x="323" y="713"/>
                    <a:pt x="323" y="706"/>
                  </a:cubicBezTo>
                  <a:cubicBezTo>
                    <a:pt x="323" y="703"/>
                    <a:pt x="320" y="700"/>
                    <a:pt x="317" y="699"/>
                  </a:cubicBezTo>
                  <a:cubicBezTo>
                    <a:pt x="115" y="699"/>
                    <a:pt x="115" y="699"/>
                    <a:pt x="115" y="699"/>
                  </a:cubicBezTo>
                  <a:cubicBezTo>
                    <a:pt x="112" y="699"/>
                    <a:pt x="109" y="697"/>
                    <a:pt x="108" y="694"/>
                  </a:cubicBezTo>
                  <a:cubicBezTo>
                    <a:pt x="108" y="694"/>
                    <a:pt x="108" y="694"/>
                    <a:pt x="108" y="694"/>
                  </a:cubicBezTo>
                  <a:cubicBezTo>
                    <a:pt x="58" y="592"/>
                    <a:pt x="0" y="246"/>
                    <a:pt x="247" y="121"/>
                  </a:cubicBezTo>
                  <a:cubicBezTo>
                    <a:pt x="487" y="0"/>
                    <a:pt x="726" y="23"/>
                    <a:pt x="852" y="89"/>
                  </a:cubicBezTo>
                  <a:cubicBezTo>
                    <a:pt x="862" y="94"/>
                    <a:pt x="871" y="99"/>
                    <a:pt x="879" y="104"/>
                  </a:cubicBezTo>
                  <a:cubicBezTo>
                    <a:pt x="883" y="107"/>
                    <a:pt x="885" y="112"/>
                    <a:pt x="882" y="116"/>
                  </a:cubicBezTo>
                  <a:cubicBezTo>
                    <a:pt x="725" y="389"/>
                    <a:pt x="725" y="389"/>
                    <a:pt x="725" y="389"/>
                  </a:cubicBezTo>
                  <a:cubicBezTo>
                    <a:pt x="723" y="378"/>
                    <a:pt x="717" y="368"/>
                    <a:pt x="708" y="363"/>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82" name="Google Shape;782;p41"/>
            <p:cNvSpPr/>
            <p:nvPr/>
          </p:nvSpPr>
          <p:spPr>
            <a:xfrm flipH="1">
              <a:off x="2554206" y="1072424"/>
              <a:ext cx="329184" cy="568718"/>
            </a:xfrm>
            <a:custGeom>
              <a:avLst/>
              <a:gdLst/>
              <a:ahLst/>
              <a:cxnLst/>
              <a:rect l="l" t="t" r="r" b="b"/>
              <a:pathLst>
                <a:path w="654" h="1130" extrusionOk="0">
                  <a:moveTo>
                    <a:pt x="208" y="896"/>
                  </a:moveTo>
                  <a:cubicBezTo>
                    <a:pt x="217" y="891"/>
                    <a:pt x="224" y="882"/>
                    <a:pt x="225" y="871"/>
                  </a:cubicBezTo>
                  <a:cubicBezTo>
                    <a:pt x="228" y="856"/>
                    <a:pt x="224" y="838"/>
                    <a:pt x="214" y="822"/>
                  </a:cubicBezTo>
                  <a:cubicBezTo>
                    <a:pt x="205" y="805"/>
                    <a:pt x="192" y="793"/>
                    <a:pt x="177" y="787"/>
                  </a:cubicBezTo>
                  <a:cubicBezTo>
                    <a:pt x="167" y="784"/>
                    <a:pt x="156" y="784"/>
                    <a:pt x="147" y="790"/>
                  </a:cubicBezTo>
                  <a:cubicBezTo>
                    <a:pt x="137" y="795"/>
                    <a:pt x="131" y="805"/>
                    <a:pt x="130" y="816"/>
                  </a:cubicBezTo>
                  <a:cubicBezTo>
                    <a:pt x="3" y="597"/>
                    <a:pt x="3" y="597"/>
                    <a:pt x="3" y="597"/>
                  </a:cubicBezTo>
                  <a:cubicBezTo>
                    <a:pt x="0" y="591"/>
                    <a:pt x="0" y="585"/>
                    <a:pt x="3" y="579"/>
                  </a:cubicBezTo>
                  <a:cubicBezTo>
                    <a:pt x="142" y="339"/>
                    <a:pt x="142" y="339"/>
                    <a:pt x="142" y="339"/>
                  </a:cubicBezTo>
                  <a:cubicBezTo>
                    <a:pt x="142" y="336"/>
                    <a:pt x="142" y="332"/>
                    <a:pt x="139" y="330"/>
                  </a:cubicBezTo>
                  <a:cubicBezTo>
                    <a:pt x="133" y="326"/>
                    <a:pt x="127" y="323"/>
                    <a:pt x="121" y="326"/>
                  </a:cubicBezTo>
                  <a:cubicBezTo>
                    <a:pt x="117" y="328"/>
                    <a:pt x="113" y="331"/>
                    <a:pt x="110" y="333"/>
                  </a:cubicBezTo>
                  <a:cubicBezTo>
                    <a:pt x="98" y="339"/>
                    <a:pt x="85" y="333"/>
                    <a:pt x="83" y="320"/>
                  </a:cubicBezTo>
                  <a:cubicBezTo>
                    <a:pt x="81" y="307"/>
                    <a:pt x="85" y="294"/>
                    <a:pt x="92" y="282"/>
                  </a:cubicBezTo>
                  <a:cubicBezTo>
                    <a:pt x="99" y="271"/>
                    <a:pt x="108" y="260"/>
                    <a:pt x="120" y="256"/>
                  </a:cubicBezTo>
                  <a:cubicBezTo>
                    <a:pt x="132" y="251"/>
                    <a:pt x="144" y="259"/>
                    <a:pt x="144" y="272"/>
                  </a:cubicBezTo>
                  <a:cubicBezTo>
                    <a:pt x="145" y="276"/>
                    <a:pt x="144" y="281"/>
                    <a:pt x="144" y="285"/>
                  </a:cubicBezTo>
                  <a:cubicBezTo>
                    <a:pt x="145" y="293"/>
                    <a:pt x="150" y="296"/>
                    <a:pt x="157" y="299"/>
                  </a:cubicBezTo>
                  <a:cubicBezTo>
                    <a:pt x="160" y="301"/>
                    <a:pt x="163" y="299"/>
                    <a:pt x="166" y="297"/>
                  </a:cubicBezTo>
                  <a:cubicBezTo>
                    <a:pt x="334" y="6"/>
                    <a:pt x="334" y="6"/>
                    <a:pt x="334" y="6"/>
                  </a:cubicBezTo>
                  <a:cubicBezTo>
                    <a:pt x="337" y="2"/>
                    <a:pt x="343" y="0"/>
                    <a:pt x="347" y="3"/>
                  </a:cubicBezTo>
                  <a:cubicBezTo>
                    <a:pt x="480" y="102"/>
                    <a:pt x="524" y="251"/>
                    <a:pt x="535" y="353"/>
                  </a:cubicBezTo>
                  <a:cubicBezTo>
                    <a:pt x="542" y="405"/>
                    <a:pt x="507" y="442"/>
                    <a:pt x="511" y="473"/>
                  </a:cubicBezTo>
                  <a:cubicBezTo>
                    <a:pt x="518" y="532"/>
                    <a:pt x="648" y="625"/>
                    <a:pt x="651" y="690"/>
                  </a:cubicBezTo>
                  <a:cubicBezTo>
                    <a:pt x="654" y="734"/>
                    <a:pt x="565" y="752"/>
                    <a:pt x="550" y="781"/>
                  </a:cubicBezTo>
                  <a:cubicBezTo>
                    <a:pt x="543" y="794"/>
                    <a:pt x="562" y="823"/>
                    <a:pt x="560" y="841"/>
                  </a:cubicBezTo>
                  <a:cubicBezTo>
                    <a:pt x="559" y="857"/>
                    <a:pt x="515" y="874"/>
                    <a:pt x="515" y="874"/>
                  </a:cubicBezTo>
                  <a:cubicBezTo>
                    <a:pt x="515" y="874"/>
                    <a:pt x="546" y="903"/>
                    <a:pt x="548" y="916"/>
                  </a:cubicBezTo>
                  <a:cubicBezTo>
                    <a:pt x="549" y="932"/>
                    <a:pt x="520" y="957"/>
                    <a:pt x="519" y="973"/>
                  </a:cubicBezTo>
                  <a:cubicBezTo>
                    <a:pt x="519" y="989"/>
                    <a:pt x="545" y="1030"/>
                    <a:pt x="532" y="1073"/>
                  </a:cubicBezTo>
                  <a:cubicBezTo>
                    <a:pt x="515" y="1130"/>
                    <a:pt x="356" y="1091"/>
                    <a:pt x="288" y="1083"/>
                  </a:cubicBezTo>
                  <a:cubicBezTo>
                    <a:pt x="286" y="1083"/>
                    <a:pt x="283" y="1082"/>
                    <a:pt x="282" y="1079"/>
                  </a:cubicBezTo>
                  <a:cubicBezTo>
                    <a:pt x="177" y="898"/>
                    <a:pt x="177" y="898"/>
                    <a:pt x="177" y="898"/>
                  </a:cubicBezTo>
                  <a:cubicBezTo>
                    <a:pt x="188" y="902"/>
                    <a:pt x="199" y="902"/>
                    <a:pt x="208" y="896"/>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83" name="Google Shape;783;p41"/>
            <p:cNvSpPr/>
            <p:nvPr/>
          </p:nvSpPr>
          <p:spPr>
            <a:xfrm flipH="1">
              <a:off x="2750903" y="1372925"/>
              <a:ext cx="354381" cy="358367"/>
            </a:xfrm>
            <a:custGeom>
              <a:avLst/>
              <a:gdLst/>
              <a:ahLst/>
              <a:cxnLst/>
              <a:rect l="l" t="t" r="r" b="b"/>
              <a:pathLst>
                <a:path w="704" h="712" extrusionOk="0">
                  <a:moveTo>
                    <a:pt x="11" y="0"/>
                  </a:moveTo>
                  <a:cubicBezTo>
                    <a:pt x="170" y="0"/>
                    <a:pt x="170" y="0"/>
                    <a:pt x="170" y="0"/>
                  </a:cubicBezTo>
                  <a:cubicBezTo>
                    <a:pt x="162" y="7"/>
                    <a:pt x="157" y="17"/>
                    <a:pt x="157" y="28"/>
                  </a:cubicBezTo>
                  <a:cubicBezTo>
                    <a:pt x="157" y="38"/>
                    <a:pt x="162" y="48"/>
                    <a:pt x="170" y="55"/>
                  </a:cubicBezTo>
                  <a:cubicBezTo>
                    <a:pt x="182" y="65"/>
                    <a:pt x="199" y="70"/>
                    <a:pt x="218" y="70"/>
                  </a:cubicBezTo>
                  <a:cubicBezTo>
                    <a:pt x="237" y="70"/>
                    <a:pt x="254" y="65"/>
                    <a:pt x="267" y="55"/>
                  </a:cubicBezTo>
                  <a:cubicBezTo>
                    <a:pt x="275" y="48"/>
                    <a:pt x="280" y="38"/>
                    <a:pt x="280" y="28"/>
                  </a:cubicBezTo>
                  <a:cubicBezTo>
                    <a:pt x="280" y="17"/>
                    <a:pt x="275" y="7"/>
                    <a:pt x="266" y="0"/>
                  </a:cubicBezTo>
                  <a:cubicBezTo>
                    <a:pt x="411" y="0"/>
                    <a:pt x="411" y="0"/>
                    <a:pt x="411" y="0"/>
                  </a:cubicBezTo>
                  <a:cubicBezTo>
                    <a:pt x="417" y="0"/>
                    <a:pt x="423" y="3"/>
                    <a:pt x="426" y="9"/>
                  </a:cubicBezTo>
                  <a:cubicBezTo>
                    <a:pt x="565" y="249"/>
                    <a:pt x="565" y="249"/>
                    <a:pt x="565" y="249"/>
                  </a:cubicBezTo>
                  <a:cubicBezTo>
                    <a:pt x="568" y="251"/>
                    <a:pt x="571" y="253"/>
                    <a:pt x="575" y="251"/>
                  </a:cubicBezTo>
                  <a:cubicBezTo>
                    <a:pt x="581" y="248"/>
                    <a:pt x="586" y="244"/>
                    <a:pt x="587" y="237"/>
                  </a:cubicBezTo>
                  <a:cubicBezTo>
                    <a:pt x="587" y="233"/>
                    <a:pt x="587" y="228"/>
                    <a:pt x="587" y="224"/>
                  </a:cubicBezTo>
                  <a:cubicBezTo>
                    <a:pt x="587" y="211"/>
                    <a:pt x="599" y="203"/>
                    <a:pt x="611" y="208"/>
                  </a:cubicBezTo>
                  <a:cubicBezTo>
                    <a:pt x="623" y="212"/>
                    <a:pt x="633" y="223"/>
                    <a:pt x="639" y="234"/>
                  </a:cubicBezTo>
                  <a:cubicBezTo>
                    <a:pt x="646" y="245"/>
                    <a:pt x="650" y="259"/>
                    <a:pt x="648" y="272"/>
                  </a:cubicBezTo>
                  <a:cubicBezTo>
                    <a:pt x="646" y="285"/>
                    <a:pt x="633" y="290"/>
                    <a:pt x="622" y="284"/>
                  </a:cubicBezTo>
                  <a:cubicBezTo>
                    <a:pt x="618" y="282"/>
                    <a:pt x="614" y="280"/>
                    <a:pt x="611" y="278"/>
                  </a:cubicBezTo>
                  <a:cubicBezTo>
                    <a:pt x="604" y="275"/>
                    <a:pt x="598" y="278"/>
                    <a:pt x="592" y="282"/>
                  </a:cubicBezTo>
                  <a:cubicBezTo>
                    <a:pt x="589" y="283"/>
                    <a:pt x="589" y="287"/>
                    <a:pt x="589" y="291"/>
                  </a:cubicBezTo>
                  <a:cubicBezTo>
                    <a:pt x="700" y="482"/>
                    <a:pt x="700" y="482"/>
                    <a:pt x="700" y="482"/>
                  </a:cubicBezTo>
                  <a:cubicBezTo>
                    <a:pt x="700" y="482"/>
                    <a:pt x="701" y="484"/>
                    <a:pt x="700" y="485"/>
                  </a:cubicBezTo>
                  <a:cubicBezTo>
                    <a:pt x="700" y="487"/>
                    <a:pt x="699" y="488"/>
                    <a:pt x="699" y="488"/>
                  </a:cubicBezTo>
                  <a:cubicBezTo>
                    <a:pt x="699" y="488"/>
                    <a:pt x="699" y="488"/>
                    <a:pt x="699" y="488"/>
                  </a:cubicBezTo>
                  <a:cubicBezTo>
                    <a:pt x="671" y="516"/>
                    <a:pt x="704" y="593"/>
                    <a:pt x="688" y="619"/>
                  </a:cubicBezTo>
                  <a:cubicBezTo>
                    <a:pt x="664" y="659"/>
                    <a:pt x="299" y="712"/>
                    <a:pt x="119" y="586"/>
                  </a:cubicBezTo>
                  <a:cubicBezTo>
                    <a:pt x="83" y="561"/>
                    <a:pt x="129" y="479"/>
                    <a:pt x="98" y="269"/>
                  </a:cubicBezTo>
                  <a:cubicBezTo>
                    <a:pt x="84" y="172"/>
                    <a:pt x="45" y="96"/>
                    <a:pt x="3" y="12"/>
                  </a:cubicBezTo>
                  <a:cubicBezTo>
                    <a:pt x="0" y="7"/>
                    <a:pt x="4" y="0"/>
                    <a:pt x="11"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784" name="Google Shape;784;p41"/>
          <p:cNvGrpSpPr/>
          <p:nvPr/>
        </p:nvGrpSpPr>
        <p:grpSpPr>
          <a:xfrm>
            <a:off x="9229632" y="1063225"/>
            <a:ext cx="614273" cy="655273"/>
            <a:chOff x="9901824" y="937343"/>
            <a:chExt cx="744273" cy="793950"/>
          </a:xfrm>
        </p:grpSpPr>
        <p:grpSp>
          <p:nvGrpSpPr>
            <p:cNvPr id="785" name="Google Shape;785;p41"/>
            <p:cNvGrpSpPr/>
            <p:nvPr/>
          </p:nvGrpSpPr>
          <p:grpSpPr>
            <a:xfrm>
              <a:off x="9901824" y="937343"/>
              <a:ext cx="744273" cy="793950"/>
              <a:chOff x="9901824" y="937343"/>
              <a:chExt cx="744273" cy="793950"/>
            </a:xfrm>
          </p:grpSpPr>
          <p:sp>
            <p:nvSpPr>
              <p:cNvPr id="786" name="Google Shape;786;p41"/>
              <p:cNvSpPr/>
              <p:nvPr/>
            </p:nvSpPr>
            <p:spPr>
              <a:xfrm>
                <a:off x="10463799" y="1043794"/>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87" name="Google Shape;787;p41"/>
              <p:cNvSpPr/>
              <p:nvPr/>
            </p:nvSpPr>
            <p:spPr>
              <a:xfrm>
                <a:off x="10546077" y="1303491"/>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88" name="Google Shape;788;p41"/>
              <p:cNvSpPr/>
              <p:nvPr/>
            </p:nvSpPr>
            <p:spPr>
              <a:xfrm>
                <a:off x="10463799" y="1499539"/>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89" name="Google Shape;789;p41"/>
              <p:cNvSpPr/>
              <p:nvPr/>
            </p:nvSpPr>
            <p:spPr>
              <a:xfrm>
                <a:off x="10008275" y="1500204"/>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0" name="Google Shape;790;p41"/>
              <p:cNvSpPr/>
              <p:nvPr/>
            </p:nvSpPr>
            <p:spPr>
              <a:xfrm>
                <a:off x="9901824" y="1303934"/>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1" name="Google Shape;791;p41"/>
              <p:cNvSpPr/>
              <p:nvPr/>
            </p:nvSpPr>
            <p:spPr>
              <a:xfrm>
                <a:off x="10008275" y="1044237"/>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2" name="Google Shape;792;p41"/>
              <p:cNvSpPr/>
              <p:nvPr/>
            </p:nvSpPr>
            <p:spPr>
              <a:xfrm>
                <a:off x="10267751" y="937343"/>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3" name="Google Shape;793;p41"/>
              <p:cNvSpPr/>
              <p:nvPr/>
            </p:nvSpPr>
            <p:spPr>
              <a:xfrm>
                <a:off x="10183698" y="1629498"/>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4" name="Google Shape;794;p41"/>
              <p:cNvSpPr/>
              <p:nvPr/>
            </p:nvSpPr>
            <p:spPr>
              <a:xfrm>
                <a:off x="10188356" y="1667865"/>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5" name="Google Shape;795;p41"/>
              <p:cNvSpPr/>
              <p:nvPr/>
            </p:nvSpPr>
            <p:spPr>
              <a:xfrm>
                <a:off x="10212751" y="1705567"/>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sp>
          <p:nvSpPr>
            <p:cNvPr id="796" name="Google Shape;796;p41"/>
            <p:cNvSpPr/>
            <p:nvPr/>
          </p:nvSpPr>
          <p:spPr>
            <a:xfrm>
              <a:off x="10047751" y="1220548"/>
              <a:ext cx="217117" cy="205362"/>
            </a:xfrm>
            <a:custGeom>
              <a:avLst/>
              <a:gdLst/>
              <a:ahLst/>
              <a:cxnLst/>
              <a:rect l="l" t="t" r="r" b="b"/>
              <a:pathLst>
                <a:path w="380" h="359" extrusionOk="0">
                  <a:moveTo>
                    <a:pt x="63" y="268"/>
                  </a:moveTo>
                  <a:cubicBezTo>
                    <a:pt x="78" y="297"/>
                    <a:pt x="94" y="324"/>
                    <a:pt x="108" y="350"/>
                  </a:cubicBezTo>
                  <a:cubicBezTo>
                    <a:pt x="113" y="359"/>
                    <a:pt x="113" y="359"/>
                    <a:pt x="113" y="359"/>
                  </a:cubicBezTo>
                  <a:cubicBezTo>
                    <a:pt x="380" y="206"/>
                    <a:pt x="380" y="206"/>
                    <a:pt x="380" y="206"/>
                  </a:cubicBezTo>
                  <a:cubicBezTo>
                    <a:pt x="23" y="0"/>
                    <a:pt x="23" y="0"/>
                    <a:pt x="23" y="0"/>
                  </a:cubicBezTo>
                  <a:cubicBezTo>
                    <a:pt x="22" y="2"/>
                    <a:pt x="22" y="4"/>
                    <a:pt x="21" y="6"/>
                  </a:cubicBezTo>
                  <a:cubicBezTo>
                    <a:pt x="21" y="6"/>
                    <a:pt x="21" y="6"/>
                    <a:pt x="21" y="6"/>
                  </a:cubicBezTo>
                  <a:cubicBezTo>
                    <a:pt x="0" y="88"/>
                    <a:pt x="14" y="174"/>
                    <a:pt x="63" y="268"/>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7" name="Google Shape;797;p41"/>
            <p:cNvSpPr/>
            <p:nvPr/>
          </p:nvSpPr>
          <p:spPr>
            <a:xfrm>
              <a:off x="10063053" y="1080830"/>
              <a:ext cx="205806" cy="250604"/>
            </a:xfrm>
            <a:custGeom>
              <a:avLst/>
              <a:gdLst/>
              <a:ahLst/>
              <a:cxnLst/>
              <a:rect l="l" t="t" r="r" b="b"/>
              <a:pathLst>
                <a:path w="360" h="438" extrusionOk="0">
                  <a:moveTo>
                    <a:pt x="0" y="230"/>
                  </a:moveTo>
                  <a:cubicBezTo>
                    <a:pt x="360" y="438"/>
                    <a:pt x="360" y="438"/>
                    <a:pt x="360" y="438"/>
                  </a:cubicBezTo>
                  <a:cubicBezTo>
                    <a:pt x="360" y="0"/>
                    <a:pt x="360" y="0"/>
                    <a:pt x="360" y="0"/>
                  </a:cubicBezTo>
                  <a:cubicBezTo>
                    <a:pt x="174" y="3"/>
                    <a:pt x="40" y="117"/>
                    <a:pt x="0" y="230"/>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8" name="Google Shape;798;p41"/>
            <p:cNvSpPr/>
            <p:nvPr/>
          </p:nvSpPr>
          <p:spPr>
            <a:xfrm>
              <a:off x="10276400" y="1080830"/>
              <a:ext cx="208024" cy="250604"/>
            </a:xfrm>
            <a:custGeom>
              <a:avLst/>
              <a:gdLst/>
              <a:ahLst/>
              <a:cxnLst/>
              <a:rect l="l" t="t" r="r" b="b"/>
              <a:pathLst>
                <a:path w="364" h="438" extrusionOk="0">
                  <a:moveTo>
                    <a:pt x="0" y="0"/>
                  </a:moveTo>
                  <a:cubicBezTo>
                    <a:pt x="0" y="438"/>
                    <a:pt x="0" y="438"/>
                    <a:pt x="0" y="438"/>
                  </a:cubicBezTo>
                  <a:cubicBezTo>
                    <a:pt x="364" y="228"/>
                    <a:pt x="364" y="228"/>
                    <a:pt x="364" y="228"/>
                  </a:cubicBezTo>
                  <a:cubicBezTo>
                    <a:pt x="323" y="115"/>
                    <a:pt x="186" y="1"/>
                    <a:pt x="0"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799" name="Google Shape;799;p41"/>
            <p:cNvSpPr/>
            <p:nvPr/>
          </p:nvSpPr>
          <p:spPr>
            <a:xfrm>
              <a:off x="10280392" y="1218773"/>
              <a:ext cx="219334" cy="208689"/>
            </a:xfrm>
            <a:custGeom>
              <a:avLst/>
              <a:gdLst/>
              <a:ahLst/>
              <a:cxnLst/>
              <a:rect l="l" t="t" r="r" b="b"/>
              <a:pathLst>
                <a:path w="384" h="365" extrusionOk="0">
                  <a:moveTo>
                    <a:pt x="322" y="271"/>
                  </a:moveTo>
                  <a:cubicBezTo>
                    <a:pt x="371" y="177"/>
                    <a:pt x="384" y="91"/>
                    <a:pt x="364" y="9"/>
                  </a:cubicBezTo>
                  <a:cubicBezTo>
                    <a:pt x="364" y="9"/>
                    <a:pt x="364" y="9"/>
                    <a:pt x="364" y="9"/>
                  </a:cubicBezTo>
                  <a:cubicBezTo>
                    <a:pt x="363" y="6"/>
                    <a:pt x="362" y="3"/>
                    <a:pt x="361" y="0"/>
                  </a:cubicBezTo>
                  <a:cubicBezTo>
                    <a:pt x="0" y="209"/>
                    <a:pt x="0" y="209"/>
                    <a:pt x="0" y="209"/>
                  </a:cubicBezTo>
                  <a:cubicBezTo>
                    <a:pt x="270" y="365"/>
                    <a:pt x="270" y="365"/>
                    <a:pt x="270" y="365"/>
                  </a:cubicBezTo>
                  <a:cubicBezTo>
                    <a:pt x="277" y="353"/>
                    <a:pt x="277" y="353"/>
                    <a:pt x="277" y="353"/>
                  </a:cubicBezTo>
                  <a:cubicBezTo>
                    <a:pt x="291" y="327"/>
                    <a:pt x="307" y="300"/>
                    <a:pt x="322" y="271"/>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0" name="Google Shape;800;p41"/>
            <p:cNvSpPr/>
            <p:nvPr/>
          </p:nvSpPr>
          <p:spPr>
            <a:xfrm>
              <a:off x="10116279" y="1345184"/>
              <a:ext cx="152580" cy="267681"/>
            </a:xfrm>
            <a:custGeom>
              <a:avLst/>
              <a:gdLst/>
              <a:ahLst/>
              <a:cxnLst/>
              <a:rect l="l" t="t" r="r" b="b"/>
              <a:pathLst>
                <a:path w="267" h="468" extrusionOk="0">
                  <a:moveTo>
                    <a:pt x="267" y="468"/>
                  </a:moveTo>
                  <a:cubicBezTo>
                    <a:pt x="267" y="0"/>
                    <a:pt x="267" y="0"/>
                    <a:pt x="267" y="0"/>
                  </a:cubicBezTo>
                  <a:cubicBezTo>
                    <a:pt x="0" y="153"/>
                    <a:pt x="0" y="153"/>
                    <a:pt x="0" y="153"/>
                  </a:cubicBezTo>
                  <a:cubicBezTo>
                    <a:pt x="21" y="190"/>
                    <a:pt x="42" y="229"/>
                    <a:pt x="61" y="272"/>
                  </a:cubicBezTo>
                  <a:cubicBezTo>
                    <a:pt x="75" y="304"/>
                    <a:pt x="83" y="346"/>
                    <a:pt x="90" y="383"/>
                  </a:cubicBezTo>
                  <a:cubicBezTo>
                    <a:pt x="92" y="398"/>
                    <a:pt x="95" y="411"/>
                    <a:pt x="98" y="424"/>
                  </a:cubicBezTo>
                  <a:cubicBezTo>
                    <a:pt x="105" y="457"/>
                    <a:pt x="116" y="466"/>
                    <a:pt x="151" y="467"/>
                  </a:cubicBezTo>
                  <a:cubicBezTo>
                    <a:pt x="157" y="468"/>
                    <a:pt x="157" y="468"/>
                    <a:pt x="157" y="468"/>
                  </a:cubicBezTo>
                  <a:cubicBezTo>
                    <a:pt x="185" y="468"/>
                    <a:pt x="185" y="468"/>
                    <a:pt x="185" y="468"/>
                  </a:cubicBezTo>
                  <a:cubicBezTo>
                    <a:pt x="237" y="468"/>
                    <a:pt x="237" y="468"/>
                    <a:pt x="237" y="468"/>
                  </a:cubicBezTo>
                  <a:cubicBezTo>
                    <a:pt x="247" y="468"/>
                    <a:pt x="257" y="468"/>
                    <a:pt x="267" y="46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1" name="Google Shape;801;p41"/>
            <p:cNvSpPr/>
            <p:nvPr/>
          </p:nvSpPr>
          <p:spPr>
            <a:xfrm>
              <a:off x="10276400" y="1345184"/>
              <a:ext cx="154798" cy="267681"/>
            </a:xfrm>
            <a:custGeom>
              <a:avLst/>
              <a:gdLst/>
              <a:ahLst/>
              <a:cxnLst/>
              <a:rect l="l" t="t" r="r" b="b"/>
              <a:pathLst>
                <a:path w="271" h="468" extrusionOk="0">
                  <a:moveTo>
                    <a:pt x="174" y="424"/>
                  </a:moveTo>
                  <a:cubicBezTo>
                    <a:pt x="177" y="411"/>
                    <a:pt x="180" y="398"/>
                    <a:pt x="182" y="383"/>
                  </a:cubicBezTo>
                  <a:cubicBezTo>
                    <a:pt x="189" y="346"/>
                    <a:pt x="197" y="304"/>
                    <a:pt x="211" y="272"/>
                  </a:cubicBezTo>
                  <a:cubicBezTo>
                    <a:pt x="230" y="229"/>
                    <a:pt x="251" y="191"/>
                    <a:pt x="271" y="156"/>
                  </a:cubicBezTo>
                  <a:cubicBezTo>
                    <a:pt x="0" y="0"/>
                    <a:pt x="0" y="0"/>
                    <a:pt x="0" y="0"/>
                  </a:cubicBezTo>
                  <a:cubicBezTo>
                    <a:pt x="0" y="467"/>
                    <a:pt x="0" y="467"/>
                    <a:pt x="0" y="467"/>
                  </a:cubicBezTo>
                  <a:cubicBezTo>
                    <a:pt x="5" y="467"/>
                    <a:pt x="5" y="467"/>
                    <a:pt x="5" y="467"/>
                  </a:cubicBezTo>
                  <a:cubicBezTo>
                    <a:pt x="5" y="468"/>
                    <a:pt x="5" y="468"/>
                    <a:pt x="5" y="468"/>
                  </a:cubicBezTo>
                  <a:cubicBezTo>
                    <a:pt x="5" y="468"/>
                    <a:pt x="5" y="468"/>
                    <a:pt x="5" y="468"/>
                  </a:cubicBezTo>
                  <a:cubicBezTo>
                    <a:pt x="15" y="468"/>
                    <a:pt x="25" y="468"/>
                    <a:pt x="36" y="468"/>
                  </a:cubicBezTo>
                  <a:cubicBezTo>
                    <a:pt x="42" y="467"/>
                    <a:pt x="42" y="467"/>
                    <a:pt x="42" y="467"/>
                  </a:cubicBezTo>
                  <a:cubicBezTo>
                    <a:pt x="94" y="468"/>
                    <a:pt x="94" y="468"/>
                    <a:pt x="94" y="468"/>
                  </a:cubicBezTo>
                  <a:cubicBezTo>
                    <a:pt x="101" y="468"/>
                    <a:pt x="108" y="468"/>
                    <a:pt x="115" y="467"/>
                  </a:cubicBezTo>
                  <a:cubicBezTo>
                    <a:pt x="157" y="467"/>
                    <a:pt x="167" y="456"/>
                    <a:pt x="174" y="424"/>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02" name="Google Shape;802;p41"/>
          <p:cNvGrpSpPr/>
          <p:nvPr/>
        </p:nvGrpSpPr>
        <p:grpSpPr>
          <a:xfrm>
            <a:off x="3991190" y="1124326"/>
            <a:ext cx="493157" cy="594172"/>
            <a:chOff x="3554761" y="1011374"/>
            <a:chExt cx="597525" cy="719918"/>
          </a:xfrm>
        </p:grpSpPr>
        <p:sp>
          <p:nvSpPr>
            <p:cNvPr id="803" name="Google Shape;803;p41"/>
            <p:cNvSpPr/>
            <p:nvPr/>
          </p:nvSpPr>
          <p:spPr>
            <a:xfrm>
              <a:off x="3615879" y="1376596"/>
              <a:ext cx="441685" cy="354696"/>
            </a:xfrm>
            <a:custGeom>
              <a:avLst/>
              <a:gdLst/>
              <a:ahLst/>
              <a:cxnLst/>
              <a:rect l="l" t="t" r="r" b="b"/>
              <a:pathLst>
                <a:path w="797" h="638" extrusionOk="0">
                  <a:moveTo>
                    <a:pt x="674" y="281"/>
                  </a:moveTo>
                  <a:cubicBezTo>
                    <a:pt x="667" y="288"/>
                    <a:pt x="658" y="291"/>
                    <a:pt x="648" y="290"/>
                  </a:cubicBezTo>
                  <a:cubicBezTo>
                    <a:pt x="634" y="289"/>
                    <a:pt x="620" y="281"/>
                    <a:pt x="608" y="269"/>
                  </a:cubicBezTo>
                  <a:cubicBezTo>
                    <a:pt x="595" y="257"/>
                    <a:pt x="588" y="243"/>
                    <a:pt x="586" y="228"/>
                  </a:cubicBezTo>
                  <a:cubicBezTo>
                    <a:pt x="585" y="219"/>
                    <a:pt x="589" y="209"/>
                    <a:pt x="595" y="202"/>
                  </a:cubicBezTo>
                  <a:cubicBezTo>
                    <a:pt x="602" y="195"/>
                    <a:pt x="612" y="192"/>
                    <a:pt x="622" y="193"/>
                  </a:cubicBezTo>
                  <a:cubicBezTo>
                    <a:pt x="433" y="4"/>
                    <a:pt x="433" y="4"/>
                    <a:pt x="433" y="4"/>
                  </a:cubicBezTo>
                  <a:cubicBezTo>
                    <a:pt x="429" y="0"/>
                    <a:pt x="423" y="0"/>
                    <a:pt x="419" y="4"/>
                  </a:cubicBezTo>
                  <a:cubicBezTo>
                    <a:pt x="216" y="207"/>
                    <a:pt x="216" y="207"/>
                    <a:pt x="216" y="207"/>
                  </a:cubicBezTo>
                  <a:cubicBezTo>
                    <a:pt x="214" y="209"/>
                    <a:pt x="212" y="210"/>
                    <a:pt x="209" y="210"/>
                  </a:cubicBezTo>
                  <a:cubicBezTo>
                    <a:pt x="208" y="210"/>
                    <a:pt x="206" y="210"/>
                    <a:pt x="205" y="209"/>
                  </a:cubicBezTo>
                  <a:cubicBezTo>
                    <a:pt x="201" y="204"/>
                    <a:pt x="197" y="200"/>
                    <a:pt x="198" y="193"/>
                  </a:cubicBezTo>
                  <a:cubicBezTo>
                    <a:pt x="199" y="190"/>
                    <a:pt x="200" y="186"/>
                    <a:pt x="201" y="182"/>
                  </a:cubicBezTo>
                  <a:cubicBezTo>
                    <a:pt x="204" y="171"/>
                    <a:pt x="195" y="161"/>
                    <a:pt x="184" y="162"/>
                  </a:cubicBezTo>
                  <a:cubicBezTo>
                    <a:pt x="172" y="163"/>
                    <a:pt x="161" y="170"/>
                    <a:pt x="153" y="179"/>
                  </a:cubicBezTo>
                  <a:cubicBezTo>
                    <a:pt x="144" y="187"/>
                    <a:pt x="137" y="198"/>
                    <a:pt x="136" y="210"/>
                  </a:cubicBezTo>
                  <a:cubicBezTo>
                    <a:pt x="135" y="221"/>
                    <a:pt x="145" y="230"/>
                    <a:pt x="156" y="227"/>
                  </a:cubicBezTo>
                  <a:cubicBezTo>
                    <a:pt x="160" y="226"/>
                    <a:pt x="164" y="225"/>
                    <a:pt x="167" y="224"/>
                  </a:cubicBezTo>
                  <a:cubicBezTo>
                    <a:pt x="174" y="223"/>
                    <a:pt x="178" y="227"/>
                    <a:pt x="183" y="231"/>
                  </a:cubicBezTo>
                  <a:cubicBezTo>
                    <a:pt x="184" y="232"/>
                    <a:pt x="184" y="234"/>
                    <a:pt x="184" y="235"/>
                  </a:cubicBezTo>
                  <a:cubicBezTo>
                    <a:pt x="184" y="237"/>
                    <a:pt x="183" y="240"/>
                    <a:pt x="181" y="242"/>
                  </a:cubicBezTo>
                  <a:cubicBezTo>
                    <a:pt x="4" y="419"/>
                    <a:pt x="4" y="419"/>
                    <a:pt x="4" y="419"/>
                  </a:cubicBezTo>
                  <a:cubicBezTo>
                    <a:pt x="0" y="423"/>
                    <a:pt x="1" y="427"/>
                    <a:pt x="2" y="430"/>
                  </a:cubicBezTo>
                  <a:cubicBezTo>
                    <a:pt x="32" y="483"/>
                    <a:pt x="232" y="420"/>
                    <a:pt x="247" y="435"/>
                  </a:cubicBezTo>
                  <a:cubicBezTo>
                    <a:pt x="274" y="459"/>
                    <a:pt x="244" y="530"/>
                    <a:pt x="258" y="554"/>
                  </a:cubicBezTo>
                  <a:cubicBezTo>
                    <a:pt x="279" y="589"/>
                    <a:pt x="609" y="638"/>
                    <a:pt x="773" y="524"/>
                  </a:cubicBezTo>
                  <a:cubicBezTo>
                    <a:pt x="797" y="507"/>
                    <a:pt x="779" y="460"/>
                    <a:pt x="781" y="357"/>
                  </a:cubicBezTo>
                  <a:cubicBezTo>
                    <a:pt x="781" y="354"/>
                    <a:pt x="780" y="352"/>
                    <a:pt x="779" y="350"/>
                  </a:cubicBezTo>
                  <a:cubicBezTo>
                    <a:pt x="683" y="255"/>
                    <a:pt x="683" y="255"/>
                    <a:pt x="683" y="255"/>
                  </a:cubicBezTo>
                  <a:cubicBezTo>
                    <a:pt x="684" y="265"/>
                    <a:pt x="681" y="274"/>
                    <a:pt x="674" y="281"/>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4" name="Google Shape;804;p41"/>
            <p:cNvSpPr/>
            <p:nvPr/>
          </p:nvSpPr>
          <p:spPr>
            <a:xfrm>
              <a:off x="3554761" y="1164199"/>
              <a:ext cx="288366" cy="430478"/>
            </a:xfrm>
            <a:custGeom>
              <a:avLst/>
              <a:gdLst/>
              <a:ahLst/>
              <a:cxnLst/>
              <a:rect l="l" t="t" r="r" b="b"/>
              <a:pathLst>
                <a:path w="520" h="774" extrusionOk="0">
                  <a:moveTo>
                    <a:pt x="2" y="460"/>
                  </a:moveTo>
                  <a:cubicBezTo>
                    <a:pt x="0" y="499"/>
                    <a:pt x="80" y="515"/>
                    <a:pt x="94" y="542"/>
                  </a:cubicBezTo>
                  <a:cubicBezTo>
                    <a:pt x="100" y="554"/>
                    <a:pt x="83" y="580"/>
                    <a:pt x="84" y="597"/>
                  </a:cubicBezTo>
                  <a:cubicBezTo>
                    <a:pt x="86" y="610"/>
                    <a:pt x="125" y="626"/>
                    <a:pt x="125" y="626"/>
                  </a:cubicBezTo>
                  <a:cubicBezTo>
                    <a:pt x="125" y="626"/>
                    <a:pt x="97" y="652"/>
                    <a:pt x="96" y="664"/>
                  </a:cubicBezTo>
                  <a:cubicBezTo>
                    <a:pt x="95" y="679"/>
                    <a:pt x="121" y="701"/>
                    <a:pt x="122" y="716"/>
                  </a:cubicBezTo>
                  <a:cubicBezTo>
                    <a:pt x="122" y="723"/>
                    <a:pt x="116" y="737"/>
                    <a:pt x="111" y="754"/>
                  </a:cubicBezTo>
                  <a:cubicBezTo>
                    <a:pt x="108" y="767"/>
                    <a:pt x="114" y="774"/>
                    <a:pt x="127" y="763"/>
                  </a:cubicBezTo>
                  <a:cubicBezTo>
                    <a:pt x="265" y="624"/>
                    <a:pt x="265" y="624"/>
                    <a:pt x="265" y="624"/>
                  </a:cubicBezTo>
                  <a:cubicBezTo>
                    <a:pt x="255" y="626"/>
                    <a:pt x="246" y="622"/>
                    <a:pt x="239" y="615"/>
                  </a:cubicBezTo>
                  <a:cubicBezTo>
                    <a:pt x="232" y="609"/>
                    <a:pt x="229" y="599"/>
                    <a:pt x="230" y="589"/>
                  </a:cubicBezTo>
                  <a:cubicBezTo>
                    <a:pt x="231" y="575"/>
                    <a:pt x="239" y="561"/>
                    <a:pt x="251" y="549"/>
                  </a:cubicBezTo>
                  <a:cubicBezTo>
                    <a:pt x="263" y="536"/>
                    <a:pt x="277" y="529"/>
                    <a:pt x="292" y="528"/>
                  </a:cubicBezTo>
                  <a:cubicBezTo>
                    <a:pt x="301" y="527"/>
                    <a:pt x="311" y="530"/>
                    <a:pt x="318" y="537"/>
                  </a:cubicBezTo>
                  <a:cubicBezTo>
                    <a:pt x="324" y="544"/>
                    <a:pt x="328" y="553"/>
                    <a:pt x="326" y="563"/>
                  </a:cubicBezTo>
                  <a:cubicBezTo>
                    <a:pt x="516" y="374"/>
                    <a:pt x="516" y="374"/>
                    <a:pt x="516" y="374"/>
                  </a:cubicBezTo>
                  <a:cubicBezTo>
                    <a:pt x="520" y="370"/>
                    <a:pt x="520" y="364"/>
                    <a:pt x="516" y="361"/>
                  </a:cubicBezTo>
                  <a:cubicBezTo>
                    <a:pt x="313" y="157"/>
                    <a:pt x="313" y="157"/>
                    <a:pt x="313" y="157"/>
                  </a:cubicBezTo>
                  <a:cubicBezTo>
                    <a:pt x="311" y="155"/>
                    <a:pt x="310" y="153"/>
                    <a:pt x="310" y="150"/>
                  </a:cubicBezTo>
                  <a:cubicBezTo>
                    <a:pt x="310" y="149"/>
                    <a:pt x="310" y="148"/>
                    <a:pt x="311" y="147"/>
                  </a:cubicBezTo>
                  <a:cubicBezTo>
                    <a:pt x="316" y="142"/>
                    <a:pt x="320" y="138"/>
                    <a:pt x="327" y="139"/>
                  </a:cubicBezTo>
                  <a:cubicBezTo>
                    <a:pt x="330" y="140"/>
                    <a:pt x="334" y="141"/>
                    <a:pt x="338" y="142"/>
                  </a:cubicBezTo>
                  <a:cubicBezTo>
                    <a:pt x="349" y="145"/>
                    <a:pt x="359" y="137"/>
                    <a:pt x="358" y="125"/>
                  </a:cubicBezTo>
                  <a:cubicBezTo>
                    <a:pt x="357" y="114"/>
                    <a:pt x="350" y="102"/>
                    <a:pt x="341" y="94"/>
                  </a:cubicBezTo>
                  <a:cubicBezTo>
                    <a:pt x="333" y="86"/>
                    <a:pt x="322" y="79"/>
                    <a:pt x="310" y="78"/>
                  </a:cubicBezTo>
                  <a:cubicBezTo>
                    <a:pt x="299" y="77"/>
                    <a:pt x="290" y="86"/>
                    <a:pt x="293" y="98"/>
                  </a:cubicBezTo>
                  <a:cubicBezTo>
                    <a:pt x="294" y="101"/>
                    <a:pt x="295" y="105"/>
                    <a:pt x="296" y="109"/>
                  </a:cubicBezTo>
                  <a:cubicBezTo>
                    <a:pt x="297" y="116"/>
                    <a:pt x="293" y="120"/>
                    <a:pt x="289" y="124"/>
                  </a:cubicBezTo>
                  <a:cubicBezTo>
                    <a:pt x="288" y="125"/>
                    <a:pt x="286" y="125"/>
                    <a:pt x="285" y="126"/>
                  </a:cubicBezTo>
                  <a:cubicBezTo>
                    <a:pt x="282" y="126"/>
                    <a:pt x="280" y="125"/>
                    <a:pt x="278" y="123"/>
                  </a:cubicBezTo>
                  <a:cubicBezTo>
                    <a:pt x="161" y="5"/>
                    <a:pt x="161" y="5"/>
                    <a:pt x="161" y="5"/>
                  </a:cubicBezTo>
                  <a:cubicBezTo>
                    <a:pt x="156" y="0"/>
                    <a:pt x="148" y="2"/>
                    <a:pt x="145" y="8"/>
                  </a:cubicBezTo>
                  <a:cubicBezTo>
                    <a:pt x="123" y="60"/>
                    <a:pt x="112" y="112"/>
                    <a:pt x="107" y="154"/>
                  </a:cubicBezTo>
                  <a:cubicBezTo>
                    <a:pt x="101" y="202"/>
                    <a:pt x="132" y="236"/>
                    <a:pt x="129" y="263"/>
                  </a:cubicBezTo>
                  <a:cubicBezTo>
                    <a:pt x="123" y="317"/>
                    <a:pt x="5" y="401"/>
                    <a:pt x="2" y="460"/>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5" name="Google Shape;805;p41"/>
            <p:cNvSpPr/>
            <p:nvPr/>
          </p:nvSpPr>
          <p:spPr>
            <a:xfrm>
              <a:off x="3860350" y="1126940"/>
              <a:ext cx="291937" cy="427110"/>
            </a:xfrm>
            <a:custGeom>
              <a:avLst/>
              <a:gdLst/>
              <a:ahLst/>
              <a:cxnLst/>
              <a:rect l="l" t="t" r="r" b="b"/>
              <a:pathLst>
                <a:path w="527" h="768" extrusionOk="0">
                  <a:moveTo>
                    <a:pt x="281" y="185"/>
                  </a:moveTo>
                  <a:cubicBezTo>
                    <a:pt x="288" y="191"/>
                    <a:pt x="291" y="201"/>
                    <a:pt x="290" y="211"/>
                  </a:cubicBezTo>
                  <a:cubicBezTo>
                    <a:pt x="289" y="225"/>
                    <a:pt x="281" y="239"/>
                    <a:pt x="269" y="251"/>
                  </a:cubicBezTo>
                  <a:cubicBezTo>
                    <a:pt x="257" y="264"/>
                    <a:pt x="242" y="271"/>
                    <a:pt x="228" y="273"/>
                  </a:cubicBezTo>
                  <a:cubicBezTo>
                    <a:pt x="218" y="274"/>
                    <a:pt x="209" y="270"/>
                    <a:pt x="202" y="264"/>
                  </a:cubicBezTo>
                  <a:cubicBezTo>
                    <a:pt x="195" y="257"/>
                    <a:pt x="192" y="247"/>
                    <a:pt x="193" y="237"/>
                  </a:cubicBezTo>
                  <a:cubicBezTo>
                    <a:pt x="4" y="426"/>
                    <a:pt x="4" y="426"/>
                    <a:pt x="4" y="426"/>
                  </a:cubicBezTo>
                  <a:cubicBezTo>
                    <a:pt x="0" y="430"/>
                    <a:pt x="0" y="436"/>
                    <a:pt x="4" y="440"/>
                  </a:cubicBezTo>
                  <a:cubicBezTo>
                    <a:pt x="207" y="643"/>
                    <a:pt x="207" y="643"/>
                    <a:pt x="207" y="643"/>
                  </a:cubicBezTo>
                  <a:cubicBezTo>
                    <a:pt x="209" y="645"/>
                    <a:pt x="210" y="647"/>
                    <a:pt x="210" y="650"/>
                  </a:cubicBezTo>
                  <a:cubicBezTo>
                    <a:pt x="210" y="651"/>
                    <a:pt x="209" y="653"/>
                    <a:pt x="208" y="654"/>
                  </a:cubicBezTo>
                  <a:cubicBezTo>
                    <a:pt x="204" y="658"/>
                    <a:pt x="200" y="662"/>
                    <a:pt x="193" y="661"/>
                  </a:cubicBezTo>
                  <a:cubicBezTo>
                    <a:pt x="189" y="660"/>
                    <a:pt x="186" y="659"/>
                    <a:pt x="182" y="658"/>
                  </a:cubicBezTo>
                  <a:cubicBezTo>
                    <a:pt x="171" y="655"/>
                    <a:pt x="161" y="664"/>
                    <a:pt x="162" y="675"/>
                  </a:cubicBezTo>
                  <a:cubicBezTo>
                    <a:pt x="163" y="687"/>
                    <a:pt x="170" y="698"/>
                    <a:pt x="179" y="706"/>
                  </a:cubicBezTo>
                  <a:cubicBezTo>
                    <a:pt x="187" y="715"/>
                    <a:pt x="198" y="722"/>
                    <a:pt x="209" y="723"/>
                  </a:cubicBezTo>
                  <a:cubicBezTo>
                    <a:pt x="221" y="724"/>
                    <a:pt x="229" y="714"/>
                    <a:pt x="227" y="703"/>
                  </a:cubicBezTo>
                  <a:cubicBezTo>
                    <a:pt x="226" y="699"/>
                    <a:pt x="224" y="695"/>
                    <a:pt x="224" y="691"/>
                  </a:cubicBezTo>
                  <a:cubicBezTo>
                    <a:pt x="222" y="685"/>
                    <a:pt x="226" y="681"/>
                    <a:pt x="231" y="676"/>
                  </a:cubicBezTo>
                  <a:cubicBezTo>
                    <a:pt x="232" y="675"/>
                    <a:pt x="233" y="675"/>
                    <a:pt x="235" y="675"/>
                  </a:cubicBezTo>
                  <a:cubicBezTo>
                    <a:pt x="237" y="675"/>
                    <a:pt x="240" y="676"/>
                    <a:pt x="241" y="677"/>
                  </a:cubicBezTo>
                  <a:cubicBezTo>
                    <a:pt x="326" y="763"/>
                    <a:pt x="326" y="763"/>
                    <a:pt x="326" y="763"/>
                  </a:cubicBezTo>
                  <a:cubicBezTo>
                    <a:pt x="332" y="768"/>
                    <a:pt x="342" y="765"/>
                    <a:pt x="343" y="757"/>
                  </a:cubicBezTo>
                  <a:cubicBezTo>
                    <a:pt x="344" y="735"/>
                    <a:pt x="347" y="712"/>
                    <a:pt x="350" y="686"/>
                  </a:cubicBezTo>
                  <a:cubicBezTo>
                    <a:pt x="365" y="585"/>
                    <a:pt x="409" y="509"/>
                    <a:pt x="453" y="420"/>
                  </a:cubicBezTo>
                  <a:cubicBezTo>
                    <a:pt x="488" y="349"/>
                    <a:pt x="527" y="147"/>
                    <a:pt x="441" y="6"/>
                  </a:cubicBezTo>
                  <a:cubicBezTo>
                    <a:pt x="438" y="1"/>
                    <a:pt x="430" y="0"/>
                    <a:pt x="426" y="4"/>
                  </a:cubicBezTo>
                  <a:cubicBezTo>
                    <a:pt x="254" y="176"/>
                    <a:pt x="254" y="176"/>
                    <a:pt x="254" y="176"/>
                  </a:cubicBezTo>
                  <a:cubicBezTo>
                    <a:pt x="264" y="175"/>
                    <a:pt x="274" y="178"/>
                    <a:pt x="281" y="185"/>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6" name="Google Shape;806;p41"/>
            <p:cNvSpPr/>
            <p:nvPr/>
          </p:nvSpPr>
          <p:spPr>
            <a:xfrm>
              <a:off x="3644023" y="1011374"/>
              <a:ext cx="449665" cy="347961"/>
            </a:xfrm>
            <a:custGeom>
              <a:avLst/>
              <a:gdLst/>
              <a:ahLst/>
              <a:cxnLst/>
              <a:rect l="l" t="t" r="r" b="b"/>
              <a:pathLst>
                <a:path w="811" h="626" extrusionOk="0">
                  <a:moveTo>
                    <a:pt x="126" y="345"/>
                  </a:moveTo>
                  <a:cubicBezTo>
                    <a:pt x="132" y="338"/>
                    <a:pt x="142" y="335"/>
                    <a:pt x="151" y="336"/>
                  </a:cubicBezTo>
                  <a:cubicBezTo>
                    <a:pt x="166" y="337"/>
                    <a:pt x="180" y="345"/>
                    <a:pt x="192" y="357"/>
                  </a:cubicBezTo>
                  <a:cubicBezTo>
                    <a:pt x="204" y="369"/>
                    <a:pt x="212" y="384"/>
                    <a:pt x="213" y="398"/>
                  </a:cubicBezTo>
                  <a:cubicBezTo>
                    <a:pt x="214" y="408"/>
                    <a:pt x="211" y="417"/>
                    <a:pt x="204" y="424"/>
                  </a:cubicBezTo>
                  <a:cubicBezTo>
                    <a:pt x="197" y="431"/>
                    <a:pt x="188" y="434"/>
                    <a:pt x="178" y="433"/>
                  </a:cubicBezTo>
                  <a:cubicBezTo>
                    <a:pt x="367" y="622"/>
                    <a:pt x="367" y="622"/>
                    <a:pt x="367" y="622"/>
                  </a:cubicBezTo>
                  <a:cubicBezTo>
                    <a:pt x="371" y="626"/>
                    <a:pt x="377" y="626"/>
                    <a:pt x="380" y="622"/>
                  </a:cubicBezTo>
                  <a:cubicBezTo>
                    <a:pt x="584" y="419"/>
                    <a:pt x="584" y="419"/>
                    <a:pt x="584" y="419"/>
                  </a:cubicBezTo>
                  <a:cubicBezTo>
                    <a:pt x="586" y="417"/>
                    <a:pt x="588" y="416"/>
                    <a:pt x="591" y="416"/>
                  </a:cubicBezTo>
                  <a:cubicBezTo>
                    <a:pt x="592" y="416"/>
                    <a:pt x="593" y="417"/>
                    <a:pt x="594" y="418"/>
                  </a:cubicBezTo>
                  <a:cubicBezTo>
                    <a:pt x="599" y="422"/>
                    <a:pt x="603" y="426"/>
                    <a:pt x="602" y="433"/>
                  </a:cubicBezTo>
                  <a:cubicBezTo>
                    <a:pt x="601" y="437"/>
                    <a:pt x="600" y="440"/>
                    <a:pt x="599" y="444"/>
                  </a:cubicBezTo>
                  <a:cubicBezTo>
                    <a:pt x="596" y="455"/>
                    <a:pt x="604" y="465"/>
                    <a:pt x="616" y="464"/>
                  </a:cubicBezTo>
                  <a:cubicBezTo>
                    <a:pt x="627" y="463"/>
                    <a:pt x="639" y="456"/>
                    <a:pt x="647" y="447"/>
                  </a:cubicBezTo>
                  <a:cubicBezTo>
                    <a:pt x="655" y="439"/>
                    <a:pt x="662" y="428"/>
                    <a:pt x="663" y="417"/>
                  </a:cubicBezTo>
                  <a:cubicBezTo>
                    <a:pt x="664" y="405"/>
                    <a:pt x="655" y="397"/>
                    <a:pt x="643" y="399"/>
                  </a:cubicBezTo>
                  <a:cubicBezTo>
                    <a:pt x="640" y="400"/>
                    <a:pt x="636" y="402"/>
                    <a:pt x="632" y="402"/>
                  </a:cubicBezTo>
                  <a:cubicBezTo>
                    <a:pt x="625" y="404"/>
                    <a:pt x="621" y="400"/>
                    <a:pt x="617" y="395"/>
                  </a:cubicBezTo>
                  <a:cubicBezTo>
                    <a:pt x="616" y="394"/>
                    <a:pt x="616" y="393"/>
                    <a:pt x="615" y="391"/>
                  </a:cubicBezTo>
                  <a:cubicBezTo>
                    <a:pt x="615" y="389"/>
                    <a:pt x="616" y="386"/>
                    <a:pt x="618" y="385"/>
                  </a:cubicBezTo>
                  <a:cubicBezTo>
                    <a:pt x="808" y="195"/>
                    <a:pt x="808" y="195"/>
                    <a:pt x="808" y="195"/>
                  </a:cubicBezTo>
                  <a:cubicBezTo>
                    <a:pt x="811" y="192"/>
                    <a:pt x="811" y="186"/>
                    <a:pt x="808" y="182"/>
                  </a:cubicBezTo>
                  <a:cubicBezTo>
                    <a:pt x="785" y="154"/>
                    <a:pt x="755" y="129"/>
                    <a:pt x="717" y="109"/>
                  </a:cubicBezTo>
                  <a:cubicBezTo>
                    <a:pt x="500" y="0"/>
                    <a:pt x="284" y="20"/>
                    <a:pt x="170" y="80"/>
                  </a:cubicBezTo>
                  <a:cubicBezTo>
                    <a:pt x="88" y="123"/>
                    <a:pt x="36" y="184"/>
                    <a:pt x="2" y="247"/>
                  </a:cubicBezTo>
                  <a:cubicBezTo>
                    <a:pt x="0" y="251"/>
                    <a:pt x="0" y="255"/>
                    <a:pt x="3" y="258"/>
                  </a:cubicBezTo>
                  <a:cubicBezTo>
                    <a:pt x="117" y="372"/>
                    <a:pt x="117" y="372"/>
                    <a:pt x="117" y="372"/>
                  </a:cubicBezTo>
                  <a:cubicBezTo>
                    <a:pt x="115" y="362"/>
                    <a:pt x="119" y="352"/>
                    <a:pt x="126" y="345"/>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07" name="Google Shape;807;p41"/>
          <p:cNvGrpSpPr/>
          <p:nvPr/>
        </p:nvGrpSpPr>
        <p:grpSpPr>
          <a:xfrm>
            <a:off x="4804163" y="1124043"/>
            <a:ext cx="494340" cy="594455"/>
            <a:chOff x="4539787" y="1011032"/>
            <a:chExt cx="598958" cy="720261"/>
          </a:xfrm>
        </p:grpSpPr>
        <p:sp>
          <p:nvSpPr>
            <p:cNvPr id="808" name="Google Shape;808;p41"/>
            <p:cNvSpPr/>
            <p:nvPr/>
          </p:nvSpPr>
          <p:spPr>
            <a:xfrm>
              <a:off x="4849480" y="1011032"/>
              <a:ext cx="289264" cy="340491"/>
            </a:xfrm>
            <a:custGeom>
              <a:avLst/>
              <a:gdLst/>
              <a:ahLst/>
              <a:cxnLst/>
              <a:rect l="l" t="t" r="r" b="b"/>
              <a:pathLst>
                <a:path w="518" h="610" extrusionOk="0">
                  <a:moveTo>
                    <a:pt x="26" y="275"/>
                  </a:moveTo>
                  <a:cubicBezTo>
                    <a:pt x="36" y="275"/>
                    <a:pt x="45" y="280"/>
                    <a:pt x="51" y="287"/>
                  </a:cubicBezTo>
                  <a:cubicBezTo>
                    <a:pt x="61" y="299"/>
                    <a:pt x="66" y="315"/>
                    <a:pt x="65" y="332"/>
                  </a:cubicBezTo>
                  <a:cubicBezTo>
                    <a:pt x="66" y="350"/>
                    <a:pt x="61" y="366"/>
                    <a:pt x="51" y="377"/>
                  </a:cubicBezTo>
                  <a:cubicBezTo>
                    <a:pt x="45" y="384"/>
                    <a:pt x="36" y="389"/>
                    <a:pt x="26" y="389"/>
                  </a:cubicBezTo>
                  <a:cubicBezTo>
                    <a:pt x="16" y="389"/>
                    <a:pt x="7" y="384"/>
                    <a:pt x="0" y="376"/>
                  </a:cubicBezTo>
                  <a:cubicBezTo>
                    <a:pt x="0" y="603"/>
                    <a:pt x="0" y="603"/>
                    <a:pt x="0" y="603"/>
                  </a:cubicBezTo>
                  <a:cubicBezTo>
                    <a:pt x="0" y="607"/>
                    <a:pt x="5" y="610"/>
                    <a:pt x="9" y="609"/>
                  </a:cubicBezTo>
                  <a:cubicBezTo>
                    <a:pt x="244" y="532"/>
                    <a:pt x="244" y="532"/>
                    <a:pt x="244" y="532"/>
                  </a:cubicBezTo>
                  <a:cubicBezTo>
                    <a:pt x="245" y="532"/>
                    <a:pt x="247" y="532"/>
                    <a:pt x="248" y="532"/>
                  </a:cubicBezTo>
                  <a:cubicBezTo>
                    <a:pt x="250" y="533"/>
                    <a:pt x="252" y="534"/>
                    <a:pt x="253" y="537"/>
                  </a:cubicBezTo>
                  <a:cubicBezTo>
                    <a:pt x="256" y="543"/>
                    <a:pt x="257" y="548"/>
                    <a:pt x="253" y="554"/>
                  </a:cubicBezTo>
                  <a:cubicBezTo>
                    <a:pt x="251" y="557"/>
                    <a:pt x="248" y="560"/>
                    <a:pt x="245" y="563"/>
                  </a:cubicBezTo>
                  <a:cubicBezTo>
                    <a:pt x="237" y="572"/>
                    <a:pt x="240" y="584"/>
                    <a:pt x="252" y="589"/>
                  </a:cubicBezTo>
                  <a:cubicBezTo>
                    <a:pt x="263" y="593"/>
                    <a:pt x="276" y="592"/>
                    <a:pt x="287" y="588"/>
                  </a:cubicBezTo>
                  <a:cubicBezTo>
                    <a:pt x="299" y="584"/>
                    <a:pt x="310" y="578"/>
                    <a:pt x="317" y="568"/>
                  </a:cubicBezTo>
                  <a:cubicBezTo>
                    <a:pt x="323" y="557"/>
                    <a:pt x="318" y="545"/>
                    <a:pt x="306" y="543"/>
                  </a:cubicBezTo>
                  <a:cubicBezTo>
                    <a:pt x="303" y="542"/>
                    <a:pt x="299" y="541"/>
                    <a:pt x="295" y="540"/>
                  </a:cubicBezTo>
                  <a:cubicBezTo>
                    <a:pt x="288" y="538"/>
                    <a:pt x="286" y="533"/>
                    <a:pt x="285" y="526"/>
                  </a:cubicBezTo>
                  <a:cubicBezTo>
                    <a:pt x="284" y="524"/>
                    <a:pt x="285" y="521"/>
                    <a:pt x="287" y="520"/>
                  </a:cubicBezTo>
                  <a:cubicBezTo>
                    <a:pt x="287" y="519"/>
                    <a:pt x="288" y="518"/>
                    <a:pt x="289" y="518"/>
                  </a:cubicBezTo>
                  <a:cubicBezTo>
                    <a:pt x="505" y="448"/>
                    <a:pt x="505" y="448"/>
                    <a:pt x="505" y="448"/>
                  </a:cubicBezTo>
                  <a:cubicBezTo>
                    <a:pt x="507" y="447"/>
                    <a:pt x="509" y="445"/>
                    <a:pt x="509" y="442"/>
                  </a:cubicBezTo>
                  <a:cubicBezTo>
                    <a:pt x="518" y="313"/>
                    <a:pt x="487" y="155"/>
                    <a:pt x="341" y="81"/>
                  </a:cubicBezTo>
                  <a:cubicBezTo>
                    <a:pt x="224" y="22"/>
                    <a:pt x="108" y="0"/>
                    <a:pt x="7" y="2"/>
                  </a:cubicBezTo>
                  <a:cubicBezTo>
                    <a:pt x="3" y="2"/>
                    <a:pt x="0" y="5"/>
                    <a:pt x="0" y="8"/>
                  </a:cubicBezTo>
                  <a:cubicBezTo>
                    <a:pt x="0" y="288"/>
                    <a:pt x="0" y="288"/>
                    <a:pt x="0" y="288"/>
                  </a:cubicBezTo>
                  <a:cubicBezTo>
                    <a:pt x="7" y="280"/>
                    <a:pt x="16" y="275"/>
                    <a:pt x="26" y="275"/>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09" name="Google Shape;809;p41"/>
            <p:cNvSpPr/>
            <p:nvPr/>
          </p:nvSpPr>
          <p:spPr>
            <a:xfrm>
              <a:off x="4599335" y="1012768"/>
              <a:ext cx="277094" cy="339188"/>
            </a:xfrm>
            <a:custGeom>
              <a:avLst/>
              <a:gdLst/>
              <a:ahLst/>
              <a:cxnLst/>
              <a:rect l="l" t="t" r="r" b="b"/>
              <a:pathLst>
                <a:path w="496" h="608" extrusionOk="0">
                  <a:moveTo>
                    <a:pt x="118" y="481"/>
                  </a:moveTo>
                  <a:cubicBezTo>
                    <a:pt x="121" y="472"/>
                    <a:pt x="128" y="464"/>
                    <a:pt x="137" y="461"/>
                  </a:cubicBezTo>
                  <a:cubicBezTo>
                    <a:pt x="151" y="455"/>
                    <a:pt x="168" y="455"/>
                    <a:pt x="184" y="461"/>
                  </a:cubicBezTo>
                  <a:cubicBezTo>
                    <a:pt x="201" y="466"/>
                    <a:pt x="215" y="476"/>
                    <a:pt x="222" y="488"/>
                  </a:cubicBezTo>
                  <a:cubicBezTo>
                    <a:pt x="228" y="497"/>
                    <a:pt x="229" y="507"/>
                    <a:pt x="226" y="516"/>
                  </a:cubicBezTo>
                  <a:cubicBezTo>
                    <a:pt x="223" y="526"/>
                    <a:pt x="216" y="533"/>
                    <a:pt x="206" y="536"/>
                  </a:cubicBezTo>
                  <a:cubicBezTo>
                    <a:pt x="421" y="606"/>
                    <a:pt x="421" y="606"/>
                    <a:pt x="421" y="606"/>
                  </a:cubicBezTo>
                  <a:cubicBezTo>
                    <a:pt x="426" y="608"/>
                    <a:pt x="430" y="605"/>
                    <a:pt x="430" y="600"/>
                  </a:cubicBezTo>
                  <a:cubicBezTo>
                    <a:pt x="430" y="353"/>
                    <a:pt x="430" y="353"/>
                    <a:pt x="430" y="353"/>
                  </a:cubicBezTo>
                  <a:cubicBezTo>
                    <a:pt x="430" y="352"/>
                    <a:pt x="430" y="351"/>
                    <a:pt x="431" y="350"/>
                  </a:cubicBezTo>
                  <a:cubicBezTo>
                    <a:pt x="432" y="347"/>
                    <a:pt x="434" y="346"/>
                    <a:pt x="437" y="345"/>
                  </a:cubicBezTo>
                  <a:cubicBezTo>
                    <a:pt x="443" y="345"/>
                    <a:pt x="449" y="345"/>
                    <a:pt x="453" y="351"/>
                  </a:cubicBezTo>
                  <a:cubicBezTo>
                    <a:pt x="455" y="354"/>
                    <a:pt x="457" y="358"/>
                    <a:pt x="459" y="361"/>
                  </a:cubicBezTo>
                  <a:cubicBezTo>
                    <a:pt x="465" y="371"/>
                    <a:pt x="478" y="373"/>
                    <a:pt x="486" y="363"/>
                  </a:cubicBezTo>
                  <a:cubicBezTo>
                    <a:pt x="493" y="354"/>
                    <a:pt x="496" y="341"/>
                    <a:pt x="496" y="329"/>
                  </a:cubicBezTo>
                  <a:cubicBezTo>
                    <a:pt x="496" y="317"/>
                    <a:pt x="493" y="304"/>
                    <a:pt x="486" y="295"/>
                  </a:cubicBezTo>
                  <a:cubicBezTo>
                    <a:pt x="478" y="286"/>
                    <a:pt x="465" y="287"/>
                    <a:pt x="459" y="297"/>
                  </a:cubicBezTo>
                  <a:cubicBezTo>
                    <a:pt x="457" y="300"/>
                    <a:pt x="455" y="304"/>
                    <a:pt x="453" y="307"/>
                  </a:cubicBezTo>
                  <a:cubicBezTo>
                    <a:pt x="449" y="313"/>
                    <a:pt x="443" y="313"/>
                    <a:pt x="437" y="313"/>
                  </a:cubicBezTo>
                  <a:cubicBezTo>
                    <a:pt x="434" y="313"/>
                    <a:pt x="432" y="311"/>
                    <a:pt x="431" y="309"/>
                  </a:cubicBezTo>
                  <a:cubicBezTo>
                    <a:pt x="430" y="308"/>
                    <a:pt x="430" y="307"/>
                    <a:pt x="430" y="305"/>
                  </a:cubicBezTo>
                  <a:cubicBezTo>
                    <a:pt x="430" y="7"/>
                    <a:pt x="430" y="7"/>
                    <a:pt x="430" y="7"/>
                  </a:cubicBezTo>
                  <a:cubicBezTo>
                    <a:pt x="430" y="3"/>
                    <a:pt x="427" y="0"/>
                    <a:pt x="423" y="0"/>
                  </a:cubicBezTo>
                  <a:cubicBezTo>
                    <a:pt x="346" y="5"/>
                    <a:pt x="279" y="23"/>
                    <a:pt x="231" y="49"/>
                  </a:cubicBezTo>
                  <a:cubicBezTo>
                    <a:pt x="64" y="136"/>
                    <a:pt x="15" y="299"/>
                    <a:pt x="3" y="405"/>
                  </a:cubicBezTo>
                  <a:cubicBezTo>
                    <a:pt x="0" y="431"/>
                    <a:pt x="7" y="453"/>
                    <a:pt x="14" y="472"/>
                  </a:cubicBezTo>
                  <a:cubicBezTo>
                    <a:pt x="15" y="473"/>
                    <a:pt x="16" y="475"/>
                    <a:pt x="18" y="475"/>
                  </a:cubicBezTo>
                  <a:cubicBezTo>
                    <a:pt x="122" y="509"/>
                    <a:pt x="122" y="509"/>
                    <a:pt x="122" y="509"/>
                  </a:cubicBezTo>
                  <a:cubicBezTo>
                    <a:pt x="117" y="501"/>
                    <a:pt x="115" y="490"/>
                    <a:pt x="118" y="481"/>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0" name="Google Shape;810;p41"/>
            <p:cNvSpPr/>
            <p:nvPr/>
          </p:nvSpPr>
          <p:spPr>
            <a:xfrm>
              <a:off x="4539787" y="1276220"/>
              <a:ext cx="295350" cy="349606"/>
            </a:xfrm>
            <a:custGeom>
              <a:avLst/>
              <a:gdLst/>
              <a:ahLst/>
              <a:cxnLst/>
              <a:rect l="l" t="t" r="r" b="b"/>
              <a:pathLst>
                <a:path w="529" h="627" extrusionOk="0">
                  <a:moveTo>
                    <a:pt x="313" y="412"/>
                  </a:moveTo>
                  <a:cubicBezTo>
                    <a:pt x="306" y="406"/>
                    <a:pt x="301" y="397"/>
                    <a:pt x="300" y="387"/>
                  </a:cubicBezTo>
                  <a:cubicBezTo>
                    <a:pt x="299" y="373"/>
                    <a:pt x="305" y="357"/>
                    <a:pt x="315" y="343"/>
                  </a:cubicBezTo>
                  <a:cubicBezTo>
                    <a:pt x="325" y="329"/>
                    <a:pt x="339" y="319"/>
                    <a:pt x="353" y="315"/>
                  </a:cubicBezTo>
                  <a:cubicBezTo>
                    <a:pt x="362" y="313"/>
                    <a:pt x="372" y="314"/>
                    <a:pt x="380" y="320"/>
                  </a:cubicBezTo>
                  <a:cubicBezTo>
                    <a:pt x="388" y="326"/>
                    <a:pt x="393" y="335"/>
                    <a:pt x="394" y="345"/>
                  </a:cubicBezTo>
                  <a:cubicBezTo>
                    <a:pt x="527" y="162"/>
                    <a:pt x="527" y="162"/>
                    <a:pt x="527" y="162"/>
                  </a:cubicBezTo>
                  <a:cubicBezTo>
                    <a:pt x="529" y="159"/>
                    <a:pt x="528" y="153"/>
                    <a:pt x="523" y="152"/>
                  </a:cubicBezTo>
                  <a:cubicBezTo>
                    <a:pt x="288" y="76"/>
                    <a:pt x="288" y="76"/>
                    <a:pt x="288" y="76"/>
                  </a:cubicBezTo>
                  <a:cubicBezTo>
                    <a:pt x="287" y="75"/>
                    <a:pt x="286" y="75"/>
                    <a:pt x="285" y="74"/>
                  </a:cubicBezTo>
                  <a:cubicBezTo>
                    <a:pt x="284" y="72"/>
                    <a:pt x="282" y="70"/>
                    <a:pt x="283" y="67"/>
                  </a:cubicBezTo>
                  <a:cubicBezTo>
                    <a:pt x="285" y="61"/>
                    <a:pt x="287" y="55"/>
                    <a:pt x="294" y="53"/>
                  </a:cubicBezTo>
                  <a:cubicBezTo>
                    <a:pt x="297" y="52"/>
                    <a:pt x="301" y="52"/>
                    <a:pt x="305" y="51"/>
                  </a:cubicBezTo>
                  <a:cubicBezTo>
                    <a:pt x="317" y="48"/>
                    <a:pt x="322" y="36"/>
                    <a:pt x="315" y="26"/>
                  </a:cubicBezTo>
                  <a:cubicBezTo>
                    <a:pt x="309" y="16"/>
                    <a:pt x="297" y="9"/>
                    <a:pt x="286" y="6"/>
                  </a:cubicBezTo>
                  <a:cubicBezTo>
                    <a:pt x="274" y="2"/>
                    <a:pt x="261" y="0"/>
                    <a:pt x="250" y="5"/>
                  </a:cubicBezTo>
                  <a:cubicBezTo>
                    <a:pt x="239" y="9"/>
                    <a:pt x="236" y="22"/>
                    <a:pt x="244" y="31"/>
                  </a:cubicBezTo>
                  <a:cubicBezTo>
                    <a:pt x="246" y="34"/>
                    <a:pt x="249" y="37"/>
                    <a:pt x="252" y="40"/>
                  </a:cubicBezTo>
                  <a:cubicBezTo>
                    <a:pt x="256" y="45"/>
                    <a:pt x="254" y="51"/>
                    <a:pt x="252" y="57"/>
                  </a:cubicBezTo>
                  <a:cubicBezTo>
                    <a:pt x="251" y="59"/>
                    <a:pt x="249" y="61"/>
                    <a:pt x="246" y="61"/>
                  </a:cubicBezTo>
                  <a:cubicBezTo>
                    <a:pt x="245" y="61"/>
                    <a:pt x="244" y="61"/>
                    <a:pt x="243" y="61"/>
                  </a:cubicBezTo>
                  <a:cubicBezTo>
                    <a:pt x="141" y="28"/>
                    <a:pt x="141" y="28"/>
                    <a:pt x="141" y="28"/>
                  </a:cubicBezTo>
                  <a:cubicBezTo>
                    <a:pt x="136" y="26"/>
                    <a:pt x="131" y="30"/>
                    <a:pt x="132" y="35"/>
                  </a:cubicBezTo>
                  <a:cubicBezTo>
                    <a:pt x="132" y="38"/>
                    <a:pt x="132" y="41"/>
                    <a:pt x="132" y="44"/>
                  </a:cubicBezTo>
                  <a:cubicBezTo>
                    <a:pt x="125" y="99"/>
                    <a:pt x="5" y="184"/>
                    <a:pt x="2" y="244"/>
                  </a:cubicBezTo>
                  <a:cubicBezTo>
                    <a:pt x="0" y="285"/>
                    <a:pt x="82" y="301"/>
                    <a:pt x="96" y="329"/>
                  </a:cubicBezTo>
                  <a:cubicBezTo>
                    <a:pt x="103" y="341"/>
                    <a:pt x="85" y="368"/>
                    <a:pt x="87" y="384"/>
                  </a:cubicBezTo>
                  <a:cubicBezTo>
                    <a:pt x="88" y="398"/>
                    <a:pt x="128" y="414"/>
                    <a:pt x="128" y="414"/>
                  </a:cubicBezTo>
                  <a:cubicBezTo>
                    <a:pt x="128" y="414"/>
                    <a:pt x="99" y="441"/>
                    <a:pt x="98" y="453"/>
                  </a:cubicBezTo>
                  <a:cubicBezTo>
                    <a:pt x="97" y="468"/>
                    <a:pt x="124" y="491"/>
                    <a:pt x="125" y="506"/>
                  </a:cubicBezTo>
                  <a:cubicBezTo>
                    <a:pt x="125" y="521"/>
                    <a:pt x="101" y="558"/>
                    <a:pt x="112" y="598"/>
                  </a:cubicBezTo>
                  <a:cubicBezTo>
                    <a:pt x="119" y="621"/>
                    <a:pt x="149" y="627"/>
                    <a:pt x="186" y="626"/>
                  </a:cubicBezTo>
                  <a:cubicBezTo>
                    <a:pt x="188" y="626"/>
                    <a:pt x="190" y="625"/>
                    <a:pt x="191" y="624"/>
                  </a:cubicBezTo>
                  <a:cubicBezTo>
                    <a:pt x="342" y="417"/>
                    <a:pt x="342" y="417"/>
                    <a:pt x="342" y="417"/>
                  </a:cubicBezTo>
                  <a:cubicBezTo>
                    <a:pt x="332" y="420"/>
                    <a:pt x="322" y="418"/>
                    <a:pt x="313" y="412"/>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1" name="Google Shape;811;p41"/>
            <p:cNvSpPr/>
            <p:nvPr/>
          </p:nvSpPr>
          <p:spPr>
            <a:xfrm>
              <a:off x="4854479" y="1272314"/>
              <a:ext cx="277529" cy="353078"/>
            </a:xfrm>
            <a:custGeom>
              <a:avLst/>
              <a:gdLst/>
              <a:ahLst/>
              <a:cxnLst/>
              <a:rect l="l" t="t" r="r" b="b"/>
              <a:pathLst>
                <a:path w="497" h="633" extrusionOk="0">
                  <a:moveTo>
                    <a:pt x="326" y="81"/>
                  </a:moveTo>
                  <a:cubicBezTo>
                    <a:pt x="328" y="91"/>
                    <a:pt x="327" y="101"/>
                    <a:pt x="322" y="109"/>
                  </a:cubicBezTo>
                  <a:cubicBezTo>
                    <a:pt x="314" y="122"/>
                    <a:pt x="300" y="131"/>
                    <a:pt x="284" y="136"/>
                  </a:cubicBezTo>
                  <a:cubicBezTo>
                    <a:pt x="267" y="142"/>
                    <a:pt x="250" y="142"/>
                    <a:pt x="237" y="137"/>
                  </a:cubicBezTo>
                  <a:cubicBezTo>
                    <a:pt x="227" y="133"/>
                    <a:pt x="220" y="126"/>
                    <a:pt x="217" y="117"/>
                  </a:cubicBezTo>
                  <a:cubicBezTo>
                    <a:pt x="214" y="107"/>
                    <a:pt x="216" y="97"/>
                    <a:pt x="222" y="88"/>
                  </a:cubicBezTo>
                  <a:cubicBezTo>
                    <a:pt x="6" y="158"/>
                    <a:pt x="6" y="158"/>
                    <a:pt x="6" y="158"/>
                  </a:cubicBezTo>
                  <a:cubicBezTo>
                    <a:pt x="2" y="160"/>
                    <a:pt x="0" y="165"/>
                    <a:pt x="3" y="168"/>
                  </a:cubicBezTo>
                  <a:cubicBezTo>
                    <a:pt x="148" y="368"/>
                    <a:pt x="148" y="368"/>
                    <a:pt x="148" y="368"/>
                  </a:cubicBezTo>
                  <a:cubicBezTo>
                    <a:pt x="149" y="369"/>
                    <a:pt x="149" y="370"/>
                    <a:pt x="150" y="372"/>
                  </a:cubicBezTo>
                  <a:cubicBezTo>
                    <a:pt x="150" y="374"/>
                    <a:pt x="149" y="377"/>
                    <a:pt x="147" y="378"/>
                  </a:cubicBezTo>
                  <a:cubicBezTo>
                    <a:pt x="142" y="382"/>
                    <a:pt x="137" y="386"/>
                    <a:pt x="131" y="383"/>
                  </a:cubicBezTo>
                  <a:cubicBezTo>
                    <a:pt x="127" y="382"/>
                    <a:pt x="124" y="380"/>
                    <a:pt x="120" y="379"/>
                  </a:cubicBezTo>
                  <a:cubicBezTo>
                    <a:pt x="109" y="374"/>
                    <a:pt x="98" y="381"/>
                    <a:pt x="97" y="393"/>
                  </a:cubicBezTo>
                  <a:cubicBezTo>
                    <a:pt x="96" y="404"/>
                    <a:pt x="102" y="417"/>
                    <a:pt x="109" y="426"/>
                  </a:cubicBezTo>
                  <a:cubicBezTo>
                    <a:pt x="116" y="436"/>
                    <a:pt x="126" y="445"/>
                    <a:pt x="137" y="448"/>
                  </a:cubicBezTo>
                  <a:cubicBezTo>
                    <a:pt x="149" y="451"/>
                    <a:pt x="159" y="443"/>
                    <a:pt x="158" y="431"/>
                  </a:cubicBezTo>
                  <a:cubicBezTo>
                    <a:pt x="158" y="427"/>
                    <a:pt x="157" y="423"/>
                    <a:pt x="157" y="419"/>
                  </a:cubicBezTo>
                  <a:cubicBezTo>
                    <a:pt x="156" y="412"/>
                    <a:pt x="161" y="408"/>
                    <a:pt x="167" y="405"/>
                  </a:cubicBezTo>
                  <a:cubicBezTo>
                    <a:pt x="169" y="403"/>
                    <a:pt x="171" y="404"/>
                    <a:pt x="174" y="405"/>
                  </a:cubicBezTo>
                  <a:cubicBezTo>
                    <a:pt x="175" y="405"/>
                    <a:pt x="176" y="406"/>
                    <a:pt x="176" y="407"/>
                  </a:cubicBezTo>
                  <a:cubicBezTo>
                    <a:pt x="336" y="627"/>
                    <a:pt x="336" y="627"/>
                    <a:pt x="336" y="627"/>
                  </a:cubicBezTo>
                  <a:cubicBezTo>
                    <a:pt x="340" y="633"/>
                    <a:pt x="349" y="630"/>
                    <a:pt x="348" y="623"/>
                  </a:cubicBezTo>
                  <a:cubicBezTo>
                    <a:pt x="345" y="577"/>
                    <a:pt x="342" y="510"/>
                    <a:pt x="356" y="414"/>
                  </a:cubicBezTo>
                  <a:cubicBezTo>
                    <a:pt x="372" y="311"/>
                    <a:pt x="417" y="234"/>
                    <a:pt x="461" y="143"/>
                  </a:cubicBezTo>
                  <a:cubicBezTo>
                    <a:pt x="475" y="114"/>
                    <a:pt x="489" y="66"/>
                    <a:pt x="497" y="9"/>
                  </a:cubicBezTo>
                  <a:cubicBezTo>
                    <a:pt x="497" y="4"/>
                    <a:pt x="493" y="0"/>
                    <a:pt x="488" y="2"/>
                  </a:cubicBezTo>
                  <a:cubicBezTo>
                    <a:pt x="305" y="61"/>
                    <a:pt x="305" y="61"/>
                    <a:pt x="305" y="61"/>
                  </a:cubicBezTo>
                  <a:cubicBezTo>
                    <a:pt x="315" y="64"/>
                    <a:pt x="322" y="72"/>
                    <a:pt x="326" y="8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2" name="Google Shape;812;p41"/>
            <p:cNvSpPr/>
            <p:nvPr/>
          </p:nvSpPr>
          <p:spPr>
            <a:xfrm>
              <a:off x="4661491" y="1370403"/>
              <a:ext cx="388584" cy="360890"/>
            </a:xfrm>
            <a:custGeom>
              <a:avLst/>
              <a:gdLst/>
              <a:ahLst/>
              <a:cxnLst/>
              <a:rect l="l" t="t" r="r" b="b"/>
              <a:pathLst>
                <a:path w="696" h="647" extrusionOk="0">
                  <a:moveTo>
                    <a:pt x="506" y="283"/>
                  </a:moveTo>
                  <a:cubicBezTo>
                    <a:pt x="498" y="289"/>
                    <a:pt x="488" y="291"/>
                    <a:pt x="478" y="288"/>
                  </a:cubicBezTo>
                  <a:cubicBezTo>
                    <a:pt x="464" y="285"/>
                    <a:pt x="451" y="275"/>
                    <a:pt x="441" y="261"/>
                  </a:cubicBezTo>
                  <a:cubicBezTo>
                    <a:pt x="430" y="246"/>
                    <a:pt x="425" y="231"/>
                    <a:pt x="426" y="216"/>
                  </a:cubicBezTo>
                  <a:cubicBezTo>
                    <a:pt x="427" y="206"/>
                    <a:pt x="432" y="197"/>
                    <a:pt x="439" y="192"/>
                  </a:cubicBezTo>
                  <a:cubicBezTo>
                    <a:pt x="447" y="186"/>
                    <a:pt x="458" y="184"/>
                    <a:pt x="468" y="187"/>
                  </a:cubicBezTo>
                  <a:cubicBezTo>
                    <a:pt x="334" y="4"/>
                    <a:pt x="334" y="4"/>
                    <a:pt x="334" y="4"/>
                  </a:cubicBezTo>
                  <a:cubicBezTo>
                    <a:pt x="332" y="0"/>
                    <a:pt x="326" y="0"/>
                    <a:pt x="324" y="4"/>
                  </a:cubicBezTo>
                  <a:cubicBezTo>
                    <a:pt x="178" y="204"/>
                    <a:pt x="178" y="204"/>
                    <a:pt x="178" y="204"/>
                  </a:cubicBezTo>
                  <a:cubicBezTo>
                    <a:pt x="178" y="205"/>
                    <a:pt x="177" y="205"/>
                    <a:pt x="176" y="206"/>
                  </a:cubicBezTo>
                  <a:cubicBezTo>
                    <a:pt x="173" y="207"/>
                    <a:pt x="171" y="207"/>
                    <a:pt x="169" y="206"/>
                  </a:cubicBezTo>
                  <a:cubicBezTo>
                    <a:pt x="163" y="202"/>
                    <a:pt x="159" y="199"/>
                    <a:pt x="159" y="192"/>
                  </a:cubicBezTo>
                  <a:cubicBezTo>
                    <a:pt x="159" y="188"/>
                    <a:pt x="160" y="184"/>
                    <a:pt x="160" y="180"/>
                  </a:cubicBezTo>
                  <a:cubicBezTo>
                    <a:pt x="161" y="168"/>
                    <a:pt x="151" y="159"/>
                    <a:pt x="139" y="162"/>
                  </a:cubicBezTo>
                  <a:cubicBezTo>
                    <a:pt x="128" y="165"/>
                    <a:pt x="118" y="174"/>
                    <a:pt x="111" y="184"/>
                  </a:cubicBezTo>
                  <a:cubicBezTo>
                    <a:pt x="104" y="194"/>
                    <a:pt x="98" y="206"/>
                    <a:pt x="99" y="218"/>
                  </a:cubicBezTo>
                  <a:cubicBezTo>
                    <a:pt x="100" y="230"/>
                    <a:pt x="111" y="236"/>
                    <a:pt x="122" y="232"/>
                  </a:cubicBezTo>
                  <a:cubicBezTo>
                    <a:pt x="126" y="230"/>
                    <a:pt x="129" y="228"/>
                    <a:pt x="133" y="227"/>
                  </a:cubicBezTo>
                  <a:cubicBezTo>
                    <a:pt x="140" y="225"/>
                    <a:pt x="144" y="228"/>
                    <a:pt x="149" y="232"/>
                  </a:cubicBezTo>
                  <a:cubicBezTo>
                    <a:pt x="152" y="234"/>
                    <a:pt x="152" y="236"/>
                    <a:pt x="152" y="239"/>
                  </a:cubicBezTo>
                  <a:cubicBezTo>
                    <a:pt x="152" y="240"/>
                    <a:pt x="151" y="241"/>
                    <a:pt x="151" y="242"/>
                  </a:cubicBezTo>
                  <a:cubicBezTo>
                    <a:pt x="4" y="444"/>
                    <a:pt x="4" y="444"/>
                    <a:pt x="4" y="444"/>
                  </a:cubicBezTo>
                  <a:cubicBezTo>
                    <a:pt x="0" y="449"/>
                    <a:pt x="4" y="455"/>
                    <a:pt x="10" y="455"/>
                  </a:cubicBezTo>
                  <a:cubicBezTo>
                    <a:pt x="72" y="448"/>
                    <a:pt x="138" y="432"/>
                    <a:pt x="147" y="440"/>
                  </a:cubicBezTo>
                  <a:cubicBezTo>
                    <a:pt x="174" y="465"/>
                    <a:pt x="143" y="537"/>
                    <a:pt x="158" y="561"/>
                  </a:cubicBezTo>
                  <a:cubicBezTo>
                    <a:pt x="180" y="598"/>
                    <a:pt x="517" y="647"/>
                    <a:pt x="683" y="531"/>
                  </a:cubicBezTo>
                  <a:cubicBezTo>
                    <a:pt x="691" y="525"/>
                    <a:pt x="695" y="517"/>
                    <a:pt x="696" y="504"/>
                  </a:cubicBezTo>
                  <a:cubicBezTo>
                    <a:pt x="696" y="502"/>
                    <a:pt x="696" y="501"/>
                    <a:pt x="695" y="500"/>
                  </a:cubicBezTo>
                  <a:cubicBezTo>
                    <a:pt x="519" y="258"/>
                    <a:pt x="519" y="258"/>
                    <a:pt x="519" y="258"/>
                  </a:cubicBezTo>
                  <a:cubicBezTo>
                    <a:pt x="519" y="268"/>
                    <a:pt x="514" y="278"/>
                    <a:pt x="506" y="283"/>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13" name="Google Shape;813;p41"/>
          <p:cNvGrpSpPr/>
          <p:nvPr/>
        </p:nvGrpSpPr>
        <p:grpSpPr>
          <a:xfrm>
            <a:off x="5618321" y="1124187"/>
            <a:ext cx="489223" cy="594311"/>
            <a:chOff x="5526246" y="1011207"/>
            <a:chExt cx="592758" cy="720086"/>
          </a:xfrm>
        </p:grpSpPr>
        <p:sp>
          <p:nvSpPr>
            <p:cNvPr id="814" name="Google Shape;814;p41"/>
            <p:cNvSpPr/>
            <p:nvPr/>
          </p:nvSpPr>
          <p:spPr>
            <a:xfrm>
              <a:off x="5632379" y="1011207"/>
              <a:ext cx="311420" cy="340347"/>
            </a:xfrm>
            <a:custGeom>
              <a:avLst/>
              <a:gdLst/>
              <a:ahLst/>
              <a:cxnLst/>
              <a:rect l="l" t="t" r="r" b="b"/>
              <a:pathLst>
                <a:path w="518" h="567" extrusionOk="0">
                  <a:moveTo>
                    <a:pt x="144" y="322"/>
                  </a:moveTo>
                  <a:cubicBezTo>
                    <a:pt x="151" y="316"/>
                    <a:pt x="160" y="314"/>
                    <a:pt x="169" y="316"/>
                  </a:cubicBezTo>
                  <a:cubicBezTo>
                    <a:pt x="182" y="318"/>
                    <a:pt x="195" y="327"/>
                    <a:pt x="205" y="339"/>
                  </a:cubicBezTo>
                  <a:cubicBezTo>
                    <a:pt x="215" y="352"/>
                    <a:pt x="221" y="366"/>
                    <a:pt x="220" y="379"/>
                  </a:cubicBezTo>
                  <a:cubicBezTo>
                    <a:pt x="220" y="388"/>
                    <a:pt x="216" y="397"/>
                    <a:pt x="209" y="402"/>
                  </a:cubicBezTo>
                  <a:cubicBezTo>
                    <a:pt x="202" y="408"/>
                    <a:pt x="193" y="410"/>
                    <a:pt x="184" y="408"/>
                  </a:cubicBezTo>
                  <a:cubicBezTo>
                    <a:pt x="308" y="562"/>
                    <a:pt x="308" y="562"/>
                    <a:pt x="308" y="562"/>
                  </a:cubicBezTo>
                  <a:cubicBezTo>
                    <a:pt x="312" y="567"/>
                    <a:pt x="321" y="565"/>
                    <a:pt x="323" y="559"/>
                  </a:cubicBezTo>
                  <a:cubicBezTo>
                    <a:pt x="400" y="358"/>
                    <a:pt x="400" y="358"/>
                    <a:pt x="400" y="358"/>
                  </a:cubicBezTo>
                  <a:cubicBezTo>
                    <a:pt x="401" y="356"/>
                    <a:pt x="403" y="354"/>
                    <a:pt x="405" y="353"/>
                  </a:cubicBezTo>
                  <a:cubicBezTo>
                    <a:pt x="406" y="353"/>
                    <a:pt x="407" y="353"/>
                    <a:pt x="409" y="353"/>
                  </a:cubicBezTo>
                  <a:cubicBezTo>
                    <a:pt x="414" y="355"/>
                    <a:pt x="419" y="357"/>
                    <a:pt x="421" y="363"/>
                  </a:cubicBezTo>
                  <a:cubicBezTo>
                    <a:pt x="422" y="367"/>
                    <a:pt x="422" y="370"/>
                    <a:pt x="422" y="374"/>
                  </a:cubicBezTo>
                  <a:cubicBezTo>
                    <a:pt x="425" y="384"/>
                    <a:pt x="435" y="390"/>
                    <a:pt x="445" y="384"/>
                  </a:cubicBezTo>
                  <a:cubicBezTo>
                    <a:pt x="454" y="379"/>
                    <a:pt x="461" y="369"/>
                    <a:pt x="465" y="358"/>
                  </a:cubicBezTo>
                  <a:cubicBezTo>
                    <a:pt x="469" y="348"/>
                    <a:pt x="471" y="336"/>
                    <a:pt x="467" y="326"/>
                  </a:cubicBezTo>
                  <a:cubicBezTo>
                    <a:pt x="464" y="315"/>
                    <a:pt x="452" y="312"/>
                    <a:pt x="444" y="319"/>
                  </a:cubicBezTo>
                  <a:cubicBezTo>
                    <a:pt x="441" y="321"/>
                    <a:pt x="438" y="323"/>
                    <a:pt x="435" y="326"/>
                  </a:cubicBezTo>
                  <a:cubicBezTo>
                    <a:pt x="430" y="329"/>
                    <a:pt x="425" y="327"/>
                    <a:pt x="419" y="325"/>
                  </a:cubicBezTo>
                  <a:cubicBezTo>
                    <a:pt x="418" y="324"/>
                    <a:pt x="417" y="324"/>
                    <a:pt x="417" y="322"/>
                  </a:cubicBezTo>
                  <a:cubicBezTo>
                    <a:pt x="416" y="320"/>
                    <a:pt x="416" y="318"/>
                    <a:pt x="416" y="316"/>
                  </a:cubicBezTo>
                  <a:cubicBezTo>
                    <a:pt x="517" y="54"/>
                    <a:pt x="517" y="54"/>
                    <a:pt x="517" y="54"/>
                  </a:cubicBezTo>
                  <a:cubicBezTo>
                    <a:pt x="518" y="49"/>
                    <a:pt x="516" y="44"/>
                    <a:pt x="511" y="43"/>
                  </a:cubicBezTo>
                  <a:cubicBezTo>
                    <a:pt x="356" y="0"/>
                    <a:pt x="213" y="22"/>
                    <a:pt x="130" y="66"/>
                  </a:cubicBezTo>
                  <a:cubicBezTo>
                    <a:pt x="74" y="95"/>
                    <a:pt x="33" y="133"/>
                    <a:pt x="3" y="174"/>
                  </a:cubicBezTo>
                  <a:cubicBezTo>
                    <a:pt x="0" y="178"/>
                    <a:pt x="0" y="182"/>
                    <a:pt x="3" y="185"/>
                  </a:cubicBezTo>
                  <a:cubicBezTo>
                    <a:pt x="133" y="346"/>
                    <a:pt x="133" y="346"/>
                    <a:pt x="133" y="346"/>
                  </a:cubicBezTo>
                  <a:cubicBezTo>
                    <a:pt x="133" y="336"/>
                    <a:pt x="137" y="327"/>
                    <a:pt x="144" y="322"/>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5" name="Google Shape;815;p41"/>
            <p:cNvSpPr/>
            <p:nvPr/>
          </p:nvSpPr>
          <p:spPr>
            <a:xfrm>
              <a:off x="5835019" y="1041711"/>
              <a:ext cx="283984" cy="330260"/>
            </a:xfrm>
            <a:custGeom>
              <a:avLst/>
              <a:gdLst/>
              <a:ahLst/>
              <a:cxnLst/>
              <a:rect l="l" t="t" r="r" b="b"/>
              <a:pathLst>
                <a:path w="473" h="550" extrusionOk="0">
                  <a:moveTo>
                    <a:pt x="128" y="252"/>
                  </a:moveTo>
                  <a:cubicBezTo>
                    <a:pt x="136" y="255"/>
                    <a:pt x="142" y="262"/>
                    <a:pt x="145" y="270"/>
                  </a:cubicBezTo>
                  <a:cubicBezTo>
                    <a:pt x="149" y="283"/>
                    <a:pt x="148" y="298"/>
                    <a:pt x="143" y="313"/>
                  </a:cubicBezTo>
                  <a:cubicBezTo>
                    <a:pt x="137" y="328"/>
                    <a:pt x="128" y="340"/>
                    <a:pt x="116" y="347"/>
                  </a:cubicBezTo>
                  <a:cubicBezTo>
                    <a:pt x="108" y="351"/>
                    <a:pt x="99" y="352"/>
                    <a:pt x="90" y="349"/>
                  </a:cubicBezTo>
                  <a:cubicBezTo>
                    <a:pt x="82" y="345"/>
                    <a:pt x="75" y="338"/>
                    <a:pt x="73" y="329"/>
                  </a:cubicBezTo>
                  <a:cubicBezTo>
                    <a:pt x="2" y="514"/>
                    <a:pt x="2" y="514"/>
                    <a:pt x="2" y="514"/>
                  </a:cubicBezTo>
                  <a:cubicBezTo>
                    <a:pt x="0" y="520"/>
                    <a:pt x="5" y="527"/>
                    <a:pt x="12" y="526"/>
                  </a:cubicBezTo>
                  <a:cubicBezTo>
                    <a:pt x="224" y="492"/>
                    <a:pt x="224" y="492"/>
                    <a:pt x="224" y="492"/>
                  </a:cubicBezTo>
                  <a:cubicBezTo>
                    <a:pt x="227" y="491"/>
                    <a:pt x="229" y="492"/>
                    <a:pt x="231" y="493"/>
                  </a:cubicBezTo>
                  <a:cubicBezTo>
                    <a:pt x="232" y="494"/>
                    <a:pt x="233" y="495"/>
                    <a:pt x="233" y="497"/>
                  </a:cubicBezTo>
                  <a:cubicBezTo>
                    <a:pt x="234" y="502"/>
                    <a:pt x="235" y="508"/>
                    <a:pt x="230" y="512"/>
                  </a:cubicBezTo>
                  <a:cubicBezTo>
                    <a:pt x="228" y="515"/>
                    <a:pt x="225" y="516"/>
                    <a:pt x="222" y="519"/>
                  </a:cubicBezTo>
                  <a:cubicBezTo>
                    <a:pt x="214" y="526"/>
                    <a:pt x="214" y="538"/>
                    <a:pt x="224" y="543"/>
                  </a:cubicBezTo>
                  <a:cubicBezTo>
                    <a:pt x="233" y="549"/>
                    <a:pt x="245" y="550"/>
                    <a:pt x="256" y="548"/>
                  </a:cubicBezTo>
                  <a:cubicBezTo>
                    <a:pt x="267" y="546"/>
                    <a:pt x="279" y="542"/>
                    <a:pt x="286" y="534"/>
                  </a:cubicBezTo>
                  <a:cubicBezTo>
                    <a:pt x="293" y="525"/>
                    <a:pt x="290" y="514"/>
                    <a:pt x="280" y="510"/>
                  </a:cubicBezTo>
                  <a:cubicBezTo>
                    <a:pt x="277" y="508"/>
                    <a:pt x="273" y="507"/>
                    <a:pt x="270" y="506"/>
                  </a:cubicBezTo>
                  <a:cubicBezTo>
                    <a:pt x="264" y="503"/>
                    <a:pt x="263" y="498"/>
                    <a:pt x="263" y="492"/>
                  </a:cubicBezTo>
                  <a:cubicBezTo>
                    <a:pt x="262" y="490"/>
                    <a:pt x="263" y="489"/>
                    <a:pt x="263" y="488"/>
                  </a:cubicBezTo>
                  <a:cubicBezTo>
                    <a:pt x="265" y="486"/>
                    <a:pt x="267" y="485"/>
                    <a:pt x="269" y="485"/>
                  </a:cubicBezTo>
                  <a:cubicBezTo>
                    <a:pt x="439" y="458"/>
                    <a:pt x="439" y="458"/>
                    <a:pt x="439" y="458"/>
                  </a:cubicBezTo>
                  <a:cubicBezTo>
                    <a:pt x="442" y="457"/>
                    <a:pt x="445" y="454"/>
                    <a:pt x="446" y="451"/>
                  </a:cubicBezTo>
                  <a:cubicBezTo>
                    <a:pt x="473" y="328"/>
                    <a:pt x="470" y="126"/>
                    <a:pt x="304" y="42"/>
                  </a:cubicBezTo>
                  <a:cubicBezTo>
                    <a:pt x="271" y="25"/>
                    <a:pt x="239" y="12"/>
                    <a:pt x="207" y="2"/>
                  </a:cubicBezTo>
                  <a:cubicBezTo>
                    <a:pt x="203" y="0"/>
                    <a:pt x="198" y="3"/>
                    <a:pt x="196" y="7"/>
                  </a:cubicBezTo>
                  <a:cubicBezTo>
                    <a:pt x="101" y="254"/>
                    <a:pt x="101" y="254"/>
                    <a:pt x="101" y="254"/>
                  </a:cubicBezTo>
                  <a:cubicBezTo>
                    <a:pt x="109" y="249"/>
                    <a:pt x="119" y="248"/>
                    <a:pt x="128" y="252"/>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6" name="Google Shape;816;p41"/>
            <p:cNvSpPr/>
            <p:nvPr/>
          </p:nvSpPr>
          <p:spPr>
            <a:xfrm>
              <a:off x="5837907" y="1326815"/>
              <a:ext cx="260158" cy="268291"/>
            </a:xfrm>
            <a:custGeom>
              <a:avLst/>
              <a:gdLst/>
              <a:ahLst/>
              <a:cxnLst/>
              <a:rect l="l" t="t" r="r" b="b"/>
              <a:pathLst>
                <a:path w="433" h="447" extrusionOk="0">
                  <a:moveTo>
                    <a:pt x="299" y="45"/>
                  </a:moveTo>
                  <a:cubicBezTo>
                    <a:pt x="301" y="53"/>
                    <a:pt x="298" y="62"/>
                    <a:pt x="292" y="69"/>
                  </a:cubicBezTo>
                  <a:cubicBezTo>
                    <a:pt x="283" y="79"/>
                    <a:pt x="270" y="86"/>
                    <a:pt x="254" y="88"/>
                  </a:cubicBezTo>
                  <a:cubicBezTo>
                    <a:pt x="238" y="91"/>
                    <a:pt x="223" y="89"/>
                    <a:pt x="211" y="82"/>
                  </a:cubicBezTo>
                  <a:cubicBezTo>
                    <a:pt x="203" y="77"/>
                    <a:pt x="198" y="70"/>
                    <a:pt x="197" y="61"/>
                  </a:cubicBezTo>
                  <a:cubicBezTo>
                    <a:pt x="195" y="52"/>
                    <a:pt x="198" y="43"/>
                    <a:pt x="205" y="36"/>
                  </a:cubicBezTo>
                  <a:cubicBezTo>
                    <a:pt x="10" y="67"/>
                    <a:pt x="10" y="67"/>
                    <a:pt x="10" y="67"/>
                  </a:cubicBezTo>
                  <a:cubicBezTo>
                    <a:pt x="3" y="68"/>
                    <a:pt x="0" y="76"/>
                    <a:pt x="4" y="81"/>
                  </a:cubicBezTo>
                  <a:cubicBezTo>
                    <a:pt x="140" y="249"/>
                    <a:pt x="140" y="249"/>
                    <a:pt x="140" y="249"/>
                  </a:cubicBezTo>
                  <a:cubicBezTo>
                    <a:pt x="141" y="250"/>
                    <a:pt x="142" y="253"/>
                    <a:pt x="142" y="255"/>
                  </a:cubicBezTo>
                  <a:cubicBezTo>
                    <a:pt x="142" y="256"/>
                    <a:pt x="141" y="258"/>
                    <a:pt x="140" y="258"/>
                  </a:cubicBezTo>
                  <a:cubicBezTo>
                    <a:pt x="136" y="262"/>
                    <a:pt x="131" y="266"/>
                    <a:pt x="125" y="264"/>
                  </a:cubicBezTo>
                  <a:cubicBezTo>
                    <a:pt x="122" y="263"/>
                    <a:pt x="119" y="261"/>
                    <a:pt x="115" y="260"/>
                  </a:cubicBezTo>
                  <a:cubicBezTo>
                    <a:pt x="105" y="256"/>
                    <a:pt x="95" y="263"/>
                    <a:pt x="95" y="274"/>
                  </a:cubicBezTo>
                  <a:cubicBezTo>
                    <a:pt x="95" y="285"/>
                    <a:pt x="100" y="296"/>
                    <a:pt x="107" y="304"/>
                  </a:cubicBezTo>
                  <a:cubicBezTo>
                    <a:pt x="114" y="313"/>
                    <a:pt x="124" y="321"/>
                    <a:pt x="134" y="323"/>
                  </a:cubicBezTo>
                  <a:cubicBezTo>
                    <a:pt x="145" y="325"/>
                    <a:pt x="154" y="317"/>
                    <a:pt x="152" y="306"/>
                  </a:cubicBezTo>
                  <a:cubicBezTo>
                    <a:pt x="152" y="302"/>
                    <a:pt x="151" y="299"/>
                    <a:pt x="151" y="295"/>
                  </a:cubicBezTo>
                  <a:cubicBezTo>
                    <a:pt x="150" y="289"/>
                    <a:pt x="154" y="285"/>
                    <a:pt x="159" y="282"/>
                  </a:cubicBezTo>
                  <a:cubicBezTo>
                    <a:pt x="160" y="281"/>
                    <a:pt x="161" y="281"/>
                    <a:pt x="162" y="281"/>
                  </a:cubicBezTo>
                  <a:cubicBezTo>
                    <a:pt x="165" y="281"/>
                    <a:pt x="167" y="282"/>
                    <a:pt x="168" y="284"/>
                  </a:cubicBezTo>
                  <a:cubicBezTo>
                    <a:pt x="295" y="440"/>
                    <a:pt x="295" y="440"/>
                    <a:pt x="295" y="440"/>
                  </a:cubicBezTo>
                  <a:cubicBezTo>
                    <a:pt x="301" y="447"/>
                    <a:pt x="311" y="443"/>
                    <a:pt x="311" y="435"/>
                  </a:cubicBezTo>
                  <a:cubicBezTo>
                    <a:pt x="311" y="399"/>
                    <a:pt x="312" y="354"/>
                    <a:pt x="321" y="300"/>
                  </a:cubicBezTo>
                  <a:cubicBezTo>
                    <a:pt x="335" y="205"/>
                    <a:pt x="376" y="134"/>
                    <a:pt x="417" y="51"/>
                  </a:cubicBezTo>
                  <a:cubicBezTo>
                    <a:pt x="422" y="41"/>
                    <a:pt x="427" y="28"/>
                    <a:pt x="431" y="13"/>
                  </a:cubicBezTo>
                  <a:cubicBezTo>
                    <a:pt x="433" y="7"/>
                    <a:pt x="428" y="0"/>
                    <a:pt x="422" y="1"/>
                  </a:cubicBezTo>
                  <a:cubicBezTo>
                    <a:pt x="284" y="23"/>
                    <a:pt x="284" y="23"/>
                    <a:pt x="284" y="23"/>
                  </a:cubicBezTo>
                  <a:cubicBezTo>
                    <a:pt x="292" y="28"/>
                    <a:pt x="298" y="36"/>
                    <a:pt x="299" y="45"/>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7" name="Google Shape;817;p41"/>
            <p:cNvSpPr/>
            <p:nvPr/>
          </p:nvSpPr>
          <p:spPr>
            <a:xfrm>
              <a:off x="5725035" y="1379176"/>
              <a:ext cx="304441" cy="352116"/>
            </a:xfrm>
            <a:custGeom>
              <a:avLst/>
              <a:gdLst/>
              <a:ahLst/>
              <a:cxnLst/>
              <a:rect l="l" t="t" r="r" b="b"/>
              <a:pathLst>
                <a:path w="507" h="587" extrusionOk="0">
                  <a:moveTo>
                    <a:pt x="344" y="245"/>
                  </a:moveTo>
                  <a:cubicBezTo>
                    <a:pt x="337" y="251"/>
                    <a:pt x="328" y="253"/>
                    <a:pt x="319" y="251"/>
                  </a:cubicBezTo>
                  <a:cubicBezTo>
                    <a:pt x="306" y="248"/>
                    <a:pt x="293" y="240"/>
                    <a:pt x="283" y="227"/>
                  </a:cubicBezTo>
                  <a:cubicBezTo>
                    <a:pt x="273" y="215"/>
                    <a:pt x="267" y="201"/>
                    <a:pt x="267" y="187"/>
                  </a:cubicBezTo>
                  <a:cubicBezTo>
                    <a:pt x="267" y="178"/>
                    <a:pt x="271" y="170"/>
                    <a:pt x="278" y="164"/>
                  </a:cubicBezTo>
                  <a:cubicBezTo>
                    <a:pt x="285" y="158"/>
                    <a:pt x="295" y="156"/>
                    <a:pt x="304" y="158"/>
                  </a:cubicBezTo>
                  <a:cubicBezTo>
                    <a:pt x="179" y="5"/>
                    <a:pt x="179" y="5"/>
                    <a:pt x="179" y="5"/>
                  </a:cubicBezTo>
                  <a:cubicBezTo>
                    <a:pt x="175" y="0"/>
                    <a:pt x="167" y="1"/>
                    <a:pt x="164" y="8"/>
                  </a:cubicBezTo>
                  <a:cubicBezTo>
                    <a:pt x="87" y="209"/>
                    <a:pt x="87" y="209"/>
                    <a:pt x="87" y="209"/>
                  </a:cubicBezTo>
                  <a:cubicBezTo>
                    <a:pt x="86" y="211"/>
                    <a:pt x="85" y="213"/>
                    <a:pt x="83" y="214"/>
                  </a:cubicBezTo>
                  <a:cubicBezTo>
                    <a:pt x="81" y="214"/>
                    <a:pt x="80" y="214"/>
                    <a:pt x="79" y="214"/>
                  </a:cubicBezTo>
                  <a:cubicBezTo>
                    <a:pt x="73" y="212"/>
                    <a:pt x="68" y="210"/>
                    <a:pt x="67" y="204"/>
                  </a:cubicBezTo>
                  <a:cubicBezTo>
                    <a:pt x="66" y="200"/>
                    <a:pt x="66" y="196"/>
                    <a:pt x="65" y="193"/>
                  </a:cubicBezTo>
                  <a:cubicBezTo>
                    <a:pt x="63" y="182"/>
                    <a:pt x="52" y="177"/>
                    <a:pt x="43" y="182"/>
                  </a:cubicBezTo>
                  <a:cubicBezTo>
                    <a:pt x="33" y="188"/>
                    <a:pt x="27" y="198"/>
                    <a:pt x="23" y="208"/>
                  </a:cubicBezTo>
                  <a:cubicBezTo>
                    <a:pt x="19" y="219"/>
                    <a:pt x="17" y="231"/>
                    <a:pt x="20" y="241"/>
                  </a:cubicBezTo>
                  <a:cubicBezTo>
                    <a:pt x="24" y="251"/>
                    <a:pt x="35" y="255"/>
                    <a:pt x="44" y="248"/>
                  </a:cubicBezTo>
                  <a:cubicBezTo>
                    <a:pt x="47" y="246"/>
                    <a:pt x="49" y="243"/>
                    <a:pt x="52" y="241"/>
                  </a:cubicBezTo>
                  <a:cubicBezTo>
                    <a:pt x="58" y="238"/>
                    <a:pt x="63" y="239"/>
                    <a:pt x="68" y="242"/>
                  </a:cubicBezTo>
                  <a:cubicBezTo>
                    <a:pt x="69" y="242"/>
                    <a:pt x="70" y="243"/>
                    <a:pt x="71" y="244"/>
                  </a:cubicBezTo>
                  <a:cubicBezTo>
                    <a:pt x="72" y="246"/>
                    <a:pt x="72" y="249"/>
                    <a:pt x="71" y="251"/>
                  </a:cubicBezTo>
                  <a:cubicBezTo>
                    <a:pt x="10" y="410"/>
                    <a:pt x="10" y="410"/>
                    <a:pt x="10" y="410"/>
                  </a:cubicBezTo>
                  <a:cubicBezTo>
                    <a:pt x="10" y="412"/>
                    <a:pt x="9" y="414"/>
                    <a:pt x="10" y="415"/>
                  </a:cubicBezTo>
                  <a:cubicBezTo>
                    <a:pt x="16" y="445"/>
                    <a:pt x="0" y="490"/>
                    <a:pt x="10" y="508"/>
                  </a:cubicBezTo>
                  <a:cubicBezTo>
                    <a:pt x="30" y="542"/>
                    <a:pt x="339" y="587"/>
                    <a:pt x="491" y="480"/>
                  </a:cubicBezTo>
                  <a:cubicBezTo>
                    <a:pt x="507" y="469"/>
                    <a:pt x="504" y="446"/>
                    <a:pt x="501" y="402"/>
                  </a:cubicBezTo>
                  <a:cubicBezTo>
                    <a:pt x="355" y="221"/>
                    <a:pt x="355" y="221"/>
                    <a:pt x="355" y="221"/>
                  </a:cubicBezTo>
                  <a:cubicBezTo>
                    <a:pt x="355" y="230"/>
                    <a:pt x="351" y="239"/>
                    <a:pt x="344" y="245"/>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8" name="Google Shape;818;p41"/>
            <p:cNvSpPr/>
            <p:nvPr/>
          </p:nvSpPr>
          <p:spPr>
            <a:xfrm>
              <a:off x="5526246" y="1358760"/>
              <a:ext cx="289521" cy="285105"/>
            </a:xfrm>
            <a:custGeom>
              <a:avLst/>
              <a:gdLst/>
              <a:ahLst/>
              <a:cxnLst/>
              <a:rect l="l" t="t" r="r" b="b"/>
              <a:pathLst>
                <a:path w="482" h="475" extrusionOk="0">
                  <a:moveTo>
                    <a:pt x="354" y="298"/>
                  </a:moveTo>
                  <a:cubicBezTo>
                    <a:pt x="346" y="295"/>
                    <a:pt x="339" y="288"/>
                    <a:pt x="336" y="279"/>
                  </a:cubicBezTo>
                  <a:cubicBezTo>
                    <a:pt x="332" y="267"/>
                    <a:pt x="333" y="252"/>
                    <a:pt x="339" y="237"/>
                  </a:cubicBezTo>
                  <a:cubicBezTo>
                    <a:pt x="345" y="222"/>
                    <a:pt x="354" y="210"/>
                    <a:pt x="366" y="203"/>
                  </a:cubicBezTo>
                  <a:cubicBezTo>
                    <a:pt x="374" y="199"/>
                    <a:pt x="383" y="198"/>
                    <a:pt x="391" y="201"/>
                  </a:cubicBezTo>
                  <a:cubicBezTo>
                    <a:pt x="400" y="204"/>
                    <a:pt x="406" y="211"/>
                    <a:pt x="409" y="220"/>
                  </a:cubicBezTo>
                  <a:cubicBezTo>
                    <a:pt x="480" y="36"/>
                    <a:pt x="480" y="36"/>
                    <a:pt x="480" y="36"/>
                  </a:cubicBezTo>
                  <a:cubicBezTo>
                    <a:pt x="482" y="30"/>
                    <a:pt x="477" y="23"/>
                    <a:pt x="470" y="24"/>
                  </a:cubicBezTo>
                  <a:cubicBezTo>
                    <a:pt x="257" y="58"/>
                    <a:pt x="257" y="58"/>
                    <a:pt x="257" y="58"/>
                  </a:cubicBezTo>
                  <a:cubicBezTo>
                    <a:pt x="255" y="58"/>
                    <a:pt x="252" y="58"/>
                    <a:pt x="251" y="56"/>
                  </a:cubicBezTo>
                  <a:cubicBezTo>
                    <a:pt x="250" y="56"/>
                    <a:pt x="249" y="54"/>
                    <a:pt x="249" y="53"/>
                  </a:cubicBezTo>
                  <a:cubicBezTo>
                    <a:pt x="248" y="47"/>
                    <a:pt x="247" y="42"/>
                    <a:pt x="251" y="38"/>
                  </a:cubicBezTo>
                  <a:cubicBezTo>
                    <a:pt x="254" y="35"/>
                    <a:pt x="257" y="33"/>
                    <a:pt x="260" y="31"/>
                  </a:cubicBezTo>
                  <a:cubicBezTo>
                    <a:pt x="268" y="24"/>
                    <a:pt x="267" y="12"/>
                    <a:pt x="258" y="6"/>
                  </a:cubicBezTo>
                  <a:cubicBezTo>
                    <a:pt x="248" y="1"/>
                    <a:pt x="236" y="0"/>
                    <a:pt x="225" y="2"/>
                  </a:cubicBezTo>
                  <a:cubicBezTo>
                    <a:pt x="214" y="3"/>
                    <a:pt x="203" y="8"/>
                    <a:pt x="196" y="16"/>
                  </a:cubicBezTo>
                  <a:cubicBezTo>
                    <a:pt x="189" y="24"/>
                    <a:pt x="192" y="36"/>
                    <a:pt x="202" y="40"/>
                  </a:cubicBezTo>
                  <a:cubicBezTo>
                    <a:pt x="205" y="42"/>
                    <a:pt x="208" y="42"/>
                    <a:pt x="212" y="44"/>
                  </a:cubicBezTo>
                  <a:cubicBezTo>
                    <a:pt x="217" y="47"/>
                    <a:pt x="218" y="52"/>
                    <a:pt x="219" y="58"/>
                  </a:cubicBezTo>
                  <a:cubicBezTo>
                    <a:pt x="219" y="59"/>
                    <a:pt x="219" y="60"/>
                    <a:pt x="218" y="61"/>
                  </a:cubicBezTo>
                  <a:cubicBezTo>
                    <a:pt x="217" y="64"/>
                    <a:pt x="215" y="65"/>
                    <a:pt x="212" y="65"/>
                  </a:cubicBezTo>
                  <a:cubicBezTo>
                    <a:pt x="9" y="98"/>
                    <a:pt x="9" y="98"/>
                    <a:pt x="9" y="98"/>
                  </a:cubicBezTo>
                  <a:cubicBezTo>
                    <a:pt x="3" y="98"/>
                    <a:pt x="0" y="104"/>
                    <a:pt x="2" y="109"/>
                  </a:cubicBezTo>
                  <a:cubicBezTo>
                    <a:pt x="14" y="138"/>
                    <a:pt x="74" y="153"/>
                    <a:pt x="86" y="175"/>
                  </a:cubicBezTo>
                  <a:cubicBezTo>
                    <a:pt x="92" y="186"/>
                    <a:pt x="75" y="210"/>
                    <a:pt x="77" y="226"/>
                  </a:cubicBezTo>
                  <a:cubicBezTo>
                    <a:pt x="78" y="239"/>
                    <a:pt x="115" y="253"/>
                    <a:pt x="115" y="253"/>
                  </a:cubicBezTo>
                  <a:cubicBezTo>
                    <a:pt x="115" y="253"/>
                    <a:pt x="89" y="277"/>
                    <a:pt x="88" y="289"/>
                  </a:cubicBezTo>
                  <a:cubicBezTo>
                    <a:pt x="86" y="302"/>
                    <a:pt x="111" y="323"/>
                    <a:pt x="112" y="337"/>
                  </a:cubicBezTo>
                  <a:cubicBezTo>
                    <a:pt x="112" y="350"/>
                    <a:pt x="90" y="385"/>
                    <a:pt x="101" y="421"/>
                  </a:cubicBezTo>
                  <a:cubicBezTo>
                    <a:pt x="116" y="475"/>
                    <a:pt x="280" y="428"/>
                    <a:pt x="323" y="429"/>
                  </a:cubicBezTo>
                  <a:cubicBezTo>
                    <a:pt x="326" y="429"/>
                    <a:pt x="330" y="427"/>
                    <a:pt x="331" y="423"/>
                  </a:cubicBezTo>
                  <a:cubicBezTo>
                    <a:pt x="380" y="296"/>
                    <a:pt x="380" y="296"/>
                    <a:pt x="380" y="296"/>
                  </a:cubicBezTo>
                  <a:cubicBezTo>
                    <a:pt x="372" y="300"/>
                    <a:pt x="363" y="301"/>
                    <a:pt x="354" y="29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19" name="Google Shape;819;p41"/>
            <p:cNvSpPr/>
            <p:nvPr/>
          </p:nvSpPr>
          <p:spPr>
            <a:xfrm>
              <a:off x="5530337" y="1130580"/>
              <a:ext cx="282300" cy="276217"/>
            </a:xfrm>
            <a:custGeom>
              <a:avLst/>
              <a:gdLst/>
              <a:ahLst/>
              <a:cxnLst/>
              <a:rect l="l" t="t" r="r" b="b"/>
              <a:pathLst>
                <a:path w="470" h="460" extrusionOk="0">
                  <a:moveTo>
                    <a:pt x="170" y="410"/>
                  </a:moveTo>
                  <a:cubicBezTo>
                    <a:pt x="169" y="401"/>
                    <a:pt x="171" y="392"/>
                    <a:pt x="178" y="385"/>
                  </a:cubicBezTo>
                  <a:cubicBezTo>
                    <a:pt x="186" y="375"/>
                    <a:pt x="200" y="369"/>
                    <a:pt x="216" y="366"/>
                  </a:cubicBezTo>
                  <a:cubicBezTo>
                    <a:pt x="232" y="364"/>
                    <a:pt x="247" y="366"/>
                    <a:pt x="258" y="373"/>
                  </a:cubicBezTo>
                  <a:cubicBezTo>
                    <a:pt x="266" y="377"/>
                    <a:pt x="271" y="385"/>
                    <a:pt x="273" y="394"/>
                  </a:cubicBezTo>
                  <a:cubicBezTo>
                    <a:pt x="274" y="403"/>
                    <a:pt x="271" y="412"/>
                    <a:pt x="265" y="419"/>
                  </a:cubicBezTo>
                  <a:cubicBezTo>
                    <a:pt x="460" y="388"/>
                    <a:pt x="460" y="388"/>
                    <a:pt x="460" y="388"/>
                  </a:cubicBezTo>
                  <a:cubicBezTo>
                    <a:pt x="467" y="387"/>
                    <a:pt x="470" y="379"/>
                    <a:pt x="465" y="373"/>
                  </a:cubicBezTo>
                  <a:cubicBezTo>
                    <a:pt x="330" y="206"/>
                    <a:pt x="330" y="206"/>
                    <a:pt x="330" y="206"/>
                  </a:cubicBezTo>
                  <a:cubicBezTo>
                    <a:pt x="328" y="204"/>
                    <a:pt x="327" y="202"/>
                    <a:pt x="328" y="200"/>
                  </a:cubicBezTo>
                  <a:cubicBezTo>
                    <a:pt x="328" y="198"/>
                    <a:pt x="329" y="197"/>
                    <a:pt x="330" y="196"/>
                  </a:cubicBezTo>
                  <a:cubicBezTo>
                    <a:pt x="334" y="192"/>
                    <a:pt x="338" y="189"/>
                    <a:pt x="344" y="191"/>
                  </a:cubicBezTo>
                  <a:cubicBezTo>
                    <a:pt x="348" y="192"/>
                    <a:pt x="351" y="194"/>
                    <a:pt x="354" y="195"/>
                  </a:cubicBezTo>
                  <a:cubicBezTo>
                    <a:pt x="365" y="198"/>
                    <a:pt x="375" y="192"/>
                    <a:pt x="375" y="181"/>
                  </a:cubicBezTo>
                  <a:cubicBezTo>
                    <a:pt x="375" y="170"/>
                    <a:pt x="369" y="159"/>
                    <a:pt x="362" y="150"/>
                  </a:cubicBezTo>
                  <a:cubicBezTo>
                    <a:pt x="355" y="142"/>
                    <a:pt x="346" y="134"/>
                    <a:pt x="335" y="132"/>
                  </a:cubicBezTo>
                  <a:cubicBezTo>
                    <a:pt x="325" y="130"/>
                    <a:pt x="316" y="138"/>
                    <a:pt x="317" y="149"/>
                  </a:cubicBezTo>
                  <a:cubicBezTo>
                    <a:pt x="318" y="153"/>
                    <a:pt x="319" y="156"/>
                    <a:pt x="319" y="160"/>
                  </a:cubicBezTo>
                  <a:cubicBezTo>
                    <a:pt x="320" y="166"/>
                    <a:pt x="315" y="169"/>
                    <a:pt x="311" y="173"/>
                  </a:cubicBezTo>
                  <a:cubicBezTo>
                    <a:pt x="310" y="174"/>
                    <a:pt x="308" y="174"/>
                    <a:pt x="307" y="174"/>
                  </a:cubicBezTo>
                  <a:cubicBezTo>
                    <a:pt x="305" y="174"/>
                    <a:pt x="303" y="173"/>
                    <a:pt x="301" y="171"/>
                  </a:cubicBezTo>
                  <a:cubicBezTo>
                    <a:pt x="167" y="5"/>
                    <a:pt x="167" y="5"/>
                    <a:pt x="167" y="5"/>
                  </a:cubicBezTo>
                  <a:cubicBezTo>
                    <a:pt x="163" y="0"/>
                    <a:pt x="155" y="1"/>
                    <a:pt x="152" y="6"/>
                  </a:cubicBezTo>
                  <a:cubicBezTo>
                    <a:pt x="113" y="70"/>
                    <a:pt x="97" y="139"/>
                    <a:pt x="91" y="193"/>
                  </a:cubicBezTo>
                  <a:cubicBezTo>
                    <a:pt x="86" y="237"/>
                    <a:pt x="114" y="268"/>
                    <a:pt x="111" y="294"/>
                  </a:cubicBezTo>
                  <a:cubicBezTo>
                    <a:pt x="106" y="335"/>
                    <a:pt x="32" y="395"/>
                    <a:pt x="4" y="446"/>
                  </a:cubicBezTo>
                  <a:cubicBezTo>
                    <a:pt x="0" y="452"/>
                    <a:pt x="5" y="460"/>
                    <a:pt x="13" y="459"/>
                  </a:cubicBezTo>
                  <a:cubicBezTo>
                    <a:pt x="185" y="431"/>
                    <a:pt x="185" y="431"/>
                    <a:pt x="185" y="431"/>
                  </a:cubicBezTo>
                  <a:cubicBezTo>
                    <a:pt x="177" y="427"/>
                    <a:pt x="172" y="419"/>
                    <a:pt x="170" y="410"/>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20" name="Google Shape;820;p41"/>
          <p:cNvGrpSpPr/>
          <p:nvPr/>
        </p:nvGrpSpPr>
        <p:grpSpPr>
          <a:xfrm>
            <a:off x="1558011" y="1124179"/>
            <a:ext cx="485725" cy="594320"/>
            <a:chOff x="606645" y="1011196"/>
            <a:chExt cx="588520" cy="720096"/>
          </a:xfrm>
        </p:grpSpPr>
        <p:sp>
          <p:nvSpPr>
            <p:cNvPr id="821" name="Google Shape;821;p41"/>
            <p:cNvSpPr/>
            <p:nvPr/>
          </p:nvSpPr>
          <p:spPr>
            <a:xfrm>
              <a:off x="659316" y="1517469"/>
              <a:ext cx="456722" cy="213824"/>
            </a:xfrm>
            <a:custGeom>
              <a:avLst/>
              <a:gdLst/>
              <a:ahLst/>
              <a:cxnLst/>
              <a:rect l="l" t="t" r="r" b="b"/>
              <a:pathLst>
                <a:path w="763" h="358" extrusionOk="0">
                  <a:moveTo>
                    <a:pt x="1" y="27"/>
                  </a:moveTo>
                  <a:cubicBezTo>
                    <a:pt x="0" y="41"/>
                    <a:pt x="25" y="62"/>
                    <a:pt x="25" y="75"/>
                  </a:cubicBezTo>
                  <a:cubicBezTo>
                    <a:pt x="26" y="89"/>
                    <a:pt x="4" y="123"/>
                    <a:pt x="14" y="160"/>
                  </a:cubicBezTo>
                  <a:cubicBezTo>
                    <a:pt x="32" y="219"/>
                    <a:pt x="230" y="155"/>
                    <a:pt x="245" y="169"/>
                  </a:cubicBezTo>
                  <a:cubicBezTo>
                    <a:pt x="269" y="192"/>
                    <a:pt x="241" y="258"/>
                    <a:pt x="255" y="280"/>
                  </a:cubicBezTo>
                  <a:cubicBezTo>
                    <a:pt x="275" y="313"/>
                    <a:pt x="582" y="358"/>
                    <a:pt x="735" y="252"/>
                  </a:cubicBezTo>
                  <a:cubicBezTo>
                    <a:pt x="763" y="232"/>
                    <a:pt x="729" y="168"/>
                    <a:pt x="749" y="8"/>
                  </a:cubicBezTo>
                  <a:cubicBezTo>
                    <a:pt x="749" y="4"/>
                    <a:pt x="746" y="0"/>
                    <a:pt x="742" y="0"/>
                  </a:cubicBezTo>
                  <a:cubicBezTo>
                    <a:pt x="24" y="0"/>
                    <a:pt x="24" y="0"/>
                    <a:pt x="24" y="0"/>
                  </a:cubicBezTo>
                  <a:cubicBezTo>
                    <a:pt x="22" y="0"/>
                    <a:pt x="19" y="1"/>
                    <a:pt x="17" y="3"/>
                  </a:cubicBezTo>
                  <a:cubicBezTo>
                    <a:pt x="10" y="11"/>
                    <a:pt x="2" y="21"/>
                    <a:pt x="1" y="27"/>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2" name="Google Shape;822;p41"/>
            <p:cNvSpPr/>
            <p:nvPr/>
          </p:nvSpPr>
          <p:spPr>
            <a:xfrm>
              <a:off x="606645" y="1354464"/>
              <a:ext cx="561583" cy="154615"/>
            </a:xfrm>
            <a:custGeom>
              <a:avLst/>
              <a:gdLst/>
              <a:ahLst/>
              <a:cxnLst/>
              <a:rect l="l" t="t" r="r" b="b"/>
              <a:pathLst>
                <a:path w="938" h="259" extrusionOk="0">
                  <a:moveTo>
                    <a:pt x="2" y="109"/>
                  </a:moveTo>
                  <a:cubicBezTo>
                    <a:pt x="0" y="146"/>
                    <a:pt x="74" y="161"/>
                    <a:pt x="88" y="186"/>
                  </a:cubicBezTo>
                  <a:cubicBezTo>
                    <a:pt x="93" y="197"/>
                    <a:pt x="77" y="222"/>
                    <a:pt x="79" y="237"/>
                  </a:cubicBezTo>
                  <a:cubicBezTo>
                    <a:pt x="79" y="244"/>
                    <a:pt x="91" y="252"/>
                    <a:pt x="101" y="257"/>
                  </a:cubicBezTo>
                  <a:cubicBezTo>
                    <a:pt x="103" y="258"/>
                    <a:pt x="104" y="259"/>
                    <a:pt x="106" y="259"/>
                  </a:cubicBezTo>
                  <a:cubicBezTo>
                    <a:pt x="840" y="259"/>
                    <a:pt x="840" y="259"/>
                    <a:pt x="840" y="259"/>
                  </a:cubicBezTo>
                  <a:cubicBezTo>
                    <a:pt x="840" y="258"/>
                    <a:pt x="840" y="258"/>
                    <a:pt x="840" y="258"/>
                  </a:cubicBezTo>
                  <a:cubicBezTo>
                    <a:pt x="854" y="164"/>
                    <a:pt x="895" y="93"/>
                    <a:pt x="936" y="10"/>
                  </a:cubicBezTo>
                  <a:cubicBezTo>
                    <a:pt x="936" y="10"/>
                    <a:pt x="936" y="10"/>
                    <a:pt x="936" y="10"/>
                  </a:cubicBezTo>
                  <a:cubicBezTo>
                    <a:pt x="938" y="5"/>
                    <a:pt x="935" y="0"/>
                    <a:pt x="929" y="0"/>
                  </a:cubicBezTo>
                  <a:cubicBezTo>
                    <a:pt x="77" y="0"/>
                    <a:pt x="77" y="0"/>
                    <a:pt x="77" y="0"/>
                  </a:cubicBezTo>
                  <a:cubicBezTo>
                    <a:pt x="75" y="0"/>
                    <a:pt x="73" y="1"/>
                    <a:pt x="71" y="3"/>
                  </a:cubicBezTo>
                  <a:cubicBezTo>
                    <a:pt x="39" y="39"/>
                    <a:pt x="3" y="78"/>
                    <a:pt x="2" y="109"/>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3" name="Google Shape;823;p41"/>
            <p:cNvSpPr/>
            <p:nvPr/>
          </p:nvSpPr>
          <p:spPr>
            <a:xfrm>
              <a:off x="661721" y="1191460"/>
              <a:ext cx="533444" cy="154135"/>
            </a:xfrm>
            <a:custGeom>
              <a:avLst/>
              <a:gdLst/>
              <a:ahLst/>
              <a:cxnLst/>
              <a:rect l="l" t="t" r="r" b="b"/>
              <a:pathLst>
                <a:path w="891" h="258" extrusionOk="0">
                  <a:moveTo>
                    <a:pt x="8" y="98"/>
                  </a:moveTo>
                  <a:cubicBezTo>
                    <a:pt x="2" y="142"/>
                    <a:pt x="31" y="174"/>
                    <a:pt x="28" y="199"/>
                  </a:cubicBezTo>
                  <a:cubicBezTo>
                    <a:pt x="26" y="213"/>
                    <a:pt x="17" y="230"/>
                    <a:pt x="3" y="247"/>
                  </a:cubicBezTo>
                  <a:cubicBezTo>
                    <a:pt x="0" y="252"/>
                    <a:pt x="3" y="258"/>
                    <a:pt x="9" y="258"/>
                  </a:cubicBezTo>
                  <a:cubicBezTo>
                    <a:pt x="849" y="258"/>
                    <a:pt x="849" y="258"/>
                    <a:pt x="849" y="258"/>
                  </a:cubicBezTo>
                  <a:cubicBezTo>
                    <a:pt x="852" y="258"/>
                    <a:pt x="855" y="256"/>
                    <a:pt x="856" y="254"/>
                  </a:cubicBezTo>
                  <a:cubicBezTo>
                    <a:pt x="875" y="195"/>
                    <a:pt x="891" y="98"/>
                    <a:pt x="873" y="5"/>
                  </a:cubicBezTo>
                  <a:cubicBezTo>
                    <a:pt x="872" y="2"/>
                    <a:pt x="869" y="0"/>
                    <a:pt x="866" y="0"/>
                  </a:cubicBezTo>
                  <a:cubicBezTo>
                    <a:pt x="34" y="0"/>
                    <a:pt x="34" y="0"/>
                    <a:pt x="34" y="0"/>
                  </a:cubicBezTo>
                  <a:cubicBezTo>
                    <a:pt x="31" y="0"/>
                    <a:pt x="28" y="2"/>
                    <a:pt x="27" y="5"/>
                  </a:cubicBezTo>
                  <a:cubicBezTo>
                    <a:pt x="17" y="38"/>
                    <a:pt x="11" y="70"/>
                    <a:pt x="8" y="98"/>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4" name="Google Shape;824;p41"/>
            <p:cNvSpPr/>
            <p:nvPr/>
          </p:nvSpPr>
          <p:spPr>
            <a:xfrm>
              <a:off x="683367" y="1011196"/>
              <a:ext cx="497368" cy="171394"/>
            </a:xfrm>
            <a:custGeom>
              <a:avLst/>
              <a:gdLst/>
              <a:ahLst/>
              <a:cxnLst/>
              <a:rect l="l" t="t" r="r" b="b"/>
              <a:pathLst>
                <a:path w="831" h="287" extrusionOk="0">
                  <a:moveTo>
                    <a:pt x="690" y="102"/>
                  </a:moveTo>
                  <a:cubicBezTo>
                    <a:pt x="488" y="0"/>
                    <a:pt x="287" y="19"/>
                    <a:pt x="180" y="75"/>
                  </a:cubicBezTo>
                  <a:cubicBezTo>
                    <a:pt x="84" y="125"/>
                    <a:pt x="31" y="203"/>
                    <a:pt x="2" y="278"/>
                  </a:cubicBezTo>
                  <a:cubicBezTo>
                    <a:pt x="0" y="282"/>
                    <a:pt x="3" y="287"/>
                    <a:pt x="8" y="287"/>
                  </a:cubicBezTo>
                  <a:cubicBezTo>
                    <a:pt x="823" y="287"/>
                    <a:pt x="823" y="287"/>
                    <a:pt x="823" y="287"/>
                  </a:cubicBezTo>
                  <a:cubicBezTo>
                    <a:pt x="828" y="287"/>
                    <a:pt x="831" y="283"/>
                    <a:pt x="830" y="278"/>
                  </a:cubicBezTo>
                  <a:cubicBezTo>
                    <a:pt x="810" y="207"/>
                    <a:pt x="768" y="141"/>
                    <a:pt x="690" y="102"/>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25" name="Google Shape;825;p41"/>
          <p:cNvGrpSpPr/>
          <p:nvPr/>
        </p:nvGrpSpPr>
        <p:grpSpPr>
          <a:xfrm>
            <a:off x="10163722" y="1124148"/>
            <a:ext cx="397873" cy="594349"/>
            <a:chOff x="11033597" y="1011159"/>
            <a:chExt cx="482075" cy="720133"/>
          </a:xfrm>
        </p:grpSpPr>
        <p:sp>
          <p:nvSpPr>
            <p:cNvPr id="826" name="Google Shape;826;p41"/>
            <p:cNvSpPr/>
            <p:nvPr/>
          </p:nvSpPr>
          <p:spPr>
            <a:xfrm>
              <a:off x="11033597" y="1414369"/>
              <a:ext cx="482075" cy="151349"/>
            </a:xfrm>
            <a:custGeom>
              <a:avLst/>
              <a:gdLst/>
              <a:ahLst/>
              <a:cxnLst/>
              <a:rect l="l" t="t" r="r" b="b"/>
              <a:pathLst>
                <a:path w="724" h="227" extrusionOk="0">
                  <a:moveTo>
                    <a:pt x="0" y="112"/>
                  </a:moveTo>
                  <a:cubicBezTo>
                    <a:pt x="0" y="149"/>
                    <a:pt x="5" y="185"/>
                    <a:pt x="16" y="219"/>
                  </a:cubicBezTo>
                  <a:cubicBezTo>
                    <a:pt x="17" y="224"/>
                    <a:pt x="22" y="227"/>
                    <a:pt x="27" y="227"/>
                  </a:cubicBezTo>
                  <a:cubicBezTo>
                    <a:pt x="697" y="227"/>
                    <a:pt x="697" y="227"/>
                    <a:pt x="697" y="227"/>
                  </a:cubicBezTo>
                  <a:cubicBezTo>
                    <a:pt x="702" y="227"/>
                    <a:pt x="707" y="224"/>
                    <a:pt x="708" y="219"/>
                  </a:cubicBezTo>
                  <a:cubicBezTo>
                    <a:pt x="719" y="185"/>
                    <a:pt x="724" y="149"/>
                    <a:pt x="724" y="112"/>
                  </a:cubicBezTo>
                  <a:cubicBezTo>
                    <a:pt x="724" y="76"/>
                    <a:pt x="719" y="41"/>
                    <a:pt x="709" y="8"/>
                  </a:cubicBezTo>
                  <a:cubicBezTo>
                    <a:pt x="708" y="3"/>
                    <a:pt x="703" y="0"/>
                    <a:pt x="698" y="0"/>
                  </a:cubicBezTo>
                  <a:cubicBezTo>
                    <a:pt x="26" y="0"/>
                    <a:pt x="26" y="0"/>
                    <a:pt x="26" y="0"/>
                  </a:cubicBezTo>
                  <a:cubicBezTo>
                    <a:pt x="21" y="0"/>
                    <a:pt x="16" y="3"/>
                    <a:pt x="15" y="8"/>
                  </a:cubicBezTo>
                  <a:cubicBezTo>
                    <a:pt x="5" y="41"/>
                    <a:pt x="0" y="76"/>
                    <a:pt x="0" y="112"/>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7" name="Google Shape;827;p41"/>
            <p:cNvSpPr/>
            <p:nvPr/>
          </p:nvSpPr>
          <p:spPr>
            <a:xfrm>
              <a:off x="11142821" y="1011159"/>
              <a:ext cx="263627" cy="229006"/>
            </a:xfrm>
            <a:custGeom>
              <a:avLst/>
              <a:gdLst/>
              <a:ahLst/>
              <a:cxnLst/>
              <a:rect l="l" t="t" r="r" b="b"/>
              <a:pathLst>
                <a:path w="396" h="343" extrusionOk="0">
                  <a:moveTo>
                    <a:pt x="357" y="266"/>
                  </a:moveTo>
                  <a:cubicBezTo>
                    <a:pt x="208" y="7"/>
                    <a:pt x="208" y="7"/>
                    <a:pt x="208" y="7"/>
                  </a:cubicBezTo>
                  <a:cubicBezTo>
                    <a:pt x="203" y="0"/>
                    <a:pt x="193" y="0"/>
                    <a:pt x="188" y="7"/>
                  </a:cubicBezTo>
                  <a:cubicBezTo>
                    <a:pt x="39" y="266"/>
                    <a:pt x="39" y="266"/>
                    <a:pt x="39" y="266"/>
                  </a:cubicBezTo>
                  <a:cubicBezTo>
                    <a:pt x="4" y="326"/>
                    <a:pt x="4" y="326"/>
                    <a:pt x="4" y="326"/>
                  </a:cubicBezTo>
                  <a:cubicBezTo>
                    <a:pt x="0" y="334"/>
                    <a:pt x="5" y="343"/>
                    <a:pt x="14" y="343"/>
                  </a:cubicBezTo>
                  <a:cubicBezTo>
                    <a:pt x="382" y="343"/>
                    <a:pt x="382" y="343"/>
                    <a:pt x="382" y="343"/>
                  </a:cubicBezTo>
                  <a:cubicBezTo>
                    <a:pt x="391" y="343"/>
                    <a:pt x="396" y="334"/>
                    <a:pt x="392" y="326"/>
                  </a:cubicBezTo>
                  <a:lnTo>
                    <a:pt x="357" y="266"/>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8" name="Google Shape;828;p41"/>
            <p:cNvSpPr/>
            <p:nvPr/>
          </p:nvSpPr>
          <p:spPr>
            <a:xfrm>
              <a:off x="11052228" y="1576445"/>
              <a:ext cx="444813" cy="154847"/>
            </a:xfrm>
            <a:custGeom>
              <a:avLst/>
              <a:gdLst/>
              <a:ahLst/>
              <a:cxnLst/>
              <a:rect l="l" t="t" r="r" b="b"/>
              <a:pathLst>
                <a:path w="668" h="232" extrusionOk="0">
                  <a:moveTo>
                    <a:pt x="334" y="232"/>
                  </a:moveTo>
                  <a:cubicBezTo>
                    <a:pt x="482" y="232"/>
                    <a:pt x="609" y="143"/>
                    <a:pt x="665" y="17"/>
                  </a:cubicBezTo>
                  <a:cubicBezTo>
                    <a:pt x="668" y="9"/>
                    <a:pt x="663" y="0"/>
                    <a:pt x="655" y="0"/>
                  </a:cubicBezTo>
                  <a:cubicBezTo>
                    <a:pt x="13" y="0"/>
                    <a:pt x="13" y="0"/>
                    <a:pt x="13" y="0"/>
                  </a:cubicBezTo>
                  <a:cubicBezTo>
                    <a:pt x="5" y="0"/>
                    <a:pt x="0" y="9"/>
                    <a:pt x="3" y="17"/>
                  </a:cubicBezTo>
                  <a:cubicBezTo>
                    <a:pt x="59" y="143"/>
                    <a:pt x="186" y="232"/>
                    <a:pt x="334" y="232"/>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29" name="Google Shape;829;p41"/>
            <p:cNvSpPr/>
            <p:nvPr/>
          </p:nvSpPr>
          <p:spPr>
            <a:xfrm>
              <a:off x="11051762" y="1251592"/>
              <a:ext cx="446676" cy="151349"/>
            </a:xfrm>
            <a:custGeom>
              <a:avLst/>
              <a:gdLst/>
              <a:ahLst/>
              <a:cxnLst/>
              <a:rect l="l" t="t" r="r" b="b"/>
              <a:pathLst>
                <a:path w="671" h="227" extrusionOk="0">
                  <a:moveTo>
                    <a:pt x="654" y="183"/>
                  </a:moveTo>
                  <a:cubicBezTo>
                    <a:pt x="653" y="182"/>
                    <a:pt x="653" y="182"/>
                    <a:pt x="653" y="182"/>
                  </a:cubicBezTo>
                  <a:cubicBezTo>
                    <a:pt x="552" y="5"/>
                    <a:pt x="552" y="5"/>
                    <a:pt x="552" y="5"/>
                  </a:cubicBezTo>
                  <a:cubicBezTo>
                    <a:pt x="550" y="2"/>
                    <a:pt x="546" y="0"/>
                    <a:pt x="542" y="0"/>
                  </a:cubicBezTo>
                  <a:cubicBezTo>
                    <a:pt x="128" y="0"/>
                    <a:pt x="128" y="0"/>
                    <a:pt x="128" y="0"/>
                  </a:cubicBezTo>
                  <a:cubicBezTo>
                    <a:pt x="124" y="0"/>
                    <a:pt x="120" y="2"/>
                    <a:pt x="118" y="5"/>
                  </a:cubicBezTo>
                  <a:cubicBezTo>
                    <a:pt x="17" y="182"/>
                    <a:pt x="17" y="182"/>
                    <a:pt x="17" y="182"/>
                  </a:cubicBezTo>
                  <a:cubicBezTo>
                    <a:pt x="16" y="185"/>
                    <a:pt x="16" y="185"/>
                    <a:pt x="16" y="185"/>
                  </a:cubicBezTo>
                  <a:cubicBezTo>
                    <a:pt x="11" y="194"/>
                    <a:pt x="7" y="202"/>
                    <a:pt x="3" y="211"/>
                  </a:cubicBezTo>
                  <a:cubicBezTo>
                    <a:pt x="0" y="219"/>
                    <a:pt x="5" y="227"/>
                    <a:pt x="13" y="227"/>
                  </a:cubicBezTo>
                  <a:cubicBezTo>
                    <a:pt x="657" y="227"/>
                    <a:pt x="657" y="227"/>
                    <a:pt x="657" y="227"/>
                  </a:cubicBezTo>
                  <a:cubicBezTo>
                    <a:pt x="665" y="227"/>
                    <a:pt x="671" y="219"/>
                    <a:pt x="667" y="211"/>
                  </a:cubicBezTo>
                  <a:cubicBezTo>
                    <a:pt x="663" y="202"/>
                    <a:pt x="659" y="193"/>
                    <a:pt x="654" y="183"/>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30" name="Google Shape;830;p41"/>
          <p:cNvGrpSpPr/>
          <p:nvPr/>
        </p:nvGrpSpPr>
        <p:grpSpPr>
          <a:xfrm>
            <a:off x="8295542" y="1063225"/>
            <a:ext cx="614273" cy="655273"/>
            <a:chOff x="8770051" y="937343"/>
            <a:chExt cx="744273" cy="793950"/>
          </a:xfrm>
        </p:grpSpPr>
        <p:sp>
          <p:nvSpPr>
            <p:cNvPr id="831" name="Google Shape;831;p41"/>
            <p:cNvSpPr/>
            <p:nvPr/>
          </p:nvSpPr>
          <p:spPr>
            <a:xfrm>
              <a:off x="8968558" y="1402926"/>
              <a:ext cx="348361" cy="98539"/>
            </a:xfrm>
            <a:custGeom>
              <a:avLst/>
              <a:gdLst/>
              <a:ahLst/>
              <a:cxnLst/>
              <a:rect l="l" t="t" r="r" b="b"/>
              <a:pathLst>
                <a:path w="1741804" h="492696" extrusionOk="0">
                  <a:moveTo>
                    <a:pt x="1741805" y="0"/>
                  </a:moveTo>
                  <a:lnTo>
                    <a:pt x="0" y="0"/>
                  </a:lnTo>
                  <a:cubicBezTo>
                    <a:pt x="100902" y="166370"/>
                    <a:pt x="219266" y="316611"/>
                    <a:pt x="295529" y="492696"/>
                  </a:cubicBezTo>
                  <a:lnTo>
                    <a:pt x="1444625" y="492696"/>
                  </a:lnTo>
                  <a:cubicBezTo>
                    <a:pt x="1518222" y="307785"/>
                    <a:pt x="1639761" y="160655"/>
                    <a:pt x="1741805" y="0"/>
                  </a:cubicBezTo>
                  <a:close/>
                </a:path>
              </a:pathLst>
            </a:custGeom>
            <a:solidFill>
              <a:schemeClr val="accent4"/>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32" name="Google Shape;832;p41"/>
            <p:cNvSpPr/>
            <p:nvPr/>
          </p:nvSpPr>
          <p:spPr>
            <a:xfrm>
              <a:off x="8960465" y="1079360"/>
              <a:ext cx="362496" cy="102351"/>
            </a:xfrm>
            <a:custGeom>
              <a:avLst/>
              <a:gdLst/>
              <a:ahLst/>
              <a:cxnLst/>
              <a:rect l="l" t="t" r="r" b="b"/>
              <a:pathLst>
                <a:path w="1812480" h="511754" extrusionOk="0">
                  <a:moveTo>
                    <a:pt x="1812481" y="511755"/>
                  </a:moveTo>
                  <a:cubicBezTo>
                    <a:pt x="1623568" y="198445"/>
                    <a:pt x="1277493" y="-1453"/>
                    <a:pt x="899922" y="8"/>
                  </a:cubicBezTo>
                  <a:cubicBezTo>
                    <a:pt x="549593" y="1341"/>
                    <a:pt x="194628" y="214066"/>
                    <a:pt x="0" y="511755"/>
                  </a:cubicBezTo>
                  <a:lnTo>
                    <a:pt x="1812481" y="511755"/>
                  </a:lnTo>
                  <a:close/>
                </a:path>
              </a:pathLst>
            </a:custGeom>
            <a:solidFill>
              <a:schemeClr val="accent1"/>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33" name="Google Shape;833;p41"/>
            <p:cNvSpPr/>
            <p:nvPr/>
          </p:nvSpPr>
          <p:spPr>
            <a:xfrm>
              <a:off x="8930121" y="1189758"/>
              <a:ext cx="422643" cy="98539"/>
            </a:xfrm>
            <a:custGeom>
              <a:avLst/>
              <a:gdLst/>
              <a:ahLst/>
              <a:cxnLst/>
              <a:rect l="l" t="t" r="r" b="b"/>
              <a:pathLst>
                <a:path w="2113216" h="492696" extrusionOk="0">
                  <a:moveTo>
                    <a:pt x="2113217" y="492696"/>
                  </a:moveTo>
                  <a:cubicBezTo>
                    <a:pt x="2110994" y="311595"/>
                    <a:pt x="2064639" y="144717"/>
                    <a:pt x="1985582" y="0"/>
                  </a:cubicBezTo>
                  <a:lnTo>
                    <a:pt x="127445" y="0"/>
                  </a:lnTo>
                  <a:cubicBezTo>
                    <a:pt x="47307" y="135065"/>
                    <a:pt x="0" y="285687"/>
                    <a:pt x="0" y="440944"/>
                  </a:cubicBezTo>
                  <a:cubicBezTo>
                    <a:pt x="0" y="458534"/>
                    <a:pt x="508" y="475742"/>
                    <a:pt x="1270" y="492696"/>
                  </a:cubicBezTo>
                  <a:lnTo>
                    <a:pt x="2113217" y="492696"/>
                  </a:lnTo>
                  <a:close/>
                </a:path>
              </a:pathLst>
            </a:custGeom>
            <a:solidFill>
              <a:schemeClr val="accent2"/>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34" name="Google Shape;834;p41"/>
            <p:cNvSpPr/>
            <p:nvPr/>
          </p:nvSpPr>
          <p:spPr>
            <a:xfrm>
              <a:off x="8930847" y="1296342"/>
              <a:ext cx="421894" cy="98539"/>
            </a:xfrm>
            <a:custGeom>
              <a:avLst/>
              <a:gdLst/>
              <a:ahLst/>
              <a:cxnLst/>
              <a:rect l="l" t="t" r="r" b="b"/>
              <a:pathLst>
                <a:path w="2109469" h="492696" extrusionOk="0">
                  <a:moveTo>
                    <a:pt x="0" y="0"/>
                  </a:moveTo>
                  <a:cubicBezTo>
                    <a:pt x="16002" y="194564"/>
                    <a:pt x="82868" y="350457"/>
                    <a:pt x="165291" y="492696"/>
                  </a:cubicBezTo>
                  <a:lnTo>
                    <a:pt x="1953324" y="492696"/>
                  </a:lnTo>
                  <a:cubicBezTo>
                    <a:pt x="2038096" y="352425"/>
                    <a:pt x="2104454" y="199073"/>
                    <a:pt x="2109470" y="0"/>
                  </a:cubicBezTo>
                  <a:lnTo>
                    <a:pt x="0" y="0"/>
                  </a:lnTo>
                  <a:close/>
                </a:path>
              </a:pathLst>
            </a:custGeom>
            <a:solidFill>
              <a:schemeClr val="accent3"/>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35" name="Google Shape;835;p41"/>
            <p:cNvSpPr/>
            <p:nvPr/>
          </p:nvSpPr>
          <p:spPr>
            <a:xfrm>
              <a:off x="9031006" y="1509510"/>
              <a:ext cx="223837" cy="102349"/>
            </a:xfrm>
            <a:custGeom>
              <a:avLst/>
              <a:gdLst/>
              <a:ahLst/>
              <a:cxnLst/>
              <a:rect l="l" t="t" r="r" b="b"/>
              <a:pathLst>
                <a:path w="1119187" h="511746" extrusionOk="0">
                  <a:moveTo>
                    <a:pt x="0" y="0"/>
                  </a:moveTo>
                  <a:cubicBezTo>
                    <a:pt x="38989" y="100267"/>
                    <a:pt x="63690" y="209423"/>
                    <a:pt x="63690" y="334899"/>
                  </a:cubicBezTo>
                  <a:cubicBezTo>
                    <a:pt x="63690" y="432562"/>
                    <a:pt x="142875" y="511747"/>
                    <a:pt x="240538" y="511747"/>
                  </a:cubicBezTo>
                  <a:lnTo>
                    <a:pt x="889889" y="511747"/>
                  </a:lnTo>
                  <a:cubicBezTo>
                    <a:pt x="987552" y="511747"/>
                    <a:pt x="1066737" y="432562"/>
                    <a:pt x="1066737" y="334899"/>
                  </a:cubicBezTo>
                  <a:lnTo>
                    <a:pt x="1066737" y="311658"/>
                  </a:lnTo>
                  <a:cubicBezTo>
                    <a:pt x="1066737" y="194183"/>
                    <a:pt x="1086803" y="92265"/>
                    <a:pt x="1119188" y="0"/>
                  </a:cubicBezTo>
                  <a:lnTo>
                    <a:pt x="0" y="0"/>
                  </a:lnTo>
                  <a:close/>
                </a:path>
              </a:pathLst>
            </a:custGeom>
            <a:solidFill>
              <a:schemeClr val="accent5"/>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grpSp>
          <p:nvGrpSpPr>
            <p:cNvPr id="836" name="Google Shape;836;p41"/>
            <p:cNvGrpSpPr/>
            <p:nvPr/>
          </p:nvGrpSpPr>
          <p:grpSpPr>
            <a:xfrm>
              <a:off x="8770051" y="937343"/>
              <a:ext cx="744273" cy="793950"/>
              <a:chOff x="6565437" y="1588001"/>
              <a:chExt cx="744273" cy="793950"/>
            </a:xfrm>
          </p:grpSpPr>
          <p:sp>
            <p:nvSpPr>
              <p:cNvPr id="837" name="Google Shape;837;p41"/>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38" name="Google Shape;838;p41"/>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39" name="Google Shape;839;p41"/>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0" name="Google Shape;840;p41"/>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1" name="Google Shape;841;p41"/>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2" name="Google Shape;842;p41"/>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3" name="Google Shape;843;p41"/>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4" name="Google Shape;844;p41"/>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5" name="Google Shape;845;p41"/>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46" name="Google Shape;846;p41"/>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grpSp>
        <p:nvGrpSpPr>
          <p:cNvPr id="847" name="Google Shape;847;p41"/>
          <p:cNvGrpSpPr/>
          <p:nvPr/>
        </p:nvGrpSpPr>
        <p:grpSpPr>
          <a:xfrm>
            <a:off x="6427361" y="1063225"/>
            <a:ext cx="614273" cy="655273"/>
            <a:chOff x="6506504" y="937343"/>
            <a:chExt cx="744273" cy="793950"/>
          </a:xfrm>
        </p:grpSpPr>
        <p:sp>
          <p:nvSpPr>
            <p:cNvPr id="848" name="Google Shape;848;p41"/>
            <p:cNvSpPr/>
            <p:nvPr/>
          </p:nvSpPr>
          <p:spPr>
            <a:xfrm>
              <a:off x="6666683" y="1079385"/>
              <a:ext cx="422268" cy="171940"/>
            </a:xfrm>
            <a:custGeom>
              <a:avLst/>
              <a:gdLst/>
              <a:ahLst/>
              <a:cxnLst/>
              <a:rect l="l" t="t" r="r" b="b"/>
              <a:pathLst>
                <a:path w="2085276" h="859701" extrusionOk="0">
                  <a:moveTo>
                    <a:pt x="2085276" y="859701"/>
                  </a:moveTo>
                  <a:cubicBezTo>
                    <a:pt x="2064893" y="746925"/>
                    <a:pt x="2027047" y="641516"/>
                    <a:pt x="1974723" y="545821"/>
                  </a:cubicBezTo>
                  <a:lnTo>
                    <a:pt x="1952816" y="507721"/>
                  </a:lnTo>
                  <a:cubicBezTo>
                    <a:pt x="1535303" y="-176492"/>
                    <a:pt x="577914" y="-161950"/>
                    <a:pt x="140271" y="507721"/>
                  </a:cubicBezTo>
                  <a:lnTo>
                    <a:pt x="116523" y="545821"/>
                  </a:lnTo>
                  <a:cubicBezTo>
                    <a:pt x="57721" y="643421"/>
                    <a:pt x="18098" y="749783"/>
                    <a:pt x="0" y="859701"/>
                  </a:cubicBezTo>
                  <a:lnTo>
                    <a:pt x="2085276" y="859701"/>
                  </a:lnTo>
                  <a:close/>
                </a:path>
              </a:pathLst>
            </a:custGeom>
            <a:solidFill>
              <a:schemeClr val="accent1"/>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49" name="Google Shape;849;p41"/>
            <p:cNvSpPr/>
            <p:nvPr/>
          </p:nvSpPr>
          <p:spPr>
            <a:xfrm>
              <a:off x="6664423" y="1259933"/>
              <a:ext cx="427985" cy="171450"/>
            </a:xfrm>
            <a:custGeom>
              <a:avLst/>
              <a:gdLst/>
              <a:ahLst/>
              <a:cxnLst/>
              <a:rect l="l" t="t" r="r" b="b"/>
              <a:pathLst>
                <a:path w="2113506" h="857250" extrusionOk="0">
                  <a:moveTo>
                    <a:pt x="3910" y="178753"/>
                  </a:moveTo>
                  <a:cubicBezTo>
                    <a:pt x="22706" y="451485"/>
                    <a:pt x="153833" y="652844"/>
                    <a:pt x="287056" y="857250"/>
                  </a:cubicBezTo>
                  <a:lnTo>
                    <a:pt x="1834170" y="857250"/>
                  </a:lnTo>
                  <a:cubicBezTo>
                    <a:pt x="1971457" y="654495"/>
                    <a:pt x="2109316" y="461137"/>
                    <a:pt x="2113316" y="178753"/>
                  </a:cubicBezTo>
                  <a:lnTo>
                    <a:pt x="2113507" y="140653"/>
                  </a:lnTo>
                  <a:cubicBezTo>
                    <a:pt x="2112935" y="92710"/>
                    <a:pt x="2109125" y="45784"/>
                    <a:pt x="2102585" y="0"/>
                  </a:cubicBezTo>
                  <a:lnTo>
                    <a:pt x="5815" y="0"/>
                  </a:lnTo>
                  <a:cubicBezTo>
                    <a:pt x="-1170" y="58991"/>
                    <a:pt x="-1932" y="118872"/>
                    <a:pt x="3910" y="178753"/>
                  </a:cubicBezTo>
                  <a:close/>
                </a:path>
              </a:pathLst>
            </a:custGeom>
            <a:solidFill>
              <a:schemeClr val="accent2"/>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50" name="Google Shape;850;p41"/>
            <p:cNvSpPr/>
            <p:nvPr/>
          </p:nvSpPr>
          <p:spPr>
            <a:xfrm>
              <a:off x="6727642" y="1439988"/>
              <a:ext cx="303068" cy="171348"/>
            </a:xfrm>
            <a:custGeom>
              <a:avLst/>
              <a:gdLst/>
              <a:ahLst/>
              <a:cxnLst/>
              <a:rect l="l" t="t" r="r" b="b"/>
              <a:pathLst>
                <a:path w="1496631" h="856741" extrusionOk="0">
                  <a:moveTo>
                    <a:pt x="0" y="0"/>
                  </a:moveTo>
                  <a:cubicBezTo>
                    <a:pt x="63500" y="97853"/>
                    <a:pt x="125984" y="197485"/>
                    <a:pt x="175451" y="306896"/>
                  </a:cubicBezTo>
                  <a:lnTo>
                    <a:pt x="191071" y="344996"/>
                  </a:lnTo>
                  <a:cubicBezTo>
                    <a:pt x="230060" y="445262"/>
                    <a:pt x="254762" y="554419"/>
                    <a:pt x="254762" y="679895"/>
                  </a:cubicBezTo>
                  <a:cubicBezTo>
                    <a:pt x="254762" y="777558"/>
                    <a:pt x="333946" y="856742"/>
                    <a:pt x="431610" y="856742"/>
                  </a:cubicBezTo>
                  <a:lnTo>
                    <a:pt x="1080960" y="856742"/>
                  </a:lnTo>
                  <a:cubicBezTo>
                    <a:pt x="1189609" y="856488"/>
                    <a:pt x="1267206" y="763143"/>
                    <a:pt x="1257808" y="656653"/>
                  </a:cubicBezTo>
                  <a:cubicBezTo>
                    <a:pt x="1257808" y="539178"/>
                    <a:pt x="1277874" y="437261"/>
                    <a:pt x="1310259" y="344996"/>
                  </a:cubicBezTo>
                  <a:lnTo>
                    <a:pt x="1324483" y="306896"/>
                  </a:lnTo>
                  <a:cubicBezTo>
                    <a:pt x="1370775" y="194501"/>
                    <a:pt x="1432687" y="95567"/>
                    <a:pt x="1496632" y="0"/>
                  </a:cubicBezTo>
                  <a:lnTo>
                    <a:pt x="0" y="0"/>
                  </a:lnTo>
                  <a:close/>
                </a:path>
              </a:pathLst>
            </a:custGeom>
            <a:solidFill>
              <a:schemeClr val="accent3"/>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grpSp>
          <p:nvGrpSpPr>
            <p:cNvPr id="851" name="Google Shape;851;p41"/>
            <p:cNvGrpSpPr/>
            <p:nvPr/>
          </p:nvGrpSpPr>
          <p:grpSpPr>
            <a:xfrm>
              <a:off x="6506504" y="937343"/>
              <a:ext cx="744273" cy="793950"/>
              <a:chOff x="6565437" y="1588001"/>
              <a:chExt cx="744273" cy="793950"/>
            </a:xfrm>
          </p:grpSpPr>
          <p:sp>
            <p:nvSpPr>
              <p:cNvPr id="852" name="Google Shape;852;p41"/>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3" name="Google Shape;853;p41"/>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4" name="Google Shape;854;p41"/>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5" name="Google Shape;855;p41"/>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6" name="Google Shape;856;p41"/>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7" name="Google Shape;857;p41"/>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8" name="Google Shape;858;p41"/>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59" name="Google Shape;859;p41"/>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60" name="Google Shape;860;p41"/>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61" name="Google Shape;861;p41"/>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grpSp>
        <p:nvGrpSpPr>
          <p:cNvPr id="862" name="Google Shape;862;p41"/>
          <p:cNvGrpSpPr/>
          <p:nvPr/>
        </p:nvGrpSpPr>
        <p:grpSpPr>
          <a:xfrm>
            <a:off x="7361452" y="1063225"/>
            <a:ext cx="614273" cy="655273"/>
            <a:chOff x="7638277" y="937343"/>
            <a:chExt cx="744273" cy="793950"/>
          </a:xfrm>
        </p:grpSpPr>
        <p:sp>
          <p:nvSpPr>
            <p:cNvPr id="863" name="Google Shape;863;p41"/>
            <p:cNvSpPr/>
            <p:nvPr/>
          </p:nvSpPr>
          <p:spPr>
            <a:xfrm>
              <a:off x="8012931" y="1079385"/>
              <a:ext cx="217151" cy="253479"/>
            </a:xfrm>
            <a:custGeom>
              <a:avLst/>
              <a:gdLst/>
              <a:ahLst/>
              <a:cxnLst/>
              <a:rect l="l" t="t" r="r" b="b"/>
              <a:pathLst>
                <a:path w="1085755" h="1267396" extrusionOk="0">
                  <a:moveTo>
                    <a:pt x="1058482" y="714947"/>
                  </a:moveTo>
                  <a:cubicBezTo>
                    <a:pt x="1013714" y="538416"/>
                    <a:pt x="885190" y="361632"/>
                    <a:pt x="705993" y="229870"/>
                  </a:cubicBezTo>
                  <a:cubicBezTo>
                    <a:pt x="565277" y="126492"/>
                    <a:pt x="329184" y="3365"/>
                    <a:pt x="0" y="0"/>
                  </a:cubicBezTo>
                  <a:lnTo>
                    <a:pt x="0" y="1267397"/>
                  </a:lnTo>
                  <a:lnTo>
                    <a:pt x="1025144" y="1267397"/>
                  </a:lnTo>
                  <a:cubicBezTo>
                    <a:pt x="1092772" y="1073722"/>
                    <a:pt x="1103694" y="892810"/>
                    <a:pt x="1058482" y="714947"/>
                  </a:cubicBezTo>
                  <a:close/>
                </a:path>
              </a:pathLst>
            </a:custGeom>
            <a:solidFill>
              <a:schemeClr val="accent2"/>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64" name="Google Shape;864;p41"/>
            <p:cNvSpPr/>
            <p:nvPr/>
          </p:nvSpPr>
          <p:spPr>
            <a:xfrm>
              <a:off x="7789628" y="1079436"/>
              <a:ext cx="214318" cy="253428"/>
            </a:xfrm>
            <a:custGeom>
              <a:avLst/>
              <a:gdLst/>
              <a:ahLst/>
              <a:cxnLst/>
              <a:rect l="l" t="t" r="r" b="b"/>
              <a:pathLst>
                <a:path w="1071591" h="1267142" extrusionOk="0">
                  <a:moveTo>
                    <a:pt x="377536" y="231331"/>
                  </a:moveTo>
                  <a:cubicBezTo>
                    <a:pt x="199609" y="362839"/>
                    <a:pt x="71910" y="538988"/>
                    <a:pt x="27270" y="714693"/>
                  </a:cubicBezTo>
                  <a:cubicBezTo>
                    <a:pt x="-17942" y="892556"/>
                    <a:pt x="-7020" y="1073404"/>
                    <a:pt x="60671" y="1267143"/>
                  </a:cubicBezTo>
                  <a:lnTo>
                    <a:pt x="1071591" y="1267143"/>
                  </a:lnTo>
                  <a:lnTo>
                    <a:pt x="1071591" y="0"/>
                  </a:lnTo>
                  <a:cubicBezTo>
                    <a:pt x="748249" y="6794"/>
                    <a:pt x="516220" y="128905"/>
                    <a:pt x="377536" y="231331"/>
                  </a:cubicBezTo>
                  <a:close/>
                </a:path>
              </a:pathLst>
            </a:custGeom>
            <a:solidFill>
              <a:schemeClr val="accent1"/>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65" name="Google Shape;865;p41"/>
            <p:cNvSpPr/>
            <p:nvPr/>
          </p:nvSpPr>
          <p:spPr>
            <a:xfrm>
              <a:off x="8012931" y="1341261"/>
              <a:ext cx="202133" cy="270446"/>
            </a:xfrm>
            <a:custGeom>
              <a:avLst/>
              <a:gdLst/>
              <a:ahLst/>
              <a:cxnLst/>
              <a:rect l="l" t="t" r="r" b="b"/>
              <a:pathLst>
                <a:path w="1010666" h="1352232" extrusionOk="0">
                  <a:moveTo>
                    <a:pt x="326390" y="1351915"/>
                  </a:moveTo>
                  <a:cubicBezTo>
                    <a:pt x="447929" y="1351090"/>
                    <a:pt x="476758" y="1318387"/>
                    <a:pt x="497142" y="1226757"/>
                  </a:cubicBezTo>
                  <a:cubicBezTo>
                    <a:pt x="505079" y="1190943"/>
                    <a:pt x="512382" y="1152208"/>
                    <a:pt x="520129" y="1111187"/>
                  </a:cubicBezTo>
                  <a:cubicBezTo>
                    <a:pt x="540004" y="1005586"/>
                    <a:pt x="562610" y="885888"/>
                    <a:pt x="602869" y="793750"/>
                  </a:cubicBezTo>
                  <a:cubicBezTo>
                    <a:pt x="721932" y="514413"/>
                    <a:pt x="897255" y="279463"/>
                    <a:pt x="1010666" y="0"/>
                  </a:cubicBezTo>
                  <a:lnTo>
                    <a:pt x="0" y="0"/>
                  </a:lnTo>
                  <a:lnTo>
                    <a:pt x="0" y="1351725"/>
                  </a:lnTo>
                  <a:lnTo>
                    <a:pt x="12573" y="1351598"/>
                  </a:lnTo>
                  <a:lnTo>
                    <a:pt x="12573" y="1352169"/>
                  </a:lnTo>
                  <a:cubicBezTo>
                    <a:pt x="41974" y="1352169"/>
                    <a:pt x="71438" y="1352169"/>
                    <a:pt x="100838" y="1352233"/>
                  </a:cubicBezTo>
                  <a:lnTo>
                    <a:pt x="118364" y="1351915"/>
                  </a:lnTo>
                  <a:cubicBezTo>
                    <a:pt x="162116" y="1351979"/>
                    <a:pt x="284671" y="1352487"/>
                    <a:pt x="326390" y="1351915"/>
                  </a:cubicBezTo>
                  <a:close/>
                </a:path>
              </a:pathLst>
            </a:custGeom>
            <a:solidFill>
              <a:schemeClr val="accent3"/>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sp>
          <p:nvSpPr>
            <p:cNvPr id="866" name="Google Shape;866;p41"/>
            <p:cNvSpPr/>
            <p:nvPr/>
          </p:nvSpPr>
          <p:spPr>
            <a:xfrm>
              <a:off x="7804733" y="1341261"/>
              <a:ext cx="199288" cy="270439"/>
            </a:xfrm>
            <a:custGeom>
              <a:avLst/>
              <a:gdLst/>
              <a:ahLst/>
              <a:cxnLst/>
              <a:rect l="l" t="t" r="r" b="b"/>
              <a:pathLst>
                <a:path w="996442" h="1352197" extrusionOk="0">
                  <a:moveTo>
                    <a:pt x="996442" y="1352169"/>
                  </a:moveTo>
                  <a:lnTo>
                    <a:pt x="996442" y="0"/>
                  </a:lnTo>
                  <a:lnTo>
                    <a:pt x="0" y="0"/>
                  </a:lnTo>
                  <a:cubicBezTo>
                    <a:pt x="113538" y="279591"/>
                    <a:pt x="288671" y="514287"/>
                    <a:pt x="407797" y="793750"/>
                  </a:cubicBezTo>
                  <a:cubicBezTo>
                    <a:pt x="448056" y="885888"/>
                    <a:pt x="470662" y="1005586"/>
                    <a:pt x="490601" y="1111250"/>
                  </a:cubicBezTo>
                  <a:cubicBezTo>
                    <a:pt x="498348" y="1152208"/>
                    <a:pt x="505651" y="1190943"/>
                    <a:pt x="513588" y="1226757"/>
                  </a:cubicBezTo>
                  <a:cubicBezTo>
                    <a:pt x="533908" y="1329246"/>
                    <a:pt x="580580" y="1351153"/>
                    <a:pt x="682561" y="1352169"/>
                  </a:cubicBezTo>
                  <a:cubicBezTo>
                    <a:pt x="774002" y="1352169"/>
                    <a:pt x="905256" y="1352233"/>
                    <a:pt x="996442" y="1352169"/>
                  </a:cubicBezTo>
                  <a:close/>
                </a:path>
              </a:pathLst>
            </a:custGeom>
            <a:solidFill>
              <a:schemeClr val="accent4"/>
            </a:solidFill>
            <a:ln>
              <a:noFill/>
            </a:ln>
          </p:spPr>
          <p:txBody>
            <a:bodyPr spcFirstLastPara="1" wrap="square" lIns="91433" tIns="45700" rIns="91433" bIns="45700" anchor="ctr" anchorCtr="0">
              <a:noAutofit/>
            </a:bodyPr>
            <a:lstStyle/>
            <a:p>
              <a:endParaRPr dirty="0">
                <a:solidFill>
                  <a:schemeClr val="dk1"/>
                </a:solidFill>
                <a:latin typeface="Calibri"/>
                <a:ea typeface="Calibri"/>
                <a:cs typeface="Calibri"/>
                <a:sym typeface="Calibri"/>
              </a:endParaRPr>
            </a:p>
          </p:txBody>
        </p:sp>
        <p:grpSp>
          <p:nvGrpSpPr>
            <p:cNvPr id="867" name="Google Shape;867;p41"/>
            <p:cNvGrpSpPr/>
            <p:nvPr/>
          </p:nvGrpSpPr>
          <p:grpSpPr>
            <a:xfrm>
              <a:off x="7638277" y="937343"/>
              <a:ext cx="744273" cy="793950"/>
              <a:chOff x="6565437" y="1588001"/>
              <a:chExt cx="744273" cy="793950"/>
            </a:xfrm>
          </p:grpSpPr>
          <p:sp>
            <p:nvSpPr>
              <p:cNvPr id="868" name="Google Shape;868;p41"/>
              <p:cNvSpPr/>
              <p:nvPr/>
            </p:nvSpPr>
            <p:spPr>
              <a:xfrm>
                <a:off x="7127411" y="1694452"/>
                <a:ext cx="76068" cy="75403"/>
              </a:xfrm>
              <a:custGeom>
                <a:avLst/>
                <a:gdLst/>
                <a:ahLst/>
                <a:cxnLst/>
                <a:rect l="l" t="t" r="r" b="b"/>
                <a:pathLst>
                  <a:path w="133" h="132" extrusionOk="0">
                    <a:moveTo>
                      <a:pt x="12" y="132"/>
                    </a:moveTo>
                    <a:cubicBezTo>
                      <a:pt x="9" y="132"/>
                      <a:pt x="6" y="131"/>
                      <a:pt x="4" y="128"/>
                    </a:cubicBezTo>
                    <a:cubicBezTo>
                      <a:pt x="0" y="124"/>
                      <a:pt x="0" y="118"/>
                      <a:pt x="4" y="114"/>
                    </a:cubicBezTo>
                    <a:cubicBezTo>
                      <a:pt x="113" y="4"/>
                      <a:pt x="113" y="4"/>
                      <a:pt x="113" y="4"/>
                    </a:cubicBezTo>
                    <a:cubicBezTo>
                      <a:pt x="118" y="0"/>
                      <a:pt x="124" y="0"/>
                      <a:pt x="128" y="4"/>
                    </a:cubicBezTo>
                    <a:cubicBezTo>
                      <a:pt x="133" y="8"/>
                      <a:pt x="133" y="15"/>
                      <a:pt x="128" y="19"/>
                    </a:cubicBezTo>
                    <a:cubicBezTo>
                      <a:pt x="19" y="128"/>
                      <a:pt x="19" y="128"/>
                      <a:pt x="19" y="128"/>
                    </a:cubicBezTo>
                    <a:cubicBezTo>
                      <a:pt x="17" y="131"/>
                      <a:pt x="14" y="132"/>
                      <a:pt x="12"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69" name="Google Shape;869;p41"/>
              <p:cNvSpPr/>
              <p:nvPr/>
            </p:nvSpPr>
            <p:spPr>
              <a:xfrm>
                <a:off x="7209689" y="1954149"/>
                <a:ext cx="100020" cy="11976"/>
              </a:xfrm>
              <a:custGeom>
                <a:avLst/>
                <a:gdLst/>
                <a:ahLst/>
                <a:cxnLst/>
                <a:rect l="l" t="t" r="r" b="b"/>
                <a:pathLst>
                  <a:path w="175" h="21" extrusionOk="0">
                    <a:moveTo>
                      <a:pt x="165" y="21"/>
                    </a:moveTo>
                    <a:cubicBezTo>
                      <a:pt x="10" y="21"/>
                      <a:pt x="10" y="21"/>
                      <a:pt x="10" y="21"/>
                    </a:cubicBezTo>
                    <a:cubicBezTo>
                      <a:pt x="4" y="21"/>
                      <a:pt x="0" y="17"/>
                      <a:pt x="0" y="11"/>
                    </a:cubicBezTo>
                    <a:cubicBezTo>
                      <a:pt x="0" y="5"/>
                      <a:pt x="4" y="0"/>
                      <a:pt x="10" y="0"/>
                    </a:cubicBezTo>
                    <a:cubicBezTo>
                      <a:pt x="165" y="0"/>
                      <a:pt x="165" y="0"/>
                      <a:pt x="165" y="0"/>
                    </a:cubicBezTo>
                    <a:cubicBezTo>
                      <a:pt x="171" y="0"/>
                      <a:pt x="175" y="5"/>
                      <a:pt x="175" y="11"/>
                    </a:cubicBezTo>
                    <a:cubicBezTo>
                      <a:pt x="175" y="17"/>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0" name="Google Shape;870;p41"/>
              <p:cNvSpPr/>
              <p:nvPr/>
            </p:nvSpPr>
            <p:spPr>
              <a:xfrm>
                <a:off x="7127411" y="2150197"/>
                <a:ext cx="76068" cy="75625"/>
              </a:xfrm>
              <a:custGeom>
                <a:avLst/>
                <a:gdLst/>
                <a:ahLst/>
                <a:cxnLst/>
                <a:rect l="l" t="t" r="r" b="b"/>
                <a:pathLst>
                  <a:path w="133" h="132" extrusionOk="0">
                    <a:moveTo>
                      <a:pt x="121" y="132"/>
                    </a:moveTo>
                    <a:cubicBezTo>
                      <a:pt x="119" y="132"/>
                      <a:pt x="116" y="131"/>
                      <a:pt x="114" y="129"/>
                    </a:cubicBezTo>
                    <a:cubicBezTo>
                      <a:pt x="5" y="19"/>
                      <a:pt x="5" y="19"/>
                      <a:pt x="5" y="19"/>
                    </a:cubicBezTo>
                    <a:cubicBezTo>
                      <a:pt x="0" y="15"/>
                      <a:pt x="0" y="8"/>
                      <a:pt x="5" y="4"/>
                    </a:cubicBezTo>
                    <a:cubicBezTo>
                      <a:pt x="9" y="0"/>
                      <a:pt x="15" y="0"/>
                      <a:pt x="20" y="4"/>
                    </a:cubicBezTo>
                    <a:cubicBezTo>
                      <a:pt x="129" y="114"/>
                      <a:pt x="129" y="114"/>
                      <a:pt x="129" y="114"/>
                    </a:cubicBezTo>
                    <a:cubicBezTo>
                      <a:pt x="133" y="118"/>
                      <a:pt x="133" y="124"/>
                      <a:pt x="129" y="129"/>
                    </a:cubicBezTo>
                    <a:cubicBezTo>
                      <a:pt x="127" y="131"/>
                      <a:pt x="124" y="132"/>
                      <a:pt x="121" y="13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1" name="Google Shape;871;p41"/>
              <p:cNvSpPr/>
              <p:nvPr/>
            </p:nvSpPr>
            <p:spPr>
              <a:xfrm>
                <a:off x="6671888" y="2150863"/>
                <a:ext cx="76068" cy="74960"/>
              </a:xfrm>
              <a:custGeom>
                <a:avLst/>
                <a:gdLst/>
                <a:ahLst/>
                <a:cxnLst/>
                <a:rect l="l" t="t" r="r" b="b"/>
                <a:pathLst>
                  <a:path w="133" h="131" extrusionOk="0">
                    <a:moveTo>
                      <a:pt x="12" y="131"/>
                    </a:moveTo>
                    <a:cubicBezTo>
                      <a:pt x="9" y="131"/>
                      <a:pt x="7" y="130"/>
                      <a:pt x="5" y="128"/>
                    </a:cubicBezTo>
                    <a:cubicBezTo>
                      <a:pt x="0" y="124"/>
                      <a:pt x="0" y="117"/>
                      <a:pt x="5" y="113"/>
                    </a:cubicBezTo>
                    <a:cubicBezTo>
                      <a:pt x="114" y="4"/>
                      <a:pt x="114" y="4"/>
                      <a:pt x="114" y="4"/>
                    </a:cubicBezTo>
                    <a:cubicBezTo>
                      <a:pt x="118" y="0"/>
                      <a:pt x="125" y="0"/>
                      <a:pt x="129" y="4"/>
                    </a:cubicBezTo>
                    <a:cubicBezTo>
                      <a:pt x="133" y="8"/>
                      <a:pt x="133" y="14"/>
                      <a:pt x="129" y="19"/>
                    </a:cubicBezTo>
                    <a:cubicBezTo>
                      <a:pt x="19" y="128"/>
                      <a:pt x="19" y="128"/>
                      <a:pt x="19" y="128"/>
                    </a:cubicBezTo>
                    <a:cubicBezTo>
                      <a:pt x="17" y="130"/>
                      <a:pt x="15" y="131"/>
                      <a:pt x="12"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2" name="Google Shape;872;p41"/>
              <p:cNvSpPr/>
              <p:nvPr/>
            </p:nvSpPr>
            <p:spPr>
              <a:xfrm>
                <a:off x="6565437" y="1954593"/>
                <a:ext cx="100020" cy="11976"/>
              </a:xfrm>
              <a:custGeom>
                <a:avLst/>
                <a:gdLst/>
                <a:ahLst/>
                <a:cxnLst/>
                <a:rect l="l" t="t" r="r" b="b"/>
                <a:pathLst>
                  <a:path w="175" h="21" extrusionOk="0">
                    <a:moveTo>
                      <a:pt x="165" y="21"/>
                    </a:moveTo>
                    <a:cubicBezTo>
                      <a:pt x="10" y="21"/>
                      <a:pt x="10" y="21"/>
                      <a:pt x="10" y="21"/>
                    </a:cubicBezTo>
                    <a:cubicBezTo>
                      <a:pt x="4" y="21"/>
                      <a:pt x="0" y="16"/>
                      <a:pt x="0" y="10"/>
                    </a:cubicBezTo>
                    <a:cubicBezTo>
                      <a:pt x="0" y="5"/>
                      <a:pt x="4" y="0"/>
                      <a:pt x="10" y="0"/>
                    </a:cubicBezTo>
                    <a:cubicBezTo>
                      <a:pt x="165" y="0"/>
                      <a:pt x="165" y="0"/>
                      <a:pt x="165" y="0"/>
                    </a:cubicBezTo>
                    <a:cubicBezTo>
                      <a:pt x="171" y="0"/>
                      <a:pt x="175" y="5"/>
                      <a:pt x="175" y="10"/>
                    </a:cubicBezTo>
                    <a:cubicBezTo>
                      <a:pt x="175" y="16"/>
                      <a:pt x="171" y="21"/>
                      <a:pt x="165" y="2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3" name="Google Shape;873;p41"/>
              <p:cNvSpPr/>
              <p:nvPr/>
            </p:nvSpPr>
            <p:spPr>
              <a:xfrm>
                <a:off x="6671888" y="1694896"/>
                <a:ext cx="75403" cy="74960"/>
              </a:xfrm>
              <a:custGeom>
                <a:avLst/>
                <a:gdLst/>
                <a:ahLst/>
                <a:cxnLst/>
                <a:rect l="l" t="t" r="r" b="b"/>
                <a:pathLst>
                  <a:path w="132" h="131" extrusionOk="0">
                    <a:moveTo>
                      <a:pt x="121" y="131"/>
                    </a:moveTo>
                    <a:cubicBezTo>
                      <a:pt x="118" y="131"/>
                      <a:pt x="115" y="130"/>
                      <a:pt x="113" y="128"/>
                    </a:cubicBezTo>
                    <a:cubicBezTo>
                      <a:pt x="4" y="19"/>
                      <a:pt x="4" y="19"/>
                      <a:pt x="4" y="19"/>
                    </a:cubicBezTo>
                    <a:cubicBezTo>
                      <a:pt x="0" y="14"/>
                      <a:pt x="0" y="8"/>
                      <a:pt x="4" y="4"/>
                    </a:cubicBezTo>
                    <a:cubicBezTo>
                      <a:pt x="8" y="0"/>
                      <a:pt x="15" y="0"/>
                      <a:pt x="19" y="4"/>
                    </a:cubicBezTo>
                    <a:cubicBezTo>
                      <a:pt x="128" y="113"/>
                      <a:pt x="128" y="113"/>
                      <a:pt x="128" y="113"/>
                    </a:cubicBezTo>
                    <a:cubicBezTo>
                      <a:pt x="132" y="117"/>
                      <a:pt x="132" y="124"/>
                      <a:pt x="128" y="128"/>
                    </a:cubicBezTo>
                    <a:cubicBezTo>
                      <a:pt x="126" y="130"/>
                      <a:pt x="124" y="131"/>
                      <a:pt x="121" y="131"/>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4" name="Google Shape;874;p41"/>
              <p:cNvSpPr/>
              <p:nvPr/>
            </p:nvSpPr>
            <p:spPr>
              <a:xfrm>
                <a:off x="6931363" y="1588001"/>
                <a:ext cx="11976" cy="100020"/>
              </a:xfrm>
              <a:custGeom>
                <a:avLst/>
                <a:gdLst/>
                <a:ahLst/>
                <a:cxnLst/>
                <a:rect l="l" t="t" r="r" b="b"/>
                <a:pathLst>
                  <a:path w="21" h="175" extrusionOk="0">
                    <a:moveTo>
                      <a:pt x="11" y="175"/>
                    </a:moveTo>
                    <a:cubicBezTo>
                      <a:pt x="5" y="175"/>
                      <a:pt x="0" y="171"/>
                      <a:pt x="0" y="165"/>
                    </a:cubicBezTo>
                    <a:cubicBezTo>
                      <a:pt x="0" y="10"/>
                      <a:pt x="0" y="10"/>
                      <a:pt x="0" y="10"/>
                    </a:cubicBezTo>
                    <a:cubicBezTo>
                      <a:pt x="0" y="4"/>
                      <a:pt x="5" y="0"/>
                      <a:pt x="11" y="0"/>
                    </a:cubicBezTo>
                    <a:cubicBezTo>
                      <a:pt x="17" y="0"/>
                      <a:pt x="21" y="4"/>
                      <a:pt x="21" y="10"/>
                    </a:cubicBezTo>
                    <a:cubicBezTo>
                      <a:pt x="21" y="165"/>
                      <a:pt x="21" y="165"/>
                      <a:pt x="21" y="165"/>
                    </a:cubicBezTo>
                    <a:cubicBezTo>
                      <a:pt x="21" y="171"/>
                      <a:pt x="17" y="175"/>
                      <a:pt x="11" y="175"/>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5" name="Google Shape;875;p41"/>
              <p:cNvSpPr/>
              <p:nvPr/>
            </p:nvSpPr>
            <p:spPr>
              <a:xfrm>
                <a:off x="6847311" y="2280157"/>
                <a:ext cx="180080" cy="25726"/>
              </a:xfrm>
              <a:custGeom>
                <a:avLst/>
                <a:gdLst/>
                <a:ahLst/>
                <a:cxnLst/>
                <a:rect l="l" t="t" r="r" b="b"/>
                <a:pathLst>
                  <a:path w="315" h="45" extrusionOk="0">
                    <a:moveTo>
                      <a:pt x="0" y="23"/>
                    </a:moveTo>
                    <a:cubicBezTo>
                      <a:pt x="0" y="35"/>
                      <a:pt x="10" y="45"/>
                      <a:pt x="22" y="45"/>
                    </a:cubicBezTo>
                    <a:cubicBezTo>
                      <a:pt x="293" y="45"/>
                      <a:pt x="293" y="45"/>
                      <a:pt x="293" y="45"/>
                    </a:cubicBezTo>
                    <a:cubicBezTo>
                      <a:pt x="305" y="45"/>
                      <a:pt x="315" y="35"/>
                      <a:pt x="315" y="23"/>
                    </a:cubicBezTo>
                    <a:cubicBezTo>
                      <a:pt x="315" y="23"/>
                      <a:pt x="315" y="23"/>
                      <a:pt x="315" y="23"/>
                    </a:cubicBezTo>
                    <a:cubicBezTo>
                      <a:pt x="315" y="11"/>
                      <a:pt x="305" y="0"/>
                      <a:pt x="293" y="0"/>
                    </a:cubicBezTo>
                    <a:cubicBezTo>
                      <a:pt x="22" y="0"/>
                      <a:pt x="22" y="0"/>
                      <a:pt x="22" y="0"/>
                    </a:cubicBezTo>
                    <a:cubicBezTo>
                      <a:pt x="10" y="0"/>
                      <a:pt x="0" y="11"/>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6" name="Google Shape;876;p41"/>
              <p:cNvSpPr/>
              <p:nvPr/>
            </p:nvSpPr>
            <p:spPr>
              <a:xfrm>
                <a:off x="6851968" y="2318524"/>
                <a:ext cx="170766" cy="25726"/>
              </a:xfrm>
              <a:custGeom>
                <a:avLst/>
                <a:gdLst/>
                <a:ahLst/>
                <a:cxnLst/>
                <a:rect l="l" t="t" r="r" b="b"/>
                <a:pathLst>
                  <a:path w="299" h="45" extrusionOk="0">
                    <a:moveTo>
                      <a:pt x="0" y="22"/>
                    </a:moveTo>
                    <a:cubicBezTo>
                      <a:pt x="0" y="35"/>
                      <a:pt x="10" y="45"/>
                      <a:pt x="23" y="45"/>
                    </a:cubicBezTo>
                    <a:cubicBezTo>
                      <a:pt x="277" y="45"/>
                      <a:pt x="277" y="45"/>
                      <a:pt x="277" y="45"/>
                    </a:cubicBezTo>
                    <a:cubicBezTo>
                      <a:pt x="289" y="45"/>
                      <a:pt x="299" y="35"/>
                      <a:pt x="299" y="22"/>
                    </a:cubicBezTo>
                    <a:cubicBezTo>
                      <a:pt x="299" y="22"/>
                      <a:pt x="299" y="22"/>
                      <a:pt x="299" y="22"/>
                    </a:cubicBezTo>
                    <a:cubicBezTo>
                      <a:pt x="299" y="10"/>
                      <a:pt x="289" y="0"/>
                      <a:pt x="277" y="0"/>
                    </a:cubicBezTo>
                    <a:cubicBezTo>
                      <a:pt x="23" y="0"/>
                      <a:pt x="23" y="0"/>
                      <a:pt x="23" y="0"/>
                    </a:cubicBezTo>
                    <a:cubicBezTo>
                      <a:pt x="10" y="0"/>
                      <a:pt x="0" y="10"/>
                      <a:pt x="0" y="22"/>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77" name="Google Shape;877;p41"/>
              <p:cNvSpPr/>
              <p:nvPr/>
            </p:nvSpPr>
            <p:spPr>
              <a:xfrm>
                <a:off x="6876364" y="2356225"/>
                <a:ext cx="122419" cy="25726"/>
              </a:xfrm>
              <a:custGeom>
                <a:avLst/>
                <a:gdLst/>
                <a:ahLst/>
                <a:cxnLst/>
                <a:rect l="l" t="t" r="r" b="b"/>
                <a:pathLst>
                  <a:path w="214" h="45" extrusionOk="0">
                    <a:moveTo>
                      <a:pt x="0" y="23"/>
                    </a:moveTo>
                    <a:cubicBezTo>
                      <a:pt x="0" y="35"/>
                      <a:pt x="10" y="45"/>
                      <a:pt x="22" y="45"/>
                    </a:cubicBezTo>
                    <a:cubicBezTo>
                      <a:pt x="192" y="45"/>
                      <a:pt x="192" y="45"/>
                      <a:pt x="192" y="45"/>
                    </a:cubicBezTo>
                    <a:cubicBezTo>
                      <a:pt x="204" y="45"/>
                      <a:pt x="214" y="35"/>
                      <a:pt x="214" y="23"/>
                    </a:cubicBezTo>
                    <a:cubicBezTo>
                      <a:pt x="214" y="23"/>
                      <a:pt x="214" y="23"/>
                      <a:pt x="214" y="23"/>
                    </a:cubicBezTo>
                    <a:cubicBezTo>
                      <a:pt x="214" y="10"/>
                      <a:pt x="204" y="0"/>
                      <a:pt x="192" y="0"/>
                    </a:cubicBezTo>
                    <a:cubicBezTo>
                      <a:pt x="22" y="0"/>
                      <a:pt x="22" y="0"/>
                      <a:pt x="22" y="0"/>
                    </a:cubicBezTo>
                    <a:cubicBezTo>
                      <a:pt x="10" y="0"/>
                      <a:pt x="0" y="10"/>
                      <a:pt x="0" y="23"/>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grpSp>
        <p:nvGrpSpPr>
          <p:cNvPr id="878" name="Google Shape;878;p41"/>
          <p:cNvGrpSpPr/>
          <p:nvPr/>
        </p:nvGrpSpPr>
        <p:grpSpPr>
          <a:xfrm>
            <a:off x="4081598" y="3982631"/>
            <a:ext cx="594372" cy="534352"/>
            <a:chOff x="3778727" y="4460423"/>
            <a:chExt cx="720160" cy="647438"/>
          </a:xfrm>
        </p:grpSpPr>
        <p:sp>
          <p:nvSpPr>
            <p:cNvPr id="879" name="Google Shape;879;p41"/>
            <p:cNvSpPr/>
            <p:nvPr/>
          </p:nvSpPr>
          <p:spPr>
            <a:xfrm>
              <a:off x="3957011" y="4902228"/>
              <a:ext cx="364723" cy="110621"/>
            </a:xfrm>
            <a:custGeom>
              <a:avLst/>
              <a:gdLst/>
              <a:ahLst/>
              <a:cxnLst/>
              <a:rect l="l" t="t" r="r" b="b"/>
              <a:pathLst>
                <a:path w="640" h="194" extrusionOk="0">
                  <a:moveTo>
                    <a:pt x="0" y="0"/>
                  </a:moveTo>
                  <a:cubicBezTo>
                    <a:pt x="63" y="130"/>
                    <a:pt x="63" y="130"/>
                    <a:pt x="63" y="130"/>
                  </a:cubicBezTo>
                  <a:cubicBezTo>
                    <a:pt x="64" y="130"/>
                    <a:pt x="64" y="130"/>
                    <a:pt x="64" y="130"/>
                  </a:cubicBezTo>
                  <a:cubicBezTo>
                    <a:pt x="64" y="130"/>
                    <a:pt x="64" y="130"/>
                    <a:pt x="64" y="131"/>
                  </a:cubicBezTo>
                  <a:cubicBezTo>
                    <a:pt x="70" y="143"/>
                    <a:pt x="70" y="143"/>
                    <a:pt x="70" y="143"/>
                  </a:cubicBezTo>
                  <a:cubicBezTo>
                    <a:pt x="93" y="170"/>
                    <a:pt x="188" y="194"/>
                    <a:pt x="320" y="194"/>
                  </a:cubicBezTo>
                  <a:cubicBezTo>
                    <a:pt x="452" y="194"/>
                    <a:pt x="547" y="170"/>
                    <a:pt x="571" y="143"/>
                  </a:cubicBezTo>
                  <a:cubicBezTo>
                    <a:pt x="577" y="131"/>
                    <a:pt x="577" y="131"/>
                    <a:pt x="577" y="131"/>
                  </a:cubicBezTo>
                  <a:cubicBezTo>
                    <a:pt x="577" y="130"/>
                    <a:pt x="577" y="130"/>
                    <a:pt x="577" y="130"/>
                  </a:cubicBezTo>
                  <a:cubicBezTo>
                    <a:pt x="577" y="130"/>
                    <a:pt x="577" y="130"/>
                    <a:pt x="577" y="130"/>
                  </a:cubicBezTo>
                  <a:cubicBezTo>
                    <a:pt x="640" y="0"/>
                    <a:pt x="640" y="0"/>
                    <a:pt x="640" y="0"/>
                  </a:cubicBezTo>
                  <a:cubicBezTo>
                    <a:pt x="587" y="29"/>
                    <a:pt x="452" y="46"/>
                    <a:pt x="320" y="46"/>
                  </a:cubicBezTo>
                  <a:cubicBezTo>
                    <a:pt x="189" y="46"/>
                    <a:pt x="53" y="29"/>
                    <a:pt x="0" y="0"/>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0" name="Google Shape;880;p41"/>
            <p:cNvSpPr/>
            <p:nvPr/>
          </p:nvSpPr>
          <p:spPr>
            <a:xfrm>
              <a:off x="4002092" y="4999728"/>
              <a:ext cx="275015" cy="108132"/>
            </a:xfrm>
            <a:custGeom>
              <a:avLst/>
              <a:gdLst/>
              <a:ahLst/>
              <a:cxnLst/>
              <a:rect l="l" t="t" r="r" b="b"/>
              <a:pathLst>
                <a:path w="483" h="190" extrusionOk="0">
                  <a:moveTo>
                    <a:pt x="0" y="0"/>
                  </a:moveTo>
                  <a:cubicBezTo>
                    <a:pt x="61" y="125"/>
                    <a:pt x="61" y="125"/>
                    <a:pt x="61" y="125"/>
                  </a:cubicBezTo>
                  <a:cubicBezTo>
                    <a:pt x="62" y="126"/>
                    <a:pt x="62" y="127"/>
                    <a:pt x="63" y="128"/>
                  </a:cubicBezTo>
                  <a:cubicBezTo>
                    <a:pt x="70" y="144"/>
                    <a:pt x="70" y="144"/>
                    <a:pt x="70" y="144"/>
                  </a:cubicBezTo>
                  <a:cubicBezTo>
                    <a:pt x="93" y="170"/>
                    <a:pt x="162" y="190"/>
                    <a:pt x="241" y="190"/>
                  </a:cubicBezTo>
                  <a:cubicBezTo>
                    <a:pt x="320" y="190"/>
                    <a:pt x="389" y="170"/>
                    <a:pt x="412" y="144"/>
                  </a:cubicBezTo>
                  <a:cubicBezTo>
                    <a:pt x="420" y="128"/>
                    <a:pt x="420" y="128"/>
                    <a:pt x="420" y="128"/>
                  </a:cubicBezTo>
                  <a:cubicBezTo>
                    <a:pt x="421" y="127"/>
                    <a:pt x="421" y="126"/>
                    <a:pt x="421" y="125"/>
                  </a:cubicBezTo>
                  <a:cubicBezTo>
                    <a:pt x="483" y="0"/>
                    <a:pt x="483" y="0"/>
                    <a:pt x="483" y="0"/>
                  </a:cubicBezTo>
                  <a:cubicBezTo>
                    <a:pt x="437" y="26"/>
                    <a:pt x="338" y="41"/>
                    <a:pt x="241" y="41"/>
                  </a:cubicBezTo>
                  <a:cubicBezTo>
                    <a:pt x="144" y="41"/>
                    <a:pt x="45" y="26"/>
                    <a:pt x="0" y="0"/>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1" name="Google Shape;881;p41"/>
            <p:cNvSpPr/>
            <p:nvPr/>
          </p:nvSpPr>
          <p:spPr>
            <a:xfrm>
              <a:off x="3780312" y="4519014"/>
              <a:ext cx="718575" cy="115145"/>
            </a:xfrm>
            <a:custGeom>
              <a:avLst/>
              <a:gdLst/>
              <a:ahLst/>
              <a:cxnLst/>
              <a:rect l="l" t="t" r="r" b="b"/>
              <a:pathLst>
                <a:path w="1261" h="202" extrusionOk="0">
                  <a:moveTo>
                    <a:pt x="630" y="53"/>
                  </a:moveTo>
                  <a:cubicBezTo>
                    <a:pt x="363" y="53"/>
                    <a:pt x="82" y="34"/>
                    <a:pt x="0" y="0"/>
                  </a:cubicBezTo>
                  <a:cubicBezTo>
                    <a:pt x="71" y="146"/>
                    <a:pt x="71" y="146"/>
                    <a:pt x="71" y="146"/>
                  </a:cubicBezTo>
                  <a:cubicBezTo>
                    <a:pt x="88" y="157"/>
                    <a:pt x="134" y="170"/>
                    <a:pt x="227" y="181"/>
                  </a:cubicBezTo>
                  <a:cubicBezTo>
                    <a:pt x="334" y="194"/>
                    <a:pt x="478" y="202"/>
                    <a:pt x="630" y="202"/>
                  </a:cubicBezTo>
                  <a:cubicBezTo>
                    <a:pt x="630" y="202"/>
                    <a:pt x="630" y="202"/>
                    <a:pt x="630" y="202"/>
                  </a:cubicBezTo>
                  <a:cubicBezTo>
                    <a:pt x="929" y="202"/>
                    <a:pt x="1147" y="174"/>
                    <a:pt x="1189" y="146"/>
                  </a:cubicBezTo>
                  <a:cubicBezTo>
                    <a:pt x="1261" y="0"/>
                    <a:pt x="1261" y="0"/>
                    <a:pt x="1261" y="0"/>
                  </a:cubicBezTo>
                  <a:cubicBezTo>
                    <a:pt x="1179" y="34"/>
                    <a:pt x="897" y="53"/>
                    <a:pt x="630" y="53"/>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2" name="Google Shape;882;p41"/>
            <p:cNvSpPr/>
            <p:nvPr/>
          </p:nvSpPr>
          <p:spPr>
            <a:xfrm>
              <a:off x="3868662" y="4710395"/>
              <a:ext cx="541875" cy="112657"/>
            </a:xfrm>
            <a:custGeom>
              <a:avLst/>
              <a:gdLst/>
              <a:ahLst/>
              <a:cxnLst/>
              <a:rect l="l" t="t" r="r" b="b"/>
              <a:pathLst>
                <a:path w="951" h="198" extrusionOk="0">
                  <a:moveTo>
                    <a:pt x="0" y="0"/>
                  </a:moveTo>
                  <a:cubicBezTo>
                    <a:pt x="70" y="144"/>
                    <a:pt x="70" y="144"/>
                    <a:pt x="70" y="144"/>
                  </a:cubicBezTo>
                  <a:cubicBezTo>
                    <a:pt x="101" y="171"/>
                    <a:pt x="259" y="198"/>
                    <a:pt x="475" y="198"/>
                  </a:cubicBezTo>
                  <a:cubicBezTo>
                    <a:pt x="692" y="198"/>
                    <a:pt x="849" y="171"/>
                    <a:pt x="881" y="144"/>
                  </a:cubicBezTo>
                  <a:cubicBezTo>
                    <a:pt x="951" y="0"/>
                    <a:pt x="951" y="0"/>
                    <a:pt x="951" y="0"/>
                  </a:cubicBezTo>
                  <a:cubicBezTo>
                    <a:pt x="881" y="32"/>
                    <a:pt x="673" y="50"/>
                    <a:pt x="475" y="50"/>
                  </a:cubicBezTo>
                  <a:cubicBezTo>
                    <a:pt x="277" y="50"/>
                    <a:pt x="69" y="32"/>
                    <a:pt x="0" y="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3" name="Google Shape;883;p41"/>
            <p:cNvSpPr/>
            <p:nvPr/>
          </p:nvSpPr>
          <p:spPr>
            <a:xfrm>
              <a:off x="3824940" y="4614704"/>
              <a:ext cx="629543" cy="114014"/>
            </a:xfrm>
            <a:custGeom>
              <a:avLst/>
              <a:gdLst/>
              <a:ahLst/>
              <a:cxnLst/>
              <a:rect l="l" t="t" r="r" b="b"/>
              <a:pathLst>
                <a:path w="1105" h="200" extrusionOk="0">
                  <a:moveTo>
                    <a:pt x="552" y="51"/>
                  </a:moveTo>
                  <a:cubicBezTo>
                    <a:pt x="399" y="51"/>
                    <a:pt x="255" y="44"/>
                    <a:pt x="147" y="31"/>
                  </a:cubicBezTo>
                  <a:cubicBezTo>
                    <a:pt x="76" y="22"/>
                    <a:pt x="26" y="12"/>
                    <a:pt x="0" y="0"/>
                  </a:cubicBezTo>
                  <a:cubicBezTo>
                    <a:pt x="70" y="145"/>
                    <a:pt x="70" y="145"/>
                    <a:pt x="70" y="145"/>
                  </a:cubicBezTo>
                  <a:cubicBezTo>
                    <a:pt x="108" y="173"/>
                    <a:pt x="296" y="200"/>
                    <a:pt x="552" y="200"/>
                  </a:cubicBezTo>
                  <a:cubicBezTo>
                    <a:pt x="809" y="200"/>
                    <a:pt x="996" y="173"/>
                    <a:pt x="1034" y="145"/>
                  </a:cubicBezTo>
                  <a:cubicBezTo>
                    <a:pt x="1105" y="0"/>
                    <a:pt x="1105" y="0"/>
                    <a:pt x="1105" y="0"/>
                  </a:cubicBezTo>
                  <a:cubicBezTo>
                    <a:pt x="1030" y="33"/>
                    <a:pt x="785" y="51"/>
                    <a:pt x="552" y="5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4" name="Google Shape;884;p41"/>
            <p:cNvSpPr/>
            <p:nvPr/>
          </p:nvSpPr>
          <p:spPr>
            <a:xfrm>
              <a:off x="3912610" y="4806085"/>
              <a:ext cx="453525" cy="112204"/>
            </a:xfrm>
            <a:custGeom>
              <a:avLst/>
              <a:gdLst/>
              <a:ahLst/>
              <a:cxnLst/>
              <a:rect l="l" t="t" r="r" b="b"/>
              <a:pathLst>
                <a:path w="796" h="197" extrusionOk="0">
                  <a:moveTo>
                    <a:pt x="0" y="0"/>
                  </a:moveTo>
                  <a:cubicBezTo>
                    <a:pt x="65" y="132"/>
                    <a:pt x="65" y="132"/>
                    <a:pt x="65" y="132"/>
                  </a:cubicBezTo>
                  <a:cubicBezTo>
                    <a:pt x="65" y="132"/>
                    <a:pt x="65" y="132"/>
                    <a:pt x="65" y="132"/>
                  </a:cubicBezTo>
                  <a:cubicBezTo>
                    <a:pt x="65" y="133"/>
                    <a:pt x="65" y="133"/>
                    <a:pt x="65" y="133"/>
                  </a:cubicBezTo>
                  <a:cubicBezTo>
                    <a:pt x="70" y="142"/>
                    <a:pt x="70" y="142"/>
                    <a:pt x="70" y="142"/>
                  </a:cubicBezTo>
                  <a:cubicBezTo>
                    <a:pt x="95" y="170"/>
                    <a:pt x="221" y="197"/>
                    <a:pt x="398" y="197"/>
                  </a:cubicBezTo>
                  <a:cubicBezTo>
                    <a:pt x="576" y="197"/>
                    <a:pt x="702" y="170"/>
                    <a:pt x="727" y="142"/>
                  </a:cubicBezTo>
                  <a:cubicBezTo>
                    <a:pt x="732" y="133"/>
                    <a:pt x="732" y="133"/>
                    <a:pt x="732" y="133"/>
                  </a:cubicBezTo>
                  <a:cubicBezTo>
                    <a:pt x="732" y="132"/>
                    <a:pt x="732" y="132"/>
                    <a:pt x="732" y="132"/>
                  </a:cubicBezTo>
                  <a:cubicBezTo>
                    <a:pt x="732" y="132"/>
                    <a:pt x="732" y="132"/>
                    <a:pt x="732" y="132"/>
                  </a:cubicBezTo>
                  <a:cubicBezTo>
                    <a:pt x="796" y="0"/>
                    <a:pt x="796" y="0"/>
                    <a:pt x="796" y="0"/>
                  </a:cubicBezTo>
                  <a:cubicBezTo>
                    <a:pt x="735" y="31"/>
                    <a:pt x="562" y="48"/>
                    <a:pt x="398" y="48"/>
                  </a:cubicBezTo>
                  <a:cubicBezTo>
                    <a:pt x="234" y="48"/>
                    <a:pt x="62" y="31"/>
                    <a:pt x="0" y="0"/>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5" name="Google Shape;885;p41"/>
            <p:cNvSpPr/>
            <p:nvPr/>
          </p:nvSpPr>
          <p:spPr>
            <a:xfrm>
              <a:off x="3778727" y="4460423"/>
              <a:ext cx="719100" cy="79200"/>
            </a:xfrm>
            <a:prstGeom prst="ellipse">
              <a:avLst/>
            </a:pr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86" name="Google Shape;886;p41"/>
          <p:cNvGrpSpPr/>
          <p:nvPr/>
        </p:nvGrpSpPr>
        <p:grpSpPr>
          <a:xfrm>
            <a:off x="1517444" y="3962731"/>
            <a:ext cx="594240" cy="574151"/>
            <a:chOff x="557494" y="4436312"/>
            <a:chExt cx="720000" cy="695660"/>
          </a:xfrm>
        </p:grpSpPr>
        <p:sp>
          <p:nvSpPr>
            <p:cNvPr id="887" name="Google Shape;887;p41"/>
            <p:cNvSpPr/>
            <p:nvPr/>
          </p:nvSpPr>
          <p:spPr>
            <a:xfrm>
              <a:off x="557494" y="4436312"/>
              <a:ext cx="720000" cy="144600"/>
            </a:xfrm>
            <a:prstGeom prst="ellipse">
              <a:avLst/>
            </a:pr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8" name="Google Shape;888;p41"/>
            <p:cNvSpPr/>
            <p:nvPr/>
          </p:nvSpPr>
          <p:spPr>
            <a:xfrm>
              <a:off x="651816" y="4730082"/>
              <a:ext cx="533789" cy="218575"/>
            </a:xfrm>
            <a:custGeom>
              <a:avLst/>
              <a:gdLst/>
              <a:ahLst/>
              <a:cxnLst/>
              <a:rect l="l" t="t" r="r" b="b"/>
              <a:pathLst>
                <a:path w="791" h="325" extrusionOk="0">
                  <a:moveTo>
                    <a:pt x="0" y="0"/>
                  </a:moveTo>
                  <a:cubicBezTo>
                    <a:pt x="100" y="218"/>
                    <a:pt x="100" y="218"/>
                    <a:pt x="100" y="218"/>
                  </a:cubicBezTo>
                  <a:cubicBezTo>
                    <a:pt x="100" y="218"/>
                    <a:pt x="100" y="218"/>
                    <a:pt x="100" y="218"/>
                  </a:cubicBezTo>
                  <a:cubicBezTo>
                    <a:pt x="100" y="218"/>
                    <a:pt x="100" y="218"/>
                    <a:pt x="100" y="218"/>
                  </a:cubicBezTo>
                  <a:cubicBezTo>
                    <a:pt x="115" y="251"/>
                    <a:pt x="115" y="251"/>
                    <a:pt x="115" y="251"/>
                  </a:cubicBezTo>
                  <a:cubicBezTo>
                    <a:pt x="155" y="294"/>
                    <a:pt x="267" y="325"/>
                    <a:pt x="395" y="325"/>
                  </a:cubicBezTo>
                  <a:cubicBezTo>
                    <a:pt x="524" y="325"/>
                    <a:pt x="636" y="294"/>
                    <a:pt x="676" y="251"/>
                  </a:cubicBezTo>
                  <a:cubicBezTo>
                    <a:pt x="691" y="218"/>
                    <a:pt x="691" y="218"/>
                    <a:pt x="691" y="218"/>
                  </a:cubicBezTo>
                  <a:cubicBezTo>
                    <a:pt x="691" y="218"/>
                    <a:pt x="691" y="218"/>
                    <a:pt x="691" y="218"/>
                  </a:cubicBezTo>
                  <a:cubicBezTo>
                    <a:pt x="691" y="218"/>
                    <a:pt x="691" y="218"/>
                    <a:pt x="691" y="218"/>
                  </a:cubicBezTo>
                  <a:cubicBezTo>
                    <a:pt x="791" y="0"/>
                    <a:pt x="791" y="0"/>
                    <a:pt x="791" y="0"/>
                  </a:cubicBezTo>
                  <a:cubicBezTo>
                    <a:pt x="715" y="44"/>
                    <a:pt x="553" y="68"/>
                    <a:pt x="395" y="68"/>
                  </a:cubicBezTo>
                  <a:cubicBezTo>
                    <a:pt x="237" y="68"/>
                    <a:pt x="75" y="44"/>
                    <a:pt x="0"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89" name="Google Shape;889;p41"/>
            <p:cNvSpPr/>
            <p:nvPr/>
          </p:nvSpPr>
          <p:spPr>
            <a:xfrm>
              <a:off x="564298" y="4539996"/>
              <a:ext cx="709060" cy="225815"/>
            </a:xfrm>
            <a:custGeom>
              <a:avLst/>
              <a:gdLst/>
              <a:ahLst/>
              <a:cxnLst/>
              <a:rect l="l" t="t" r="r" b="b"/>
              <a:pathLst>
                <a:path w="1051" h="336" extrusionOk="0">
                  <a:moveTo>
                    <a:pt x="917" y="45"/>
                  </a:moveTo>
                  <a:cubicBezTo>
                    <a:pt x="812" y="67"/>
                    <a:pt x="673" y="79"/>
                    <a:pt x="525" y="79"/>
                  </a:cubicBezTo>
                  <a:cubicBezTo>
                    <a:pt x="378" y="79"/>
                    <a:pt x="239" y="67"/>
                    <a:pt x="134" y="45"/>
                  </a:cubicBezTo>
                  <a:cubicBezTo>
                    <a:pt x="87" y="35"/>
                    <a:pt x="34" y="20"/>
                    <a:pt x="0" y="0"/>
                  </a:cubicBezTo>
                  <a:cubicBezTo>
                    <a:pt x="116" y="253"/>
                    <a:pt x="116" y="253"/>
                    <a:pt x="116" y="253"/>
                  </a:cubicBezTo>
                  <a:cubicBezTo>
                    <a:pt x="160" y="296"/>
                    <a:pt x="313" y="336"/>
                    <a:pt x="525" y="336"/>
                  </a:cubicBezTo>
                  <a:cubicBezTo>
                    <a:pt x="738" y="336"/>
                    <a:pt x="891" y="296"/>
                    <a:pt x="934" y="253"/>
                  </a:cubicBezTo>
                  <a:cubicBezTo>
                    <a:pt x="1051" y="0"/>
                    <a:pt x="1051" y="0"/>
                    <a:pt x="1051" y="0"/>
                  </a:cubicBezTo>
                  <a:cubicBezTo>
                    <a:pt x="1017" y="20"/>
                    <a:pt x="964" y="35"/>
                    <a:pt x="917" y="45"/>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0" name="Google Shape;890;p41"/>
            <p:cNvSpPr/>
            <p:nvPr/>
          </p:nvSpPr>
          <p:spPr>
            <a:xfrm>
              <a:off x="739569" y="4921102"/>
              <a:ext cx="357815" cy="210870"/>
            </a:xfrm>
            <a:custGeom>
              <a:avLst/>
              <a:gdLst/>
              <a:ahLst/>
              <a:cxnLst/>
              <a:rect l="l" t="t" r="r" b="b"/>
              <a:pathLst>
                <a:path w="530" h="314" extrusionOk="0">
                  <a:moveTo>
                    <a:pt x="0" y="0"/>
                  </a:moveTo>
                  <a:cubicBezTo>
                    <a:pt x="95" y="207"/>
                    <a:pt x="95" y="207"/>
                    <a:pt x="95" y="207"/>
                  </a:cubicBezTo>
                  <a:cubicBezTo>
                    <a:pt x="95" y="207"/>
                    <a:pt x="95" y="207"/>
                    <a:pt x="95" y="207"/>
                  </a:cubicBezTo>
                  <a:cubicBezTo>
                    <a:pt x="95" y="207"/>
                    <a:pt x="95" y="207"/>
                    <a:pt x="95" y="207"/>
                  </a:cubicBezTo>
                  <a:cubicBezTo>
                    <a:pt x="121" y="263"/>
                    <a:pt x="121" y="263"/>
                    <a:pt x="121" y="263"/>
                  </a:cubicBezTo>
                  <a:cubicBezTo>
                    <a:pt x="151" y="293"/>
                    <a:pt x="204" y="314"/>
                    <a:pt x="265" y="314"/>
                  </a:cubicBezTo>
                  <a:cubicBezTo>
                    <a:pt x="326" y="314"/>
                    <a:pt x="380" y="293"/>
                    <a:pt x="410" y="263"/>
                  </a:cubicBezTo>
                  <a:cubicBezTo>
                    <a:pt x="435" y="207"/>
                    <a:pt x="435" y="207"/>
                    <a:pt x="435" y="207"/>
                  </a:cubicBezTo>
                  <a:cubicBezTo>
                    <a:pt x="435" y="207"/>
                    <a:pt x="435" y="207"/>
                    <a:pt x="435" y="207"/>
                  </a:cubicBezTo>
                  <a:cubicBezTo>
                    <a:pt x="436" y="207"/>
                    <a:pt x="436" y="207"/>
                    <a:pt x="436" y="207"/>
                  </a:cubicBezTo>
                  <a:cubicBezTo>
                    <a:pt x="530" y="0"/>
                    <a:pt x="530" y="0"/>
                    <a:pt x="530" y="0"/>
                  </a:cubicBezTo>
                  <a:cubicBezTo>
                    <a:pt x="476" y="35"/>
                    <a:pt x="378" y="57"/>
                    <a:pt x="265" y="57"/>
                  </a:cubicBezTo>
                  <a:cubicBezTo>
                    <a:pt x="152" y="57"/>
                    <a:pt x="55" y="35"/>
                    <a:pt x="0" y="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91" name="Google Shape;891;p41"/>
          <p:cNvGrpSpPr/>
          <p:nvPr/>
        </p:nvGrpSpPr>
        <p:grpSpPr>
          <a:xfrm>
            <a:off x="5791074" y="3952612"/>
            <a:ext cx="594444" cy="594389"/>
            <a:chOff x="5926265" y="4424051"/>
            <a:chExt cx="720246" cy="720181"/>
          </a:xfrm>
        </p:grpSpPr>
        <p:sp>
          <p:nvSpPr>
            <p:cNvPr id="892" name="Google Shape;892;p41"/>
            <p:cNvSpPr/>
            <p:nvPr/>
          </p:nvSpPr>
          <p:spPr>
            <a:xfrm>
              <a:off x="5926265" y="4424051"/>
              <a:ext cx="355650" cy="355620"/>
            </a:xfrm>
            <a:custGeom>
              <a:avLst/>
              <a:gdLst/>
              <a:ahLst/>
              <a:cxnLst/>
              <a:rect l="l" t="t" r="r" b="b"/>
              <a:pathLst>
                <a:path w="671" h="671" extrusionOk="0">
                  <a:moveTo>
                    <a:pt x="576" y="124"/>
                  </a:moveTo>
                  <a:cubicBezTo>
                    <a:pt x="451" y="0"/>
                    <a:pt x="249" y="0"/>
                    <a:pt x="125" y="124"/>
                  </a:cubicBezTo>
                  <a:cubicBezTo>
                    <a:pt x="0" y="249"/>
                    <a:pt x="0" y="451"/>
                    <a:pt x="125" y="575"/>
                  </a:cubicBezTo>
                  <a:cubicBezTo>
                    <a:pt x="189" y="640"/>
                    <a:pt x="274" y="671"/>
                    <a:pt x="359" y="668"/>
                  </a:cubicBezTo>
                  <a:cubicBezTo>
                    <a:pt x="510" y="669"/>
                    <a:pt x="510" y="669"/>
                    <a:pt x="510" y="669"/>
                  </a:cubicBezTo>
                  <a:cubicBezTo>
                    <a:pt x="669" y="669"/>
                    <a:pt x="669" y="669"/>
                    <a:pt x="669" y="669"/>
                  </a:cubicBezTo>
                  <a:cubicBezTo>
                    <a:pt x="669" y="509"/>
                    <a:pt x="669" y="509"/>
                    <a:pt x="669" y="509"/>
                  </a:cubicBezTo>
                  <a:cubicBezTo>
                    <a:pt x="669" y="358"/>
                    <a:pt x="669" y="358"/>
                    <a:pt x="669" y="358"/>
                  </a:cubicBezTo>
                  <a:cubicBezTo>
                    <a:pt x="671" y="274"/>
                    <a:pt x="640" y="189"/>
                    <a:pt x="576" y="124"/>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3" name="Google Shape;893;p41"/>
            <p:cNvSpPr/>
            <p:nvPr/>
          </p:nvSpPr>
          <p:spPr>
            <a:xfrm>
              <a:off x="5926265" y="4788612"/>
              <a:ext cx="355650" cy="355620"/>
            </a:xfrm>
            <a:custGeom>
              <a:avLst/>
              <a:gdLst/>
              <a:ahLst/>
              <a:cxnLst/>
              <a:rect l="l" t="t" r="r" b="b"/>
              <a:pathLst>
                <a:path w="671" h="671" extrusionOk="0">
                  <a:moveTo>
                    <a:pt x="125" y="95"/>
                  </a:moveTo>
                  <a:cubicBezTo>
                    <a:pt x="0" y="220"/>
                    <a:pt x="0" y="422"/>
                    <a:pt x="125" y="546"/>
                  </a:cubicBezTo>
                  <a:cubicBezTo>
                    <a:pt x="249" y="671"/>
                    <a:pt x="451" y="671"/>
                    <a:pt x="576" y="546"/>
                  </a:cubicBezTo>
                  <a:cubicBezTo>
                    <a:pt x="640" y="482"/>
                    <a:pt x="671" y="397"/>
                    <a:pt x="669" y="312"/>
                  </a:cubicBezTo>
                  <a:cubicBezTo>
                    <a:pt x="669" y="161"/>
                    <a:pt x="669" y="161"/>
                    <a:pt x="669" y="161"/>
                  </a:cubicBezTo>
                  <a:cubicBezTo>
                    <a:pt x="669" y="1"/>
                    <a:pt x="669" y="1"/>
                    <a:pt x="669" y="1"/>
                  </a:cubicBezTo>
                  <a:cubicBezTo>
                    <a:pt x="510" y="2"/>
                    <a:pt x="510" y="2"/>
                    <a:pt x="510" y="2"/>
                  </a:cubicBezTo>
                  <a:cubicBezTo>
                    <a:pt x="359" y="2"/>
                    <a:pt x="359" y="2"/>
                    <a:pt x="359" y="2"/>
                  </a:cubicBezTo>
                  <a:cubicBezTo>
                    <a:pt x="274" y="0"/>
                    <a:pt x="189" y="31"/>
                    <a:pt x="125" y="95"/>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4" name="Google Shape;894;p41"/>
            <p:cNvSpPr/>
            <p:nvPr/>
          </p:nvSpPr>
          <p:spPr>
            <a:xfrm>
              <a:off x="6290862" y="4788612"/>
              <a:ext cx="355650" cy="355620"/>
            </a:xfrm>
            <a:custGeom>
              <a:avLst/>
              <a:gdLst/>
              <a:ahLst/>
              <a:cxnLst/>
              <a:rect l="l" t="t" r="r" b="b"/>
              <a:pathLst>
                <a:path w="671" h="671" extrusionOk="0">
                  <a:moveTo>
                    <a:pt x="96" y="546"/>
                  </a:moveTo>
                  <a:cubicBezTo>
                    <a:pt x="220" y="671"/>
                    <a:pt x="422" y="671"/>
                    <a:pt x="547" y="546"/>
                  </a:cubicBezTo>
                  <a:cubicBezTo>
                    <a:pt x="671" y="422"/>
                    <a:pt x="671" y="220"/>
                    <a:pt x="547" y="95"/>
                  </a:cubicBezTo>
                  <a:cubicBezTo>
                    <a:pt x="482" y="31"/>
                    <a:pt x="397" y="0"/>
                    <a:pt x="313" y="2"/>
                  </a:cubicBezTo>
                  <a:cubicBezTo>
                    <a:pt x="161" y="2"/>
                    <a:pt x="161" y="2"/>
                    <a:pt x="161" y="2"/>
                  </a:cubicBezTo>
                  <a:cubicBezTo>
                    <a:pt x="2" y="1"/>
                    <a:pt x="2" y="1"/>
                    <a:pt x="2" y="1"/>
                  </a:cubicBezTo>
                  <a:cubicBezTo>
                    <a:pt x="2" y="161"/>
                    <a:pt x="2" y="161"/>
                    <a:pt x="2" y="161"/>
                  </a:cubicBezTo>
                  <a:cubicBezTo>
                    <a:pt x="2" y="312"/>
                    <a:pt x="2" y="312"/>
                    <a:pt x="2" y="312"/>
                  </a:cubicBezTo>
                  <a:cubicBezTo>
                    <a:pt x="0" y="397"/>
                    <a:pt x="31" y="482"/>
                    <a:pt x="96" y="546"/>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5" name="Google Shape;895;p41"/>
            <p:cNvSpPr/>
            <p:nvPr/>
          </p:nvSpPr>
          <p:spPr>
            <a:xfrm>
              <a:off x="6290862" y="4424051"/>
              <a:ext cx="355650" cy="355620"/>
            </a:xfrm>
            <a:custGeom>
              <a:avLst/>
              <a:gdLst/>
              <a:ahLst/>
              <a:cxnLst/>
              <a:rect l="l" t="t" r="r" b="b"/>
              <a:pathLst>
                <a:path w="671" h="671" extrusionOk="0">
                  <a:moveTo>
                    <a:pt x="547" y="575"/>
                  </a:moveTo>
                  <a:cubicBezTo>
                    <a:pt x="671" y="451"/>
                    <a:pt x="671" y="249"/>
                    <a:pt x="547" y="124"/>
                  </a:cubicBezTo>
                  <a:cubicBezTo>
                    <a:pt x="422" y="0"/>
                    <a:pt x="220" y="0"/>
                    <a:pt x="96" y="124"/>
                  </a:cubicBezTo>
                  <a:cubicBezTo>
                    <a:pt x="31" y="189"/>
                    <a:pt x="0" y="274"/>
                    <a:pt x="2" y="358"/>
                  </a:cubicBezTo>
                  <a:cubicBezTo>
                    <a:pt x="2" y="509"/>
                    <a:pt x="2" y="509"/>
                    <a:pt x="2" y="509"/>
                  </a:cubicBezTo>
                  <a:cubicBezTo>
                    <a:pt x="2" y="669"/>
                    <a:pt x="2" y="669"/>
                    <a:pt x="2" y="669"/>
                  </a:cubicBezTo>
                  <a:cubicBezTo>
                    <a:pt x="161" y="669"/>
                    <a:pt x="161" y="669"/>
                    <a:pt x="161" y="669"/>
                  </a:cubicBezTo>
                  <a:cubicBezTo>
                    <a:pt x="313" y="668"/>
                    <a:pt x="313" y="668"/>
                    <a:pt x="313" y="668"/>
                  </a:cubicBezTo>
                  <a:cubicBezTo>
                    <a:pt x="397" y="671"/>
                    <a:pt x="482" y="640"/>
                    <a:pt x="547" y="575"/>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896" name="Google Shape;896;p41"/>
          <p:cNvGrpSpPr/>
          <p:nvPr/>
        </p:nvGrpSpPr>
        <p:grpSpPr>
          <a:xfrm>
            <a:off x="2372088" y="3978684"/>
            <a:ext cx="594240" cy="542245"/>
            <a:chOff x="1631150" y="4455641"/>
            <a:chExt cx="720000" cy="657002"/>
          </a:xfrm>
        </p:grpSpPr>
        <p:sp>
          <p:nvSpPr>
            <p:cNvPr id="897" name="Google Shape;897;p41"/>
            <p:cNvSpPr/>
            <p:nvPr/>
          </p:nvSpPr>
          <p:spPr>
            <a:xfrm>
              <a:off x="1631150" y="4455641"/>
              <a:ext cx="720000" cy="107700"/>
            </a:xfrm>
            <a:prstGeom prst="ellipse">
              <a:avLst/>
            </a:pr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8" name="Google Shape;898;p41"/>
            <p:cNvSpPr/>
            <p:nvPr/>
          </p:nvSpPr>
          <p:spPr>
            <a:xfrm>
              <a:off x="1846141" y="4957304"/>
              <a:ext cx="293050" cy="155339"/>
            </a:xfrm>
            <a:custGeom>
              <a:avLst/>
              <a:gdLst/>
              <a:ahLst/>
              <a:cxnLst/>
              <a:rect l="l" t="t" r="r" b="b"/>
              <a:pathLst>
                <a:path w="462" h="245" extrusionOk="0">
                  <a:moveTo>
                    <a:pt x="0" y="0"/>
                  </a:moveTo>
                  <a:cubicBezTo>
                    <a:pt x="98" y="204"/>
                    <a:pt x="98" y="204"/>
                    <a:pt x="98" y="204"/>
                  </a:cubicBezTo>
                  <a:cubicBezTo>
                    <a:pt x="125" y="229"/>
                    <a:pt x="175" y="245"/>
                    <a:pt x="231" y="245"/>
                  </a:cubicBezTo>
                  <a:cubicBezTo>
                    <a:pt x="287" y="245"/>
                    <a:pt x="336" y="229"/>
                    <a:pt x="363" y="204"/>
                  </a:cubicBezTo>
                  <a:cubicBezTo>
                    <a:pt x="462" y="0"/>
                    <a:pt x="462" y="0"/>
                    <a:pt x="462" y="0"/>
                  </a:cubicBezTo>
                  <a:cubicBezTo>
                    <a:pt x="413" y="27"/>
                    <a:pt x="328" y="44"/>
                    <a:pt x="231" y="44"/>
                  </a:cubicBezTo>
                  <a:cubicBezTo>
                    <a:pt x="133" y="44"/>
                    <a:pt x="49" y="27"/>
                    <a:pt x="0" y="0"/>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899" name="Google Shape;899;p41"/>
            <p:cNvSpPr/>
            <p:nvPr/>
          </p:nvSpPr>
          <p:spPr>
            <a:xfrm>
              <a:off x="1776241" y="4814286"/>
              <a:ext cx="431967" cy="161500"/>
            </a:xfrm>
            <a:custGeom>
              <a:avLst/>
              <a:gdLst/>
              <a:ahLst/>
              <a:cxnLst/>
              <a:rect l="l" t="t" r="r" b="b"/>
              <a:pathLst>
                <a:path w="681" h="255" extrusionOk="0">
                  <a:moveTo>
                    <a:pt x="0" y="0"/>
                  </a:moveTo>
                  <a:cubicBezTo>
                    <a:pt x="55" y="112"/>
                    <a:pt x="55" y="112"/>
                    <a:pt x="55" y="112"/>
                  </a:cubicBezTo>
                  <a:cubicBezTo>
                    <a:pt x="95" y="195"/>
                    <a:pt x="95" y="195"/>
                    <a:pt x="95" y="195"/>
                  </a:cubicBezTo>
                  <a:cubicBezTo>
                    <a:pt x="126" y="227"/>
                    <a:pt x="217" y="255"/>
                    <a:pt x="341" y="255"/>
                  </a:cubicBezTo>
                  <a:cubicBezTo>
                    <a:pt x="464" y="255"/>
                    <a:pt x="555" y="227"/>
                    <a:pt x="587" y="195"/>
                  </a:cubicBezTo>
                  <a:cubicBezTo>
                    <a:pt x="627" y="112"/>
                    <a:pt x="627" y="112"/>
                    <a:pt x="627" y="112"/>
                  </a:cubicBezTo>
                  <a:cubicBezTo>
                    <a:pt x="681" y="0"/>
                    <a:pt x="681" y="0"/>
                    <a:pt x="681" y="0"/>
                  </a:cubicBezTo>
                  <a:cubicBezTo>
                    <a:pt x="624" y="30"/>
                    <a:pt x="508" y="54"/>
                    <a:pt x="341" y="54"/>
                  </a:cubicBezTo>
                  <a:cubicBezTo>
                    <a:pt x="173" y="54"/>
                    <a:pt x="58" y="30"/>
                    <a:pt x="0" y="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0" name="Google Shape;900;p41"/>
            <p:cNvSpPr/>
            <p:nvPr/>
          </p:nvSpPr>
          <p:spPr>
            <a:xfrm>
              <a:off x="1639308" y="4531550"/>
              <a:ext cx="706054" cy="169201"/>
            </a:xfrm>
            <a:custGeom>
              <a:avLst/>
              <a:gdLst/>
              <a:ahLst/>
              <a:cxnLst/>
              <a:rect l="l" t="t" r="r" b="b"/>
              <a:pathLst>
                <a:path w="1113" h="267" extrusionOk="0">
                  <a:moveTo>
                    <a:pt x="557" y="66"/>
                  </a:moveTo>
                  <a:cubicBezTo>
                    <a:pt x="326" y="66"/>
                    <a:pt x="84" y="43"/>
                    <a:pt x="0" y="0"/>
                  </a:cubicBezTo>
                  <a:cubicBezTo>
                    <a:pt x="96" y="198"/>
                    <a:pt x="96" y="198"/>
                    <a:pt x="96" y="198"/>
                  </a:cubicBezTo>
                  <a:cubicBezTo>
                    <a:pt x="135" y="230"/>
                    <a:pt x="295" y="267"/>
                    <a:pt x="557" y="267"/>
                  </a:cubicBezTo>
                  <a:cubicBezTo>
                    <a:pt x="819" y="267"/>
                    <a:pt x="979" y="230"/>
                    <a:pt x="1017" y="198"/>
                  </a:cubicBezTo>
                  <a:cubicBezTo>
                    <a:pt x="1113" y="0"/>
                    <a:pt x="1113" y="0"/>
                    <a:pt x="1113" y="0"/>
                  </a:cubicBezTo>
                  <a:cubicBezTo>
                    <a:pt x="1029" y="43"/>
                    <a:pt x="787" y="66"/>
                    <a:pt x="557" y="66"/>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1" name="Google Shape;901;p41"/>
            <p:cNvSpPr/>
            <p:nvPr/>
          </p:nvSpPr>
          <p:spPr>
            <a:xfrm>
              <a:off x="1708546" y="4674128"/>
              <a:ext cx="567578" cy="164141"/>
            </a:xfrm>
            <a:custGeom>
              <a:avLst/>
              <a:gdLst/>
              <a:ahLst/>
              <a:cxnLst/>
              <a:rect l="l" t="t" r="r" b="b"/>
              <a:pathLst>
                <a:path w="895" h="259" extrusionOk="0">
                  <a:moveTo>
                    <a:pt x="0" y="0"/>
                  </a:moveTo>
                  <a:cubicBezTo>
                    <a:pt x="94" y="193"/>
                    <a:pt x="94" y="193"/>
                    <a:pt x="94" y="193"/>
                  </a:cubicBezTo>
                  <a:cubicBezTo>
                    <a:pt x="130" y="227"/>
                    <a:pt x="266" y="259"/>
                    <a:pt x="448" y="259"/>
                  </a:cubicBezTo>
                  <a:cubicBezTo>
                    <a:pt x="630" y="259"/>
                    <a:pt x="765" y="227"/>
                    <a:pt x="802" y="193"/>
                  </a:cubicBezTo>
                  <a:cubicBezTo>
                    <a:pt x="895" y="0"/>
                    <a:pt x="895" y="0"/>
                    <a:pt x="895" y="0"/>
                  </a:cubicBezTo>
                  <a:cubicBezTo>
                    <a:pt x="815" y="38"/>
                    <a:pt x="627" y="58"/>
                    <a:pt x="448" y="58"/>
                  </a:cubicBezTo>
                  <a:cubicBezTo>
                    <a:pt x="268" y="58"/>
                    <a:pt x="81" y="38"/>
                    <a:pt x="0"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02" name="Google Shape;902;p41"/>
          <p:cNvGrpSpPr/>
          <p:nvPr/>
        </p:nvGrpSpPr>
        <p:grpSpPr>
          <a:xfrm>
            <a:off x="3226793" y="3977906"/>
            <a:ext cx="594240" cy="543804"/>
            <a:chOff x="2704878" y="4454697"/>
            <a:chExt cx="720000" cy="658889"/>
          </a:xfrm>
        </p:grpSpPr>
        <p:sp>
          <p:nvSpPr>
            <p:cNvPr id="903" name="Google Shape;903;p41"/>
            <p:cNvSpPr/>
            <p:nvPr/>
          </p:nvSpPr>
          <p:spPr>
            <a:xfrm>
              <a:off x="2704878" y="4454697"/>
              <a:ext cx="720000" cy="86400"/>
            </a:xfrm>
            <a:prstGeom prst="ellipse">
              <a:avLst/>
            </a:pr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4" name="Google Shape;904;p41"/>
            <p:cNvSpPr/>
            <p:nvPr/>
          </p:nvSpPr>
          <p:spPr>
            <a:xfrm>
              <a:off x="2824150" y="4749732"/>
              <a:ext cx="484183" cy="135418"/>
            </a:xfrm>
            <a:custGeom>
              <a:avLst/>
              <a:gdLst/>
              <a:ahLst/>
              <a:cxnLst/>
              <a:rect l="l" t="t" r="r" b="b"/>
              <a:pathLst>
                <a:path w="735" h="205" extrusionOk="0">
                  <a:moveTo>
                    <a:pt x="0" y="0"/>
                  </a:moveTo>
                  <a:cubicBezTo>
                    <a:pt x="75" y="153"/>
                    <a:pt x="75" y="153"/>
                    <a:pt x="75" y="153"/>
                  </a:cubicBezTo>
                  <a:cubicBezTo>
                    <a:pt x="104" y="179"/>
                    <a:pt x="216" y="205"/>
                    <a:pt x="368" y="205"/>
                  </a:cubicBezTo>
                  <a:cubicBezTo>
                    <a:pt x="519" y="205"/>
                    <a:pt x="632" y="179"/>
                    <a:pt x="660" y="153"/>
                  </a:cubicBezTo>
                  <a:cubicBezTo>
                    <a:pt x="735" y="0"/>
                    <a:pt x="735" y="0"/>
                    <a:pt x="735" y="0"/>
                  </a:cubicBezTo>
                  <a:cubicBezTo>
                    <a:pt x="668" y="31"/>
                    <a:pt x="515" y="47"/>
                    <a:pt x="368" y="47"/>
                  </a:cubicBezTo>
                  <a:cubicBezTo>
                    <a:pt x="221" y="47"/>
                    <a:pt x="67" y="31"/>
                    <a:pt x="0" y="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5" name="Google Shape;905;p41"/>
            <p:cNvSpPr/>
            <p:nvPr/>
          </p:nvSpPr>
          <p:spPr>
            <a:xfrm>
              <a:off x="2939432" y="4986160"/>
              <a:ext cx="253620" cy="127427"/>
            </a:xfrm>
            <a:custGeom>
              <a:avLst/>
              <a:gdLst/>
              <a:ahLst/>
              <a:cxnLst/>
              <a:rect l="l" t="t" r="r" b="b"/>
              <a:pathLst>
                <a:path w="385" h="193" extrusionOk="0">
                  <a:moveTo>
                    <a:pt x="0" y="0"/>
                  </a:moveTo>
                  <a:cubicBezTo>
                    <a:pt x="76" y="157"/>
                    <a:pt x="76" y="157"/>
                    <a:pt x="76" y="157"/>
                  </a:cubicBezTo>
                  <a:cubicBezTo>
                    <a:pt x="98" y="178"/>
                    <a:pt x="143" y="193"/>
                    <a:pt x="193" y="193"/>
                  </a:cubicBezTo>
                  <a:cubicBezTo>
                    <a:pt x="243" y="193"/>
                    <a:pt x="287" y="178"/>
                    <a:pt x="309" y="157"/>
                  </a:cubicBezTo>
                  <a:cubicBezTo>
                    <a:pt x="385" y="0"/>
                    <a:pt x="385" y="0"/>
                    <a:pt x="385" y="0"/>
                  </a:cubicBezTo>
                  <a:cubicBezTo>
                    <a:pt x="344" y="21"/>
                    <a:pt x="274" y="35"/>
                    <a:pt x="193" y="35"/>
                  </a:cubicBezTo>
                  <a:cubicBezTo>
                    <a:pt x="112" y="35"/>
                    <a:pt x="41" y="21"/>
                    <a:pt x="0" y="0"/>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6" name="Google Shape;906;p41"/>
            <p:cNvSpPr/>
            <p:nvPr/>
          </p:nvSpPr>
          <p:spPr>
            <a:xfrm>
              <a:off x="2882012" y="4868057"/>
              <a:ext cx="368237" cy="131423"/>
            </a:xfrm>
            <a:custGeom>
              <a:avLst/>
              <a:gdLst/>
              <a:ahLst/>
              <a:cxnLst/>
              <a:rect l="l" t="t" r="r" b="b"/>
              <a:pathLst>
                <a:path w="559" h="199" extrusionOk="0">
                  <a:moveTo>
                    <a:pt x="0" y="0"/>
                  </a:moveTo>
                  <a:cubicBezTo>
                    <a:pt x="3" y="8"/>
                    <a:pt x="3" y="8"/>
                    <a:pt x="3" y="8"/>
                  </a:cubicBezTo>
                  <a:cubicBezTo>
                    <a:pt x="65" y="133"/>
                    <a:pt x="65" y="133"/>
                    <a:pt x="65" y="133"/>
                  </a:cubicBezTo>
                  <a:cubicBezTo>
                    <a:pt x="65" y="133"/>
                    <a:pt x="65" y="133"/>
                    <a:pt x="65" y="133"/>
                  </a:cubicBezTo>
                  <a:cubicBezTo>
                    <a:pt x="65" y="133"/>
                    <a:pt x="65" y="133"/>
                    <a:pt x="65" y="133"/>
                  </a:cubicBezTo>
                  <a:cubicBezTo>
                    <a:pt x="73" y="151"/>
                    <a:pt x="73" y="151"/>
                    <a:pt x="73" y="151"/>
                  </a:cubicBezTo>
                  <a:cubicBezTo>
                    <a:pt x="102" y="180"/>
                    <a:pt x="195" y="199"/>
                    <a:pt x="280" y="199"/>
                  </a:cubicBezTo>
                  <a:cubicBezTo>
                    <a:pt x="364" y="199"/>
                    <a:pt x="457" y="180"/>
                    <a:pt x="486" y="151"/>
                  </a:cubicBezTo>
                  <a:cubicBezTo>
                    <a:pt x="494" y="133"/>
                    <a:pt x="494" y="133"/>
                    <a:pt x="494" y="133"/>
                  </a:cubicBezTo>
                  <a:cubicBezTo>
                    <a:pt x="494" y="133"/>
                    <a:pt x="494" y="133"/>
                    <a:pt x="494" y="133"/>
                  </a:cubicBezTo>
                  <a:cubicBezTo>
                    <a:pt x="494" y="133"/>
                    <a:pt x="494" y="133"/>
                    <a:pt x="494" y="133"/>
                  </a:cubicBezTo>
                  <a:cubicBezTo>
                    <a:pt x="556" y="8"/>
                    <a:pt x="556" y="8"/>
                    <a:pt x="556" y="8"/>
                  </a:cubicBezTo>
                  <a:cubicBezTo>
                    <a:pt x="559" y="0"/>
                    <a:pt x="559" y="0"/>
                    <a:pt x="559" y="0"/>
                  </a:cubicBezTo>
                  <a:cubicBezTo>
                    <a:pt x="502" y="27"/>
                    <a:pt x="389" y="41"/>
                    <a:pt x="280" y="41"/>
                  </a:cubicBezTo>
                  <a:cubicBezTo>
                    <a:pt x="171" y="41"/>
                    <a:pt x="57" y="27"/>
                    <a:pt x="0" y="0"/>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7" name="Google Shape;907;p41"/>
            <p:cNvSpPr/>
            <p:nvPr/>
          </p:nvSpPr>
          <p:spPr>
            <a:xfrm>
              <a:off x="2710863" y="4516635"/>
              <a:ext cx="710756" cy="140081"/>
            </a:xfrm>
            <a:custGeom>
              <a:avLst/>
              <a:gdLst/>
              <a:ahLst/>
              <a:cxnLst/>
              <a:rect l="l" t="t" r="r" b="b"/>
              <a:pathLst>
                <a:path w="1079" h="212" extrusionOk="0">
                  <a:moveTo>
                    <a:pt x="540" y="54"/>
                  </a:moveTo>
                  <a:cubicBezTo>
                    <a:pt x="350" y="54"/>
                    <a:pt x="85" y="39"/>
                    <a:pt x="0" y="0"/>
                  </a:cubicBezTo>
                  <a:cubicBezTo>
                    <a:pt x="72" y="146"/>
                    <a:pt x="72" y="146"/>
                    <a:pt x="72" y="146"/>
                  </a:cubicBezTo>
                  <a:cubicBezTo>
                    <a:pt x="72" y="146"/>
                    <a:pt x="72" y="146"/>
                    <a:pt x="72" y="146"/>
                  </a:cubicBezTo>
                  <a:cubicBezTo>
                    <a:pt x="72" y="147"/>
                    <a:pt x="72" y="147"/>
                    <a:pt x="72" y="147"/>
                  </a:cubicBezTo>
                  <a:cubicBezTo>
                    <a:pt x="75" y="152"/>
                    <a:pt x="75" y="152"/>
                    <a:pt x="75" y="152"/>
                  </a:cubicBezTo>
                  <a:cubicBezTo>
                    <a:pt x="98" y="179"/>
                    <a:pt x="271" y="212"/>
                    <a:pt x="540" y="212"/>
                  </a:cubicBezTo>
                  <a:cubicBezTo>
                    <a:pt x="808" y="212"/>
                    <a:pt x="981" y="179"/>
                    <a:pt x="1005" y="152"/>
                  </a:cubicBezTo>
                  <a:cubicBezTo>
                    <a:pt x="1007" y="147"/>
                    <a:pt x="1007" y="147"/>
                    <a:pt x="1007" y="147"/>
                  </a:cubicBezTo>
                  <a:cubicBezTo>
                    <a:pt x="1007" y="146"/>
                    <a:pt x="1007" y="146"/>
                    <a:pt x="1007" y="146"/>
                  </a:cubicBezTo>
                  <a:cubicBezTo>
                    <a:pt x="1008" y="146"/>
                    <a:pt x="1008" y="146"/>
                    <a:pt x="1008" y="146"/>
                  </a:cubicBezTo>
                  <a:cubicBezTo>
                    <a:pt x="1079" y="0"/>
                    <a:pt x="1079" y="0"/>
                    <a:pt x="1079" y="0"/>
                  </a:cubicBezTo>
                  <a:cubicBezTo>
                    <a:pt x="995" y="39"/>
                    <a:pt x="729" y="54"/>
                    <a:pt x="540" y="54"/>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08" name="Google Shape;908;p41"/>
            <p:cNvSpPr/>
            <p:nvPr/>
          </p:nvSpPr>
          <p:spPr>
            <a:xfrm>
              <a:off x="2768061" y="4634293"/>
              <a:ext cx="596361" cy="136528"/>
            </a:xfrm>
            <a:custGeom>
              <a:avLst/>
              <a:gdLst/>
              <a:ahLst/>
              <a:cxnLst/>
              <a:rect l="l" t="t" r="r" b="b"/>
              <a:pathLst>
                <a:path w="905" h="207" extrusionOk="0">
                  <a:moveTo>
                    <a:pt x="453" y="49"/>
                  </a:moveTo>
                  <a:cubicBezTo>
                    <a:pt x="325" y="49"/>
                    <a:pt x="205" y="41"/>
                    <a:pt x="114" y="28"/>
                  </a:cubicBezTo>
                  <a:cubicBezTo>
                    <a:pt x="62" y="20"/>
                    <a:pt x="24" y="10"/>
                    <a:pt x="0" y="0"/>
                  </a:cubicBezTo>
                  <a:cubicBezTo>
                    <a:pt x="69" y="141"/>
                    <a:pt x="69" y="141"/>
                    <a:pt x="69" y="141"/>
                  </a:cubicBezTo>
                  <a:cubicBezTo>
                    <a:pt x="69" y="141"/>
                    <a:pt x="69" y="141"/>
                    <a:pt x="69" y="141"/>
                  </a:cubicBezTo>
                  <a:cubicBezTo>
                    <a:pt x="69" y="142"/>
                    <a:pt x="70" y="142"/>
                    <a:pt x="70" y="143"/>
                  </a:cubicBezTo>
                  <a:cubicBezTo>
                    <a:pt x="72" y="148"/>
                    <a:pt x="72" y="148"/>
                    <a:pt x="72" y="148"/>
                  </a:cubicBezTo>
                  <a:cubicBezTo>
                    <a:pt x="93" y="174"/>
                    <a:pt x="234" y="207"/>
                    <a:pt x="453" y="207"/>
                  </a:cubicBezTo>
                  <a:cubicBezTo>
                    <a:pt x="557" y="207"/>
                    <a:pt x="654" y="199"/>
                    <a:pt x="728" y="186"/>
                  </a:cubicBezTo>
                  <a:cubicBezTo>
                    <a:pt x="794" y="173"/>
                    <a:pt x="825" y="158"/>
                    <a:pt x="833" y="147"/>
                  </a:cubicBezTo>
                  <a:cubicBezTo>
                    <a:pt x="836" y="143"/>
                    <a:pt x="836" y="143"/>
                    <a:pt x="836" y="143"/>
                  </a:cubicBezTo>
                  <a:cubicBezTo>
                    <a:pt x="836" y="142"/>
                    <a:pt x="836" y="142"/>
                    <a:pt x="836" y="141"/>
                  </a:cubicBezTo>
                  <a:cubicBezTo>
                    <a:pt x="836" y="141"/>
                    <a:pt x="836" y="141"/>
                    <a:pt x="836" y="141"/>
                  </a:cubicBezTo>
                  <a:cubicBezTo>
                    <a:pt x="905" y="0"/>
                    <a:pt x="905" y="0"/>
                    <a:pt x="905" y="0"/>
                  </a:cubicBezTo>
                  <a:cubicBezTo>
                    <a:pt x="881" y="10"/>
                    <a:pt x="843" y="20"/>
                    <a:pt x="791" y="28"/>
                  </a:cubicBezTo>
                  <a:cubicBezTo>
                    <a:pt x="701" y="41"/>
                    <a:pt x="580" y="49"/>
                    <a:pt x="453" y="49"/>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09" name="Google Shape;909;p41"/>
          <p:cNvGrpSpPr/>
          <p:nvPr/>
        </p:nvGrpSpPr>
        <p:grpSpPr>
          <a:xfrm>
            <a:off x="4936489" y="3980517"/>
            <a:ext cx="594065" cy="538580"/>
            <a:chOff x="4852681" y="4457861"/>
            <a:chExt cx="719788" cy="652561"/>
          </a:xfrm>
        </p:grpSpPr>
        <p:sp>
          <p:nvSpPr>
            <p:cNvPr id="910" name="Google Shape;910;p41"/>
            <p:cNvSpPr/>
            <p:nvPr/>
          </p:nvSpPr>
          <p:spPr>
            <a:xfrm>
              <a:off x="5209000" y="4739226"/>
              <a:ext cx="363469" cy="371197"/>
            </a:xfrm>
            <a:custGeom>
              <a:avLst/>
              <a:gdLst/>
              <a:ahLst/>
              <a:cxnLst/>
              <a:rect l="l" t="t" r="r" b="b"/>
              <a:pathLst>
                <a:path w="629" h="641" extrusionOk="0">
                  <a:moveTo>
                    <a:pt x="151" y="561"/>
                  </a:moveTo>
                  <a:cubicBezTo>
                    <a:pt x="290" y="641"/>
                    <a:pt x="468" y="593"/>
                    <a:pt x="548" y="454"/>
                  </a:cubicBezTo>
                  <a:cubicBezTo>
                    <a:pt x="629" y="315"/>
                    <a:pt x="581" y="137"/>
                    <a:pt x="442" y="57"/>
                  </a:cubicBezTo>
                  <a:cubicBezTo>
                    <a:pt x="344" y="0"/>
                    <a:pt x="226" y="7"/>
                    <a:pt x="137" y="65"/>
                  </a:cubicBezTo>
                  <a:cubicBezTo>
                    <a:pt x="137" y="65"/>
                    <a:pt x="137" y="65"/>
                    <a:pt x="137" y="65"/>
                  </a:cubicBezTo>
                  <a:cubicBezTo>
                    <a:pt x="6" y="141"/>
                    <a:pt x="6" y="141"/>
                    <a:pt x="6" y="141"/>
                  </a:cubicBezTo>
                  <a:cubicBezTo>
                    <a:pt x="6" y="293"/>
                    <a:pt x="6" y="293"/>
                    <a:pt x="6" y="293"/>
                  </a:cubicBezTo>
                  <a:cubicBezTo>
                    <a:pt x="6" y="293"/>
                    <a:pt x="6" y="293"/>
                    <a:pt x="6" y="293"/>
                  </a:cubicBezTo>
                  <a:cubicBezTo>
                    <a:pt x="0" y="399"/>
                    <a:pt x="53" y="504"/>
                    <a:pt x="151" y="56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1" name="Google Shape;911;p41"/>
            <p:cNvSpPr/>
            <p:nvPr/>
          </p:nvSpPr>
          <p:spPr>
            <a:xfrm>
              <a:off x="4852681" y="4739226"/>
              <a:ext cx="363265" cy="371197"/>
            </a:xfrm>
            <a:custGeom>
              <a:avLst/>
              <a:gdLst/>
              <a:ahLst/>
              <a:cxnLst/>
              <a:rect l="l" t="t" r="r" b="b"/>
              <a:pathLst>
                <a:path w="629" h="641" extrusionOk="0">
                  <a:moveTo>
                    <a:pt x="187" y="57"/>
                  </a:moveTo>
                  <a:cubicBezTo>
                    <a:pt x="48" y="137"/>
                    <a:pt x="0" y="315"/>
                    <a:pt x="80" y="454"/>
                  </a:cubicBezTo>
                  <a:cubicBezTo>
                    <a:pt x="161" y="593"/>
                    <a:pt x="339" y="641"/>
                    <a:pt x="478" y="561"/>
                  </a:cubicBezTo>
                  <a:cubicBezTo>
                    <a:pt x="576" y="504"/>
                    <a:pt x="629" y="399"/>
                    <a:pt x="623" y="293"/>
                  </a:cubicBezTo>
                  <a:cubicBezTo>
                    <a:pt x="623" y="293"/>
                    <a:pt x="623" y="293"/>
                    <a:pt x="623" y="293"/>
                  </a:cubicBezTo>
                  <a:cubicBezTo>
                    <a:pt x="623" y="141"/>
                    <a:pt x="623" y="141"/>
                    <a:pt x="623" y="141"/>
                  </a:cubicBezTo>
                  <a:cubicBezTo>
                    <a:pt x="491" y="65"/>
                    <a:pt x="491" y="65"/>
                    <a:pt x="491" y="65"/>
                  </a:cubicBezTo>
                  <a:cubicBezTo>
                    <a:pt x="491" y="65"/>
                    <a:pt x="491" y="65"/>
                    <a:pt x="491" y="65"/>
                  </a:cubicBezTo>
                  <a:cubicBezTo>
                    <a:pt x="402" y="7"/>
                    <a:pt x="285" y="0"/>
                    <a:pt x="187" y="57"/>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2" name="Google Shape;912;p41"/>
            <p:cNvSpPr/>
            <p:nvPr/>
          </p:nvSpPr>
          <p:spPr>
            <a:xfrm>
              <a:off x="5044529" y="4457861"/>
              <a:ext cx="336092" cy="363011"/>
            </a:xfrm>
            <a:custGeom>
              <a:avLst/>
              <a:gdLst/>
              <a:ahLst/>
              <a:cxnLst/>
              <a:rect l="l" t="t" r="r" b="b"/>
              <a:pathLst>
                <a:path w="582" h="627" extrusionOk="0">
                  <a:moveTo>
                    <a:pt x="582" y="291"/>
                  </a:moveTo>
                  <a:cubicBezTo>
                    <a:pt x="582" y="131"/>
                    <a:pt x="452" y="0"/>
                    <a:pt x="291" y="0"/>
                  </a:cubicBezTo>
                  <a:cubicBezTo>
                    <a:pt x="130" y="0"/>
                    <a:pt x="0" y="131"/>
                    <a:pt x="0" y="291"/>
                  </a:cubicBezTo>
                  <a:cubicBezTo>
                    <a:pt x="0" y="405"/>
                    <a:pt x="65" y="503"/>
                    <a:pt x="159" y="551"/>
                  </a:cubicBezTo>
                  <a:cubicBezTo>
                    <a:pt x="159" y="551"/>
                    <a:pt x="159" y="551"/>
                    <a:pt x="159" y="551"/>
                  </a:cubicBezTo>
                  <a:cubicBezTo>
                    <a:pt x="291" y="627"/>
                    <a:pt x="291" y="627"/>
                    <a:pt x="291" y="627"/>
                  </a:cubicBezTo>
                  <a:cubicBezTo>
                    <a:pt x="422" y="551"/>
                    <a:pt x="422" y="551"/>
                    <a:pt x="422" y="551"/>
                  </a:cubicBezTo>
                  <a:cubicBezTo>
                    <a:pt x="422" y="551"/>
                    <a:pt x="422" y="551"/>
                    <a:pt x="422" y="551"/>
                  </a:cubicBezTo>
                  <a:cubicBezTo>
                    <a:pt x="517" y="503"/>
                    <a:pt x="582" y="405"/>
                    <a:pt x="582" y="291"/>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13" name="Google Shape;913;p41"/>
          <p:cNvGrpSpPr/>
          <p:nvPr/>
        </p:nvGrpSpPr>
        <p:grpSpPr>
          <a:xfrm>
            <a:off x="6646036" y="3967766"/>
            <a:ext cx="594424" cy="564084"/>
            <a:chOff x="7000306" y="4442411"/>
            <a:chExt cx="720224" cy="683463"/>
          </a:xfrm>
        </p:grpSpPr>
        <p:sp>
          <p:nvSpPr>
            <p:cNvPr id="914" name="Google Shape;914;p41"/>
            <p:cNvSpPr/>
            <p:nvPr/>
          </p:nvSpPr>
          <p:spPr>
            <a:xfrm>
              <a:off x="7360523" y="4580400"/>
              <a:ext cx="360007" cy="280995"/>
            </a:xfrm>
            <a:custGeom>
              <a:avLst/>
              <a:gdLst/>
              <a:ahLst/>
              <a:cxnLst/>
              <a:rect l="l" t="t" r="r" b="b"/>
              <a:pathLst>
                <a:path w="701" h="548" extrusionOk="0">
                  <a:moveTo>
                    <a:pt x="332" y="529"/>
                  </a:moveTo>
                  <a:cubicBezTo>
                    <a:pt x="382" y="547"/>
                    <a:pt x="438" y="548"/>
                    <a:pt x="493" y="531"/>
                  </a:cubicBezTo>
                  <a:cubicBezTo>
                    <a:pt x="627" y="487"/>
                    <a:pt x="701" y="342"/>
                    <a:pt x="657" y="208"/>
                  </a:cubicBezTo>
                  <a:cubicBezTo>
                    <a:pt x="614" y="74"/>
                    <a:pt x="469" y="0"/>
                    <a:pt x="335" y="44"/>
                  </a:cubicBezTo>
                  <a:cubicBezTo>
                    <a:pt x="280" y="62"/>
                    <a:pt x="236" y="96"/>
                    <a:pt x="205" y="140"/>
                  </a:cubicBezTo>
                  <a:cubicBezTo>
                    <a:pt x="0" y="422"/>
                    <a:pt x="0" y="422"/>
                    <a:pt x="0" y="422"/>
                  </a:cubicBezTo>
                  <a:lnTo>
                    <a:pt x="332" y="529"/>
                  </a:ln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5" name="Google Shape;915;p41"/>
            <p:cNvSpPr/>
            <p:nvPr/>
          </p:nvSpPr>
          <p:spPr>
            <a:xfrm>
              <a:off x="7359894" y="4796791"/>
              <a:ext cx="281006" cy="329083"/>
            </a:xfrm>
            <a:custGeom>
              <a:avLst/>
              <a:gdLst/>
              <a:ahLst/>
              <a:cxnLst/>
              <a:rect l="l" t="t" r="r" b="b"/>
              <a:pathLst>
                <a:path w="547" h="642" extrusionOk="0">
                  <a:moveTo>
                    <a:pt x="1" y="348"/>
                  </a:moveTo>
                  <a:cubicBezTo>
                    <a:pt x="0" y="402"/>
                    <a:pt x="16" y="456"/>
                    <a:pt x="50" y="502"/>
                  </a:cubicBezTo>
                  <a:cubicBezTo>
                    <a:pt x="133" y="617"/>
                    <a:pt x="293" y="642"/>
                    <a:pt x="407" y="559"/>
                  </a:cubicBezTo>
                  <a:cubicBezTo>
                    <a:pt x="522" y="476"/>
                    <a:pt x="547" y="316"/>
                    <a:pt x="464" y="201"/>
                  </a:cubicBezTo>
                  <a:cubicBezTo>
                    <a:pt x="430" y="155"/>
                    <a:pt x="384" y="123"/>
                    <a:pt x="333" y="107"/>
                  </a:cubicBezTo>
                  <a:cubicBezTo>
                    <a:pt x="1" y="0"/>
                    <a:pt x="1" y="0"/>
                    <a:pt x="1" y="0"/>
                  </a:cubicBezTo>
                  <a:lnTo>
                    <a:pt x="1" y="348"/>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6" name="Google Shape;916;p41"/>
            <p:cNvSpPr/>
            <p:nvPr/>
          </p:nvSpPr>
          <p:spPr>
            <a:xfrm>
              <a:off x="7079935" y="4796791"/>
              <a:ext cx="281006" cy="329083"/>
            </a:xfrm>
            <a:custGeom>
              <a:avLst/>
              <a:gdLst/>
              <a:ahLst/>
              <a:cxnLst/>
              <a:rect l="l" t="t" r="r" b="b"/>
              <a:pathLst>
                <a:path w="547" h="642" extrusionOk="0">
                  <a:moveTo>
                    <a:pt x="214" y="107"/>
                  </a:moveTo>
                  <a:cubicBezTo>
                    <a:pt x="163" y="123"/>
                    <a:pt x="117" y="155"/>
                    <a:pt x="83" y="201"/>
                  </a:cubicBezTo>
                  <a:cubicBezTo>
                    <a:pt x="0" y="316"/>
                    <a:pt x="25" y="476"/>
                    <a:pt x="140" y="559"/>
                  </a:cubicBezTo>
                  <a:cubicBezTo>
                    <a:pt x="254" y="642"/>
                    <a:pt x="414" y="617"/>
                    <a:pt x="497" y="502"/>
                  </a:cubicBezTo>
                  <a:cubicBezTo>
                    <a:pt x="531" y="456"/>
                    <a:pt x="547" y="402"/>
                    <a:pt x="546" y="348"/>
                  </a:cubicBezTo>
                  <a:cubicBezTo>
                    <a:pt x="546" y="0"/>
                    <a:pt x="546" y="0"/>
                    <a:pt x="546" y="0"/>
                  </a:cubicBezTo>
                  <a:lnTo>
                    <a:pt x="214" y="107"/>
                  </a:ln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7" name="Google Shape;917;p41"/>
            <p:cNvSpPr/>
            <p:nvPr/>
          </p:nvSpPr>
          <p:spPr>
            <a:xfrm>
              <a:off x="7000306" y="4580400"/>
              <a:ext cx="360216" cy="280995"/>
            </a:xfrm>
            <a:custGeom>
              <a:avLst/>
              <a:gdLst/>
              <a:ahLst/>
              <a:cxnLst/>
              <a:rect l="l" t="t" r="r" b="b"/>
              <a:pathLst>
                <a:path w="701" h="548" extrusionOk="0">
                  <a:moveTo>
                    <a:pt x="496" y="140"/>
                  </a:moveTo>
                  <a:cubicBezTo>
                    <a:pt x="465" y="96"/>
                    <a:pt x="421" y="62"/>
                    <a:pt x="366" y="44"/>
                  </a:cubicBezTo>
                  <a:cubicBezTo>
                    <a:pt x="232" y="0"/>
                    <a:pt x="87" y="74"/>
                    <a:pt x="44" y="208"/>
                  </a:cubicBezTo>
                  <a:cubicBezTo>
                    <a:pt x="0" y="342"/>
                    <a:pt x="74" y="487"/>
                    <a:pt x="208" y="531"/>
                  </a:cubicBezTo>
                  <a:cubicBezTo>
                    <a:pt x="263" y="548"/>
                    <a:pt x="319" y="547"/>
                    <a:pt x="369" y="529"/>
                  </a:cubicBezTo>
                  <a:cubicBezTo>
                    <a:pt x="701" y="422"/>
                    <a:pt x="701" y="422"/>
                    <a:pt x="701" y="422"/>
                  </a:cubicBezTo>
                  <a:lnTo>
                    <a:pt x="496" y="140"/>
                  </a:ln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18" name="Google Shape;918;p41"/>
            <p:cNvSpPr/>
            <p:nvPr/>
          </p:nvSpPr>
          <p:spPr>
            <a:xfrm>
              <a:off x="7228925" y="4442411"/>
              <a:ext cx="262985" cy="354379"/>
            </a:xfrm>
            <a:custGeom>
              <a:avLst/>
              <a:gdLst/>
              <a:ahLst/>
              <a:cxnLst/>
              <a:rect l="l" t="t" r="r" b="b"/>
              <a:pathLst>
                <a:path w="512" h="691" extrusionOk="0">
                  <a:moveTo>
                    <a:pt x="461" y="409"/>
                  </a:moveTo>
                  <a:cubicBezTo>
                    <a:pt x="493" y="366"/>
                    <a:pt x="512" y="313"/>
                    <a:pt x="512" y="255"/>
                  </a:cubicBezTo>
                  <a:cubicBezTo>
                    <a:pt x="512" y="114"/>
                    <a:pt x="397" y="0"/>
                    <a:pt x="256" y="0"/>
                  </a:cubicBezTo>
                  <a:cubicBezTo>
                    <a:pt x="115" y="0"/>
                    <a:pt x="0" y="114"/>
                    <a:pt x="0" y="255"/>
                  </a:cubicBezTo>
                  <a:cubicBezTo>
                    <a:pt x="0" y="313"/>
                    <a:pt x="19" y="366"/>
                    <a:pt x="51" y="409"/>
                  </a:cubicBezTo>
                  <a:cubicBezTo>
                    <a:pt x="256" y="691"/>
                    <a:pt x="256" y="691"/>
                    <a:pt x="256" y="691"/>
                  </a:cubicBezTo>
                  <a:lnTo>
                    <a:pt x="461" y="409"/>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19" name="Google Shape;919;p41"/>
          <p:cNvGrpSpPr/>
          <p:nvPr/>
        </p:nvGrpSpPr>
        <p:grpSpPr>
          <a:xfrm>
            <a:off x="7500981" y="3964828"/>
            <a:ext cx="594372" cy="569957"/>
            <a:chOff x="8074325" y="4438852"/>
            <a:chExt cx="720160" cy="690579"/>
          </a:xfrm>
        </p:grpSpPr>
        <p:sp>
          <p:nvSpPr>
            <p:cNvPr id="920" name="Google Shape;920;p41"/>
            <p:cNvSpPr/>
            <p:nvPr/>
          </p:nvSpPr>
          <p:spPr>
            <a:xfrm>
              <a:off x="8177523" y="4784253"/>
              <a:ext cx="257327" cy="345178"/>
            </a:xfrm>
            <a:custGeom>
              <a:avLst/>
              <a:gdLst/>
              <a:ahLst/>
              <a:cxnLst/>
              <a:rect l="l" t="t" r="r" b="b"/>
              <a:pathLst>
                <a:path w="402" h="539" extrusionOk="0">
                  <a:moveTo>
                    <a:pt x="52" y="231"/>
                  </a:moveTo>
                  <a:cubicBezTo>
                    <a:pt x="0" y="320"/>
                    <a:pt x="31" y="435"/>
                    <a:pt x="120" y="487"/>
                  </a:cubicBezTo>
                  <a:cubicBezTo>
                    <a:pt x="210" y="539"/>
                    <a:pt x="325" y="508"/>
                    <a:pt x="377" y="418"/>
                  </a:cubicBezTo>
                  <a:cubicBezTo>
                    <a:pt x="394" y="388"/>
                    <a:pt x="402" y="355"/>
                    <a:pt x="402" y="323"/>
                  </a:cubicBezTo>
                  <a:cubicBezTo>
                    <a:pt x="402" y="323"/>
                    <a:pt x="402" y="323"/>
                    <a:pt x="402" y="323"/>
                  </a:cubicBezTo>
                  <a:cubicBezTo>
                    <a:pt x="402" y="0"/>
                    <a:pt x="402" y="0"/>
                    <a:pt x="402" y="0"/>
                  </a:cubicBezTo>
                  <a:cubicBezTo>
                    <a:pt x="122" y="161"/>
                    <a:pt x="122" y="161"/>
                    <a:pt x="122" y="161"/>
                  </a:cubicBezTo>
                  <a:cubicBezTo>
                    <a:pt x="122" y="161"/>
                    <a:pt x="122" y="161"/>
                    <a:pt x="122" y="161"/>
                  </a:cubicBezTo>
                  <a:cubicBezTo>
                    <a:pt x="94" y="177"/>
                    <a:pt x="69" y="201"/>
                    <a:pt x="52" y="231"/>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1" name="Google Shape;921;p41"/>
            <p:cNvSpPr/>
            <p:nvPr/>
          </p:nvSpPr>
          <p:spPr>
            <a:xfrm>
              <a:off x="8434850" y="4438852"/>
              <a:ext cx="257327" cy="345401"/>
            </a:xfrm>
            <a:custGeom>
              <a:avLst/>
              <a:gdLst/>
              <a:ahLst/>
              <a:cxnLst/>
              <a:rect l="l" t="t" r="r" b="b"/>
              <a:pathLst>
                <a:path w="402" h="539" extrusionOk="0">
                  <a:moveTo>
                    <a:pt x="350" y="308"/>
                  </a:moveTo>
                  <a:cubicBezTo>
                    <a:pt x="402" y="218"/>
                    <a:pt x="371" y="103"/>
                    <a:pt x="281" y="51"/>
                  </a:cubicBezTo>
                  <a:cubicBezTo>
                    <a:pt x="191" y="0"/>
                    <a:pt x="77" y="30"/>
                    <a:pt x="25" y="120"/>
                  </a:cubicBezTo>
                  <a:cubicBezTo>
                    <a:pt x="8" y="150"/>
                    <a:pt x="0" y="183"/>
                    <a:pt x="0" y="215"/>
                  </a:cubicBezTo>
                  <a:cubicBezTo>
                    <a:pt x="0" y="215"/>
                    <a:pt x="0" y="215"/>
                    <a:pt x="0" y="215"/>
                  </a:cubicBezTo>
                  <a:cubicBezTo>
                    <a:pt x="0" y="539"/>
                    <a:pt x="0" y="539"/>
                    <a:pt x="0" y="539"/>
                  </a:cubicBezTo>
                  <a:cubicBezTo>
                    <a:pt x="280" y="377"/>
                    <a:pt x="280" y="377"/>
                    <a:pt x="280" y="377"/>
                  </a:cubicBezTo>
                  <a:cubicBezTo>
                    <a:pt x="280" y="377"/>
                    <a:pt x="280" y="377"/>
                    <a:pt x="280" y="377"/>
                  </a:cubicBezTo>
                  <a:cubicBezTo>
                    <a:pt x="308" y="361"/>
                    <a:pt x="332" y="338"/>
                    <a:pt x="350" y="308"/>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2" name="Google Shape;922;p41"/>
            <p:cNvSpPr/>
            <p:nvPr/>
          </p:nvSpPr>
          <p:spPr>
            <a:xfrm>
              <a:off x="8434850" y="4663708"/>
              <a:ext cx="359635" cy="240202"/>
            </a:xfrm>
            <a:custGeom>
              <a:avLst/>
              <a:gdLst/>
              <a:ahLst/>
              <a:cxnLst/>
              <a:rect l="l" t="t" r="r" b="b"/>
              <a:pathLst>
                <a:path w="562" h="375" extrusionOk="0">
                  <a:moveTo>
                    <a:pt x="375" y="375"/>
                  </a:moveTo>
                  <a:cubicBezTo>
                    <a:pt x="478" y="375"/>
                    <a:pt x="562" y="291"/>
                    <a:pt x="562" y="188"/>
                  </a:cubicBezTo>
                  <a:cubicBezTo>
                    <a:pt x="562" y="84"/>
                    <a:pt x="478" y="0"/>
                    <a:pt x="375" y="0"/>
                  </a:cubicBezTo>
                  <a:cubicBezTo>
                    <a:pt x="340" y="0"/>
                    <a:pt x="308" y="9"/>
                    <a:pt x="280" y="26"/>
                  </a:cubicBezTo>
                  <a:cubicBezTo>
                    <a:pt x="280" y="26"/>
                    <a:pt x="280" y="26"/>
                    <a:pt x="280" y="26"/>
                  </a:cubicBezTo>
                  <a:cubicBezTo>
                    <a:pt x="0" y="188"/>
                    <a:pt x="0" y="188"/>
                    <a:pt x="0" y="188"/>
                  </a:cubicBezTo>
                  <a:cubicBezTo>
                    <a:pt x="280" y="349"/>
                    <a:pt x="280" y="349"/>
                    <a:pt x="280" y="349"/>
                  </a:cubicBezTo>
                  <a:cubicBezTo>
                    <a:pt x="280" y="349"/>
                    <a:pt x="280" y="349"/>
                    <a:pt x="280" y="349"/>
                  </a:cubicBezTo>
                  <a:cubicBezTo>
                    <a:pt x="308" y="366"/>
                    <a:pt x="340" y="375"/>
                    <a:pt x="375" y="375"/>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3" name="Google Shape;923;p41"/>
            <p:cNvSpPr/>
            <p:nvPr/>
          </p:nvSpPr>
          <p:spPr>
            <a:xfrm>
              <a:off x="8434850" y="4784253"/>
              <a:ext cx="257327" cy="345178"/>
            </a:xfrm>
            <a:custGeom>
              <a:avLst/>
              <a:gdLst/>
              <a:ahLst/>
              <a:cxnLst/>
              <a:rect l="l" t="t" r="r" b="b"/>
              <a:pathLst>
                <a:path w="402" h="539" extrusionOk="0">
                  <a:moveTo>
                    <a:pt x="25" y="418"/>
                  </a:moveTo>
                  <a:cubicBezTo>
                    <a:pt x="77" y="508"/>
                    <a:pt x="191" y="539"/>
                    <a:pt x="281" y="487"/>
                  </a:cubicBezTo>
                  <a:cubicBezTo>
                    <a:pt x="371" y="435"/>
                    <a:pt x="402" y="320"/>
                    <a:pt x="350" y="231"/>
                  </a:cubicBezTo>
                  <a:cubicBezTo>
                    <a:pt x="332" y="201"/>
                    <a:pt x="308" y="177"/>
                    <a:pt x="280" y="161"/>
                  </a:cubicBezTo>
                  <a:cubicBezTo>
                    <a:pt x="280" y="161"/>
                    <a:pt x="280" y="161"/>
                    <a:pt x="280" y="161"/>
                  </a:cubicBezTo>
                  <a:cubicBezTo>
                    <a:pt x="0" y="0"/>
                    <a:pt x="0" y="0"/>
                    <a:pt x="0" y="0"/>
                  </a:cubicBezTo>
                  <a:cubicBezTo>
                    <a:pt x="0" y="323"/>
                    <a:pt x="0" y="323"/>
                    <a:pt x="0" y="323"/>
                  </a:cubicBezTo>
                  <a:cubicBezTo>
                    <a:pt x="0" y="323"/>
                    <a:pt x="0" y="323"/>
                    <a:pt x="0" y="323"/>
                  </a:cubicBezTo>
                  <a:cubicBezTo>
                    <a:pt x="0" y="355"/>
                    <a:pt x="8" y="388"/>
                    <a:pt x="25" y="418"/>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4" name="Google Shape;924;p41"/>
            <p:cNvSpPr/>
            <p:nvPr/>
          </p:nvSpPr>
          <p:spPr>
            <a:xfrm>
              <a:off x="8074325" y="4663708"/>
              <a:ext cx="360524" cy="240202"/>
            </a:xfrm>
            <a:custGeom>
              <a:avLst/>
              <a:gdLst/>
              <a:ahLst/>
              <a:cxnLst/>
              <a:rect l="l" t="t" r="r" b="b"/>
              <a:pathLst>
                <a:path w="563" h="375" extrusionOk="0">
                  <a:moveTo>
                    <a:pt x="188" y="0"/>
                  </a:moveTo>
                  <a:cubicBezTo>
                    <a:pt x="84" y="0"/>
                    <a:pt x="0" y="84"/>
                    <a:pt x="0" y="188"/>
                  </a:cubicBezTo>
                  <a:cubicBezTo>
                    <a:pt x="0" y="291"/>
                    <a:pt x="84" y="375"/>
                    <a:pt x="188" y="375"/>
                  </a:cubicBezTo>
                  <a:cubicBezTo>
                    <a:pt x="222" y="375"/>
                    <a:pt x="255" y="366"/>
                    <a:pt x="283" y="349"/>
                  </a:cubicBezTo>
                  <a:cubicBezTo>
                    <a:pt x="283" y="349"/>
                    <a:pt x="283" y="349"/>
                    <a:pt x="283" y="349"/>
                  </a:cubicBezTo>
                  <a:cubicBezTo>
                    <a:pt x="563" y="188"/>
                    <a:pt x="563" y="188"/>
                    <a:pt x="563" y="188"/>
                  </a:cubicBezTo>
                  <a:cubicBezTo>
                    <a:pt x="283" y="26"/>
                    <a:pt x="283" y="26"/>
                    <a:pt x="283" y="26"/>
                  </a:cubicBezTo>
                  <a:cubicBezTo>
                    <a:pt x="283" y="26"/>
                    <a:pt x="283" y="26"/>
                    <a:pt x="283" y="26"/>
                  </a:cubicBezTo>
                  <a:cubicBezTo>
                    <a:pt x="255" y="9"/>
                    <a:pt x="222" y="0"/>
                    <a:pt x="188" y="0"/>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5" name="Google Shape;925;p41"/>
            <p:cNvSpPr/>
            <p:nvPr/>
          </p:nvSpPr>
          <p:spPr>
            <a:xfrm>
              <a:off x="8177523" y="4438852"/>
              <a:ext cx="257327" cy="345401"/>
            </a:xfrm>
            <a:custGeom>
              <a:avLst/>
              <a:gdLst/>
              <a:ahLst/>
              <a:cxnLst/>
              <a:rect l="l" t="t" r="r" b="b"/>
              <a:pathLst>
                <a:path w="402" h="539" extrusionOk="0">
                  <a:moveTo>
                    <a:pt x="377" y="120"/>
                  </a:moveTo>
                  <a:cubicBezTo>
                    <a:pt x="325" y="30"/>
                    <a:pt x="210" y="0"/>
                    <a:pt x="120" y="51"/>
                  </a:cubicBezTo>
                  <a:cubicBezTo>
                    <a:pt x="31" y="103"/>
                    <a:pt x="0" y="218"/>
                    <a:pt x="52" y="308"/>
                  </a:cubicBezTo>
                  <a:cubicBezTo>
                    <a:pt x="69" y="338"/>
                    <a:pt x="94" y="361"/>
                    <a:pt x="122" y="377"/>
                  </a:cubicBezTo>
                  <a:cubicBezTo>
                    <a:pt x="122" y="377"/>
                    <a:pt x="122" y="377"/>
                    <a:pt x="122" y="377"/>
                  </a:cubicBezTo>
                  <a:cubicBezTo>
                    <a:pt x="402" y="539"/>
                    <a:pt x="402" y="539"/>
                    <a:pt x="402" y="539"/>
                  </a:cubicBezTo>
                  <a:cubicBezTo>
                    <a:pt x="402" y="215"/>
                    <a:pt x="402" y="215"/>
                    <a:pt x="402" y="215"/>
                  </a:cubicBezTo>
                  <a:cubicBezTo>
                    <a:pt x="402" y="215"/>
                    <a:pt x="402" y="215"/>
                    <a:pt x="402" y="215"/>
                  </a:cubicBezTo>
                  <a:cubicBezTo>
                    <a:pt x="402" y="183"/>
                    <a:pt x="394" y="150"/>
                    <a:pt x="377" y="120"/>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26" name="Google Shape;926;p41"/>
          <p:cNvGrpSpPr/>
          <p:nvPr/>
        </p:nvGrpSpPr>
        <p:grpSpPr>
          <a:xfrm>
            <a:off x="9210774" y="3983428"/>
            <a:ext cx="594172" cy="532753"/>
            <a:chOff x="9878975" y="4425243"/>
            <a:chExt cx="719918" cy="645502"/>
          </a:xfrm>
        </p:grpSpPr>
        <p:sp>
          <p:nvSpPr>
            <p:cNvPr id="927" name="Google Shape;927;p41"/>
            <p:cNvSpPr/>
            <p:nvPr/>
          </p:nvSpPr>
          <p:spPr>
            <a:xfrm>
              <a:off x="10225338" y="4708710"/>
              <a:ext cx="373555" cy="362034"/>
            </a:xfrm>
            <a:custGeom>
              <a:avLst/>
              <a:gdLst/>
              <a:ahLst/>
              <a:cxnLst/>
              <a:rect l="l" t="t" r="r" b="b"/>
              <a:pathLst>
                <a:path w="635" h="614" extrusionOk="0">
                  <a:moveTo>
                    <a:pt x="47" y="160"/>
                  </a:moveTo>
                  <a:cubicBezTo>
                    <a:pt x="9" y="230"/>
                    <a:pt x="0" y="310"/>
                    <a:pt x="20" y="386"/>
                  </a:cubicBezTo>
                  <a:cubicBezTo>
                    <a:pt x="42" y="466"/>
                    <a:pt x="92" y="532"/>
                    <a:pt x="163" y="573"/>
                  </a:cubicBezTo>
                  <a:cubicBezTo>
                    <a:pt x="210" y="600"/>
                    <a:pt x="263" y="614"/>
                    <a:pt x="317" y="614"/>
                  </a:cubicBezTo>
                  <a:cubicBezTo>
                    <a:pt x="426" y="614"/>
                    <a:pt x="528" y="555"/>
                    <a:pt x="583" y="460"/>
                  </a:cubicBezTo>
                  <a:cubicBezTo>
                    <a:pt x="624" y="389"/>
                    <a:pt x="635" y="307"/>
                    <a:pt x="613" y="227"/>
                  </a:cubicBezTo>
                  <a:cubicBezTo>
                    <a:pt x="592" y="148"/>
                    <a:pt x="541" y="82"/>
                    <a:pt x="470" y="41"/>
                  </a:cubicBezTo>
                  <a:cubicBezTo>
                    <a:pt x="426" y="15"/>
                    <a:pt x="376" y="1"/>
                    <a:pt x="325" y="0"/>
                  </a:cubicBezTo>
                  <a:cubicBezTo>
                    <a:pt x="266" y="97"/>
                    <a:pt x="161" y="157"/>
                    <a:pt x="47" y="16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8" name="Google Shape;928;p41"/>
            <p:cNvSpPr/>
            <p:nvPr/>
          </p:nvSpPr>
          <p:spPr>
            <a:xfrm>
              <a:off x="10067759" y="4425243"/>
              <a:ext cx="361073" cy="361365"/>
            </a:xfrm>
            <a:custGeom>
              <a:avLst/>
              <a:gdLst/>
              <a:ahLst/>
              <a:cxnLst/>
              <a:rect l="l" t="t" r="r" b="b"/>
              <a:pathLst>
                <a:path w="614" h="613" extrusionOk="0">
                  <a:moveTo>
                    <a:pt x="524" y="89"/>
                  </a:moveTo>
                  <a:cubicBezTo>
                    <a:pt x="466" y="32"/>
                    <a:pt x="389" y="0"/>
                    <a:pt x="307" y="0"/>
                  </a:cubicBezTo>
                  <a:cubicBezTo>
                    <a:pt x="138" y="0"/>
                    <a:pt x="0" y="137"/>
                    <a:pt x="0" y="307"/>
                  </a:cubicBezTo>
                  <a:cubicBezTo>
                    <a:pt x="0" y="358"/>
                    <a:pt x="13" y="408"/>
                    <a:pt x="37" y="453"/>
                  </a:cubicBezTo>
                  <a:cubicBezTo>
                    <a:pt x="151" y="456"/>
                    <a:pt x="256" y="517"/>
                    <a:pt x="315" y="613"/>
                  </a:cubicBezTo>
                  <a:cubicBezTo>
                    <a:pt x="481" y="609"/>
                    <a:pt x="614" y="473"/>
                    <a:pt x="614" y="307"/>
                  </a:cubicBezTo>
                  <a:cubicBezTo>
                    <a:pt x="614" y="225"/>
                    <a:pt x="582" y="147"/>
                    <a:pt x="524" y="8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29" name="Google Shape;929;p41"/>
            <p:cNvSpPr/>
            <p:nvPr/>
          </p:nvSpPr>
          <p:spPr>
            <a:xfrm>
              <a:off x="9878975" y="4708710"/>
              <a:ext cx="359959" cy="362034"/>
            </a:xfrm>
            <a:custGeom>
              <a:avLst/>
              <a:gdLst/>
              <a:ahLst/>
              <a:cxnLst/>
              <a:rect l="l" t="t" r="r" b="b"/>
              <a:pathLst>
                <a:path w="612" h="614" extrusionOk="0">
                  <a:moveTo>
                    <a:pt x="612" y="147"/>
                  </a:moveTo>
                  <a:cubicBezTo>
                    <a:pt x="556" y="56"/>
                    <a:pt x="457" y="0"/>
                    <a:pt x="350" y="0"/>
                  </a:cubicBezTo>
                  <a:cubicBezTo>
                    <a:pt x="296" y="0"/>
                    <a:pt x="243" y="14"/>
                    <a:pt x="197" y="41"/>
                  </a:cubicBezTo>
                  <a:cubicBezTo>
                    <a:pt x="50" y="126"/>
                    <a:pt x="0" y="314"/>
                    <a:pt x="84" y="460"/>
                  </a:cubicBezTo>
                  <a:cubicBezTo>
                    <a:pt x="139" y="555"/>
                    <a:pt x="241" y="614"/>
                    <a:pt x="350" y="614"/>
                  </a:cubicBezTo>
                  <a:cubicBezTo>
                    <a:pt x="350" y="614"/>
                    <a:pt x="350" y="614"/>
                    <a:pt x="350" y="614"/>
                  </a:cubicBezTo>
                  <a:cubicBezTo>
                    <a:pt x="404" y="614"/>
                    <a:pt x="457" y="600"/>
                    <a:pt x="504" y="573"/>
                  </a:cubicBezTo>
                  <a:cubicBezTo>
                    <a:pt x="548" y="547"/>
                    <a:pt x="585" y="511"/>
                    <a:pt x="612" y="467"/>
                  </a:cubicBezTo>
                  <a:cubicBezTo>
                    <a:pt x="558" y="368"/>
                    <a:pt x="558" y="246"/>
                    <a:pt x="612" y="147"/>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30" name="Google Shape;930;p41"/>
          <p:cNvGrpSpPr/>
          <p:nvPr/>
        </p:nvGrpSpPr>
        <p:grpSpPr>
          <a:xfrm>
            <a:off x="10065463" y="3968495"/>
            <a:ext cx="594380" cy="562619"/>
            <a:chOff x="10914544" y="4407150"/>
            <a:chExt cx="720170" cy="681687"/>
          </a:xfrm>
        </p:grpSpPr>
        <p:sp>
          <p:nvSpPr>
            <p:cNvPr id="931" name="Google Shape;931;p41"/>
            <p:cNvSpPr/>
            <p:nvPr/>
          </p:nvSpPr>
          <p:spPr>
            <a:xfrm>
              <a:off x="10914544" y="4407150"/>
              <a:ext cx="349099" cy="392923"/>
            </a:xfrm>
            <a:custGeom>
              <a:avLst/>
              <a:gdLst/>
              <a:ahLst/>
              <a:cxnLst/>
              <a:rect l="l" t="t" r="r" b="b"/>
              <a:pathLst>
                <a:path w="632" h="712" extrusionOk="0">
                  <a:moveTo>
                    <a:pt x="138" y="607"/>
                  </a:moveTo>
                  <a:cubicBezTo>
                    <a:pt x="0" y="469"/>
                    <a:pt x="0" y="243"/>
                    <a:pt x="138" y="104"/>
                  </a:cubicBezTo>
                  <a:cubicBezTo>
                    <a:pt x="206" y="37"/>
                    <a:pt x="295" y="0"/>
                    <a:pt x="390" y="0"/>
                  </a:cubicBezTo>
                  <a:cubicBezTo>
                    <a:pt x="480" y="0"/>
                    <a:pt x="566" y="33"/>
                    <a:pt x="632" y="94"/>
                  </a:cubicBezTo>
                  <a:cubicBezTo>
                    <a:pt x="565" y="166"/>
                    <a:pt x="529" y="258"/>
                    <a:pt x="529" y="356"/>
                  </a:cubicBezTo>
                  <a:cubicBezTo>
                    <a:pt x="529" y="454"/>
                    <a:pt x="565" y="546"/>
                    <a:pt x="632" y="617"/>
                  </a:cubicBezTo>
                  <a:cubicBezTo>
                    <a:pt x="566" y="678"/>
                    <a:pt x="480" y="712"/>
                    <a:pt x="390" y="712"/>
                  </a:cubicBezTo>
                  <a:cubicBezTo>
                    <a:pt x="295" y="712"/>
                    <a:pt x="206" y="675"/>
                    <a:pt x="138" y="607"/>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2" name="Google Shape;932;p41"/>
            <p:cNvSpPr/>
            <p:nvPr/>
          </p:nvSpPr>
          <p:spPr>
            <a:xfrm>
              <a:off x="10933187" y="4759296"/>
              <a:ext cx="393264" cy="329541"/>
            </a:xfrm>
            <a:custGeom>
              <a:avLst/>
              <a:gdLst/>
              <a:ahLst/>
              <a:cxnLst/>
              <a:rect l="l" t="t" r="r" b="b"/>
              <a:pathLst>
                <a:path w="712" h="597" extrusionOk="0">
                  <a:moveTo>
                    <a:pt x="356" y="102"/>
                  </a:moveTo>
                  <a:cubicBezTo>
                    <a:pt x="454" y="102"/>
                    <a:pt x="546" y="66"/>
                    <a:pt x="618" y="0"/>
                  </a:cubicBezTo>
                  <a:cubicBezTo>
                    <a:pt x="679" y="66"/>
                    <a:pt x="712" y="151"/>
                    <a:pt x="712" y="241"/>
                  </a:cubicBezTo>
                  <a:cubicBezTo>
                    <a:pt x="712" y="337"/>
                    <a:pt x="675" y="426"/>
                    <a:pt x="608" y="493"/>
                  </a:cubicBezTo>
                  <a:cubicBezTo>
                    <a:pt x="541" y="560"/>
                    <a:pt x="451" y="597"/>
                    <a:pt x="356" y="597"/>
                  </a:cubicBezTo>
                  <a:cubicBezTo>
                    <a:pt x="261" y="597"/>
                    <a:pt x="172" y="560"/>
                    <a:pt x="104" y="493"/>
                  </a:cubicBezTo>
                  <a:cubicBezTo>
                    <a:pt x="37" y="426"/>
                    <a:pt x="0" y="337"/>
                    <a:pt x="0" y="241"/>
                  </a:cubicBezTo>
                  <a:cubicBezTo>
                    <a:pt x="0" y="151"/>
                    <a:pt x="34" y="66"/>
                    <a:pt x="95" y="0"/>
                  </a:cubicBezTo>
                  <a:cubicBezTo>
                    <a:pt x="166" y="66"/>
                    <a:pt x="258" y="102"/>
                    <a:pt x="356" y="102"/>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3" name="Google Shape;933;p41"/>
            <p:cNvSpPr/>
            <p:nvPr/>
          </p:nvSpPr>
          <p:spPr>
            <a:xfrm>
              <a:off x="11285615" y="4696357"/>
              <a:ext cx="330458" cy="392479"/>
            </a:xfrm>
            <a:custGeom>
              <a:avLst/>
              <a:gdLst/>
              <a:ahLst/>
              <a:cxnLst/>
              <a:rect l="l" t="t" r="r" b="b"/>
              <a:pathLst>
                <a:path w="598" h="711" extrusionOk="0">
                  <a:moveTo>
                    <a:pt x="493" y="607"/>
                  </a:moveTo>
                  <a:cubicBezTo>
                    <a:pt x="426" y="674"/>
                    <a:pt x="337" y="711"/>
                    <a:pt x="242" y="711"/>
                  </a:cubicBezTo>
                  <a:cubicBezTo>
                    <a:pt x="152" y="711"/>
                    <a:pt x="66" y="678"/>
                    <a:pt x="0" y="617"/>
                  </a:cubicBezTo>
                  <a:cubicBezTo>
                    <a:pt x="67" y="546"/>
                    <a:pt x="103" y="453"/>
                    <a:pt x="103" y="355"/>
                  </a:cubicBezTo>
                  <a:cubicBezTo>
                    <a:pt x="103" y="258"/>
                    <a:pt x="67" y="165"/>
                    <a:pt x="0" y="94"/>
                  </a:cubicBezTo>
                  <a:cubicBezTo>
                    <a:pt x="66" y="33"/>
                    <a:pt x="152" y="0"/>
                    <a:pt x="242" y="0"/>
                  </a:cubicBezTo>
                  <a:cubicBezTo>
                    <a:pt x="337" y="0"/>
                    <a:pt x="426" y="37"/>
                    <a:pt x="493" y="104"/>
                  </a:cubicBezTo>
                  <a:cubicBezTo>
                    <a:pt x="561" y="171"/>
                    <a:pt x="598" y="260"/>
                    <a:pt x="598" y="355"/>
                  </a:cubicBezTo>
                  <a:cubicBezTo>
                    <a:pt x="598" y="451"/>
                    <a:pt x="561" y="540"/>
                    <a:pt x="493" y="607"/>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4" name="Google Shape;934;p41"/>
            <p:cNvSpPr/>
            <p:nvPr/>
          </p:nvSpPr>
          <p:spPr>
            <a:xfrm>
              <a:off x="11222808" y="4407150"/>
              <a:ext cx="411906" cy="329541"/>
            </a:xfrm>
            <a:custGeom>
              <a:avLst/>
              <a:gdLst/>
              <a:ahLst/>
              <a:cxnLst/>
              <a:rect l="l" t="t" r="r" b="b"/>
              <a:pathLst>
                <a:path w="746" h="597" extrusionOk="0">
                  <a:moveTo>
                    <a:pt x="356" y="0"/>
                  </a:moveTo>
                  <a:cubicBezTo>
                    <a:pt x="451" y="0"/>
                    <a:pt x="540" y="37"/>
                    <a:pt x="607" y="104"/>
                  </a:cubicBezTo>
                  <a:cubicBezTo>
                    <a:pt x="743" y="240"/>
                    <a:pt x="746" y="458"/>
                    <a:pt x="617" y="597"/>
                  </a:cubicBezTo>
                  <a:cubicBezTo>
                    <a:pt x="546" y="531"/>
                    <a:pt x="454" y="495"/>
                    <a:pt x="356" y="495"/>
                  </a:cubicBezTo>
                  <a:cubicBezTo>
                    <a:pt x="258" y="495"/>
                    <a:pt x="166" y="531"/>
                    <a:pt x="94" y="597"/>
                  </a:cubicBezTo>
                  <a:cubicBezTo>
                    <a:pt x="33" y="531"/>
                    <a:pt x="0" y="446"/>
                    <a:pt x="0" y="356"/>
                  </a:cubicBezTo>
                  <a:cubicBezTo>
                    <a:pt x="0" y="261"/>
                    <a:pt x="37" y="171"/>
                    <a:pt x="104" y="104"/>
                  </a:cubicBezTo>
                  <a:cubicBezTo>
                    <a:pt x="171" y="37"/>
                    <a:pt x="261" y="0"/>
                    <a:pt x="356"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35" name="Google Shape;935;p41"/>
          <p:cNvGrpSpPr/>
          <p:nvPr/>
        </p:nvGrpSpPr>
        <p:grpSpPr>
          <a:xfrm>
            <a:off x="8355850" y="3979314"/>
            <a:ext cx="594407" cy="540980"/>
            <a:chOff x="8843122" y="4420259"/>
            <a:chExt cx="720202" cy="655469"/>
          </a:xfrm>
        </p:grpSpPr>
        <p:sp>
          <p:nvSpPr>
            <p:cNvPr id="936" name="Google Shape;936;p41"/>
            <p:cNvSpPr/>
            <p:nvPr/>
          </p:nvSpPr>
          <p:spPr>
            <a:xfrm>
              <a:off x="8843122" y="4664371"/>
              <a:ext cx="351295" cy="411356"/>
            </a:xfrm>
            <a:custGeom>
              <a:avLst/>
              <a:gdLst/>
              <a:ahLst/>
              <a:cxnLst/>
              <a:rect l="l" t="t" r="r" b="b"/>
              <a:pathLst>
                <a:path w="530" h="618" extrusionOk="0">
                  <a:moveTo>
                    <a:pt x="374" y="277"/>
                  </a:moveTo>
                  <a:cubicBezTo>
                    <a:pt x="280" y="220"/>
                    <a:pt x="216" y="122"/>
                    <a:pt x="203" y="13"/>
                  </a:cubicBezTo>
                  <a:cubicBezTo>
                    <a:pt x="202" y="5"/>
                    <a:pt x="192" y="0"/>
                    <a:pt x="185" y="5"/>
                  </a:cubicBezTo>
                  <a:cubicBezTo>
                    <a:pt x="44" y="104"/>
                    <a:pt x="0" y="297"/>
                    <a:pt x="88" y="449"/>
                  </a:cubicBezTo>
                  <a:cubicBezTo>
                    <a:pt x="148" y="553"/>
                    <a:pt x="259" y="618"/>
                    <a:pt x="380" y="618"/>
                  </a:cubicBezTo>
                  <a:cubicBezTo>
                    <a:pt x="380" y="618"/>
                    <a:pt x="380" y="618"/>
                    <a:pt x="380" y="618"/>
                  </a:cubicBezTo>
                  <a:cubicBezTo>
                    <a:pt x="428" y="618"/>
                    <a:pt x="477" y="607"/>
                    <a:pt x="521" y="586"/>
                  </a:cubicBezTo>
                  <a:cubicBezTo>
                    <a:pt x="529" y="583"/>
                    <a:pt x="530" y="572"/>
                    <a:pt x="523" y="567"/>
                  </a:cubicBezTo>
                  <a:cubicBezTo>
                    <a:pt x="435" y="501"/>
                    <a:pt x="382" y="397"/>
                    <a:pt x="380" y="287"/>
                  </a:cubicBezTo>
                  <a:cubicBezTo>
                    <a:pt x="380" y="283"/>
                    <a:pt x="378" y="279"/>
                    <a:pt x="374" y="277"/>
                  </a:cubicBez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7" name="Google Shape;937;p41"/>
            <p:cNvSpPr/>
            <p:nvPr/>
          </p:nvSpPr>
          <p:spPr>
            <a:xfrm>
              <a:off x="9232824" y="4664371"/>
              <a:ext cx="330500" cy="411356"/>
            </a:xfrm>
            <a:custGeom>
              <a:avLst/>
              <a:gdLst/>
              <a:ahLst/>
              <a:cxnLst/>
              <a:rect l="l" t="t" r="r" b="b"/>
              <a:pathLst>
                <a:path w="499" h="618" extrusionOk="0">
                  <a:moveTo>
                    <a:pt x="326" y="13"/>
                  </a:moveTo>
                  <a:cubicBezTo>
                    <a:pt x="313" y="122"/>
                    <a:pt x="250" y="220"/>
                    <a:pt x="155" y="277"/>
                  </a:cubicBezTo>
                  <a:cubicBezTo>
                    <a:pt x="152" y="279"/>
                    <a:pt x="149" y="283"/>
                    <a:pt x="149" y="287"/>
                  </a:cubicBezTo>
                  <a:cubicBezTo>
                    <a:pt x="147" y="397"/>
                    <a:pt x="94" y="501"/>
                    <a:pt x="7" y="567"/>
                  </a:cubicBezTo>
                  <a:cubicBezTo>
                    <a:pt x="0" y="572"/>
                    <a:pt x="1" y="583"/>
                    <a:pt x="9" y="586"/>
                  </a:cubicBezTo>
                  <a:cubicBezTo>
                    <a:pt x="53" y="607"/>
                    <a:pt x="101" y="618"/>
                    <a:pt x="150" y="618"/>
                  </a:cubicBezTo>
                  <a:cubicBezTo>
                    <a:pt x="270" y="618"/>
                    <a:pt x="382" y="553"/>
                    <a:pt x="442" y="449"/>
                  </a:cubicBezTo>
                  <a:cubicBezTo>
                    <a:pt x="487" y="371"/>
                    <a:pt x="499" y="281"/>
                    <a:pt x="476" y="194"/>
                  </a:cubicBezTo>
                  <a:cubicBezTo>
                    <a:pt x="455" y="117"/>
                    <a:pt x="409" y="51"/>
                    <a:pt x="344" y="5"/>
                  </a:cubicBezTo>
                  <a:cubicBezTo>
                    <a:pt x="337" y="0"/>
                    <a:pt x="327" y="5"/>
                    <a:pt x="326" y="13"/>
                  </a:cubicBezTo>
                  <a:close/>
                </a:path>
              </a:pathLst>
            </a:custGeom>
            <a:solidFill>
              <a:srgbClr val="45818E"/>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8" name="Google Shape;938;p41"/>
            <p:cNvSpPr/>
            <p:nvPr/>
          </p:nvSpPr>
          <p:spPr>
            <a:xfrm>
              <a:off x="9108305" y="4859367"/>
              <a:ext cx="210630" cy="182470"/>
            </a:xfrm>
            <a:custGeom>
              <a:avLst/>
              <a:gdLst/>
              <a:ahLst/>
              <a:cxnLst/>
              <a:rect l="l" t="t" r="r" b="b"/>
              <a:pathLst>
                <a:path w="318" h="274" extrusionOk="0">
                  <a:moveTo>
                    <a:pt x="165" y="271"/>
                  </a:moveTo>
                  <a:cubicBezTo>
                    <a:pt x="253" y="214"/>
                    <a:pt x="309" y="118"/>
                    <a:pt x="317" y="14"/>
                  </a:cubicBezTo>
                  <a:cubicBezTo>
                    <a:pt x="318" y="6"/>
                    <a:pt x="309" y="0"/>
                    <a:pt x="301" y="3"/>
                  </a:cubicBezTo>
                  <a:cubicBezTo>
                    <a:pt x="256" y="23"/>
                    <a:pt x="208" y="33"/>
                    <a:pt x="159" y="33"/>
                  </a:cubicBezTo>
                  <a:cubicBezTo>
                    <a:pt x="110" y="33"/>
                    <a:pt x="61" y="23"/>
                    <a:pt x="16" y="3"/>
                  </a:cubicBezTo>
                  <a:cubicBezTo>
                    <a:pt x="8" y="0"/>
                    <a:pt x="0" y="6"/>
                    <a:pt x="0" y="14"/>
                  </a:cubicBezTo>
                  <a:cubicBezTo>
                    <a:pt x="9" y="118"/>
                    <a:pt x="65" y="214"/>
                    <a:pt x="152" y="271"/>
                  </a:cubicBezTo>
                  <a:cubicBezTo>
                    <a:pt x="156" y="274"/>
                    <a:pt x="161" y="274"/>
                    <a:pt x="165" y="271"/>
                  </a:cubicBezTo>
                  <a:close/>
                </a:path>
              </a:pathLst>
            </a:custGeom>
            <a:solidFill>
              <a:srgbClr val="A2C4C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39" name="Google Shape;939;p41"/>
            <p:cNvSpPr/>
            <p:nvPr/>
          </p:nvSpPr>
          <p:spPr>
            <a:xfrm>
              <a:off x="8990881" y="4420259"/>
              <a:ext cx="445234" cy="224220"/>
            </a:xfrm>
            <a:custGeom>
              <a:avLst/>
              <a:gdLst/>
              <a:ahLst/>
              <a:cxnLst/>
              <a:rect l="l" t="t" r="r" b="b"/>
              <a:pathLst>
                <a:path w="672" h="337" extrusionOk="0">
                  <a:moveTo>
                    <a:pt x="336" y="0"/>
                  </a:moveTo>
                  <a:cubicBezTo>
                    <a:pt x="160" y="0"/>
                    <a:pt x="15" y="135"/>
                    <a:pt x="0" y="307"/>
                  </a:cubicBezTo>
                  <a:cubicBezTo>
                    <a:pt x="0" y="315"/>
                    <a:pt x="8" y="322"/>
                    <a:pt x="16" y="318"/>
                  </a:cubicBezTo>
                  <a:cubicBezTo>
                    <a:pt x="60" y="299"/>
                    <a:pt x="108" y="290"/>
                    <a:pt x="156" y="290"/>
                  </a:cubicBezTo>
                  <a:cubicBezTo>
                    <a:pt x="217" y="290"/>
                    <a:pt x="277" y="305"/>
                    <a:pt x="330" y="335"/>
                  </a:cubicBezTo>
                  <a:cubicBezTo>
                    <a:pt x="334" y="337"/>
                    <a:pt x="338" y="337"/>
                    <a:pt x="341" y="335"/>
                  </a:cubicBezTo>
                  <a:cubicBezTo>
                    <a:pt x="395" y="305"/>
                    <a:pt x="455" y="290"/>
                    <a:pt x="516" y="290"/>
                  </a:cubicBezTo>
                  <a:cubicBezTo>
                    <a:pt x="564" y="290"/>
                    <a:pt x="611" y="299"/>
                    <a:pt x="655" y="318"/>
                  </a:cubicBezTo>
                  <a:cubicBezTo>
                    <a:pt x="663" y="321"/>
                    <a:pt x="672" y="315"/>
                    <a:pt x="671" y="307"/>
                  </a:cubicBezTo>
                  <a:cubicBezTo>
                    <a:pt x="656" y="135"/>
                    <a:pt x="511" y="0"/>
                    <a:pt x="336" y="0"/>
                  </a:cubicBez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0" name="Google Shape;940;p41"/>
            <p:cNvSpPr/>
            <p:nvPr/>
          </p:nvSpPr>
          <p:spPr>
            <a:xfrm>
              <a:off x="8988924" y="4625814"/>
              <a:ext cx="207939" cy="207766"/>
            </a:xfrm>
            <a:custGeom>
              <a:avLst/>
              <a:gdLst/>
              <a:ahLst/>
              <a:cxnLst/>
              <a:rect l="l" t="t" r="r" b="b"/>
              <a:pathLst>
                <a:path w="314" h="312" extrusionOk="0">
                  <a:moveTo>
                    <a:pt x="147" y="307"/>
                  </a:moveTo>
                  <a:cubicBezTo>
                    <a:pt x="154" y="312"/>
                    <a:pt x="163" y="308"/>
                    <a:pt x="164" y="299"/>
                  </a:cubicBezTo>
                  <a:cubicBezTo>
                    <a:pt x="170" y="251"/>
                    <a:pt x="185" y="203"/>
                    <a:pt x="210" y="161"/>
                  </a:cubicBezTo>
                  <a:cubicBezTo>
                    <a:pt x="234" y="118"/>
                    <a:pt x="268" y="81"/>
                    <a:pt x="307" y="52"/>
                  </a:cubicBezTo>
                  <a:cubicBezTo>
                    <a:pt x="314" y="47"/>
                    <a:pt x="313" y="37"/>
                    <a:pt x="305" y="33"/>
                  </a:cubicBezTo>
                  <a:cubicBezTo>
                    <a:pt x="260" y="11"/>
                    <a:pt x="210" y="0"/>
                    <a:pt x="159" y="0"/>
                  </a:cubicBezTo>
                  <a:cubicBezTo>
                    <a:pt x="104" y="0"/>
                    <a:pt x="49" y="14"/>
                    <a:pt x="0" y="40"/>
                  </a:cubicBezTo>
                  <a:cubicBezTo>
                    <a:pt x="4" y="147"/>
                    <a:pt x="59" y="247"/>
                    <a:pt x="147" y="307"/>
                  </a:cubicBezTo>
                  <a:close/>
                </a:path>
              </a:pathLst>
            </a:custGeom>
            <a:solidFill>
              <a:srgbClr val="B6D7A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1" name="Google Shape;941;p41"/>
            <p:cNvSpPr/>
            <p:nvPr/>
          </p:nvSpPr>
          <p:spPr>
            <a:xfrm>
              <a:off x="9232824" y="4627288"/>
              <a:ext cx="203291" cy="203591"/>
            </a:xfrm>
            <a:custGeom>
              <a:avLst/>
              <a:gdLst/>
              <a:ahLst/>
              <a:cxnLst/>
              <a:rect l="l" t="t" r="r" b="b"/>
              <a:pathLst>
                <a:path w="307" h="306" extrusionOk="0">
                  <a:moveTo>
                    <a:pt x="9" y="31"/>
                  </a:moveTo>
                  <a:cubicBezTo>
                    <a:pt x="1" y="35"/>
                    <a:pt x="0" y="45"/>
                    <a:pt x="7" y="51"/>
                  </a:cubicBezTo>
                  <a:cubicBezTo>
                    <a:pt x="45" y="79"/>
                    <a:pt x="77" y="116"/>
                    <a:pt x="101" y="158"/>
                  </a:cubicBezTo>
                  <a:cubicBezTo>
                    <a:pt x="126" y="199"/>
                    <a:pt x="141" y="246"/>
                    <a:pt x="147" y="293"/>
                  </a:cubicBezTo>
                  <a:cubicBezTo>
                    <a:pt x="148" y="302"/>
                    <a:pt x="158" y="306"/>
                    <a:pt x="165" y="301"/>
                  </a:cubicBezTo>
                  <a:cubicBezTo>
                    <a:pt x="248" y="243"/>
                    <a:pt x="301" y="149"/>
                    <a:pt x="307" y="46"/>
                  </a:cubicBezTo>
                  <a:cubicBezTo>
                    <a:pt x="307" y="42"/>
                    <a:pt x="305" y="38"/>
                    <a:pt x="301" y="35"/>
                  </a:cubicBezTo>
                  <a:cubicBezTo>
                    <a:pt x="254" y="12"/>
                    <a:pt x="202" y="0"/>
                    <a:pt x="151" y="0"/>
                  </a:cubicBezTo>
                  <a:cubicBezTo>
                    <a:pt x="101" y="0"/>
                    <a:pt x="53" y="11"/>
                    <a:pt x="9" y="31"/>
                  </a:cubicBezTo>
                  <a:close/>
                </a:path>
              </a:pathLst>
            </a:custGeom>
            <a:solidFill>
              <a:srgbClr val="A4C2F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42" name="Google Shape;942;p41"/>
          <p:cNvGrpSpPr/>
          <p:nvPr/>
        </p:nvGrpSpPr>
        <p:grpSpPr>
          <a:xfrm>
            <a:off x="4093009" y="3044063"/>
            <a:ext cx="594416" cy="526024"/>
            <a:chOff x="1510757" y="3225422"/>
            <a:chExt cx="720214" cy="637347"/>
          </a:xfrm>
        </p:grpSpPr>
        <p:sp>
          <p:nvSpPr>
            <p:cNvPr id="943" name="Google Shape;943;p41"/>
            <p:cNvSpPr/>
            <p:nvPr/>
          </p:nvSpPr>
          <p:spPr>
            <a:xfrm>
              <a:off x="1774546" y="3475620"/>
              <a:ext cx="261417" cy="238347"/>
            </a:xfrm>
            <a:custGeom>
              <a:avLst/>
              <a:gdLst/>
              <a:ahLst/>
              <a:cxnLst/>
              <a:rect l="l" t="t" r="r" b="b"/>
              <a:pathLst>
                <a:path w="385" h="351" extrusionOk="0">
                  <a:moveTo>
                    <a:pt x="0" y="288"/>
                  </a:moveTo>
                  <a:cubicBezTo>
                    <a:pt x="0" y="195"/>
                    <a:pt x="0" y="195"/>
                    <a:pt x="0" y="195"/>
                  </a:cubicBezTo>
                  <a:cubicBezTo>
                    <a:pt x="7" y="203"/>
                    <a:pt x="17" y="209"/>
                    <a:pt x="28" y="209"/>
                  </a:cubicBezTo>
                  <a:cubicBezTo>
                    <a:pt x="39" y="209"/>
                    <a:pt x="49" y="204"/>
                    <a:pt x="56" y="195"/>
                  </a:cubicBezTo>
                  <a:cubicBezTo>
                    <a:pt x="66" y="183"/>
                    <a:pt x="72" y="166"/>
                    <a:pt x="71" y="146"/>
                  </a:cubicBezTo>
                  <a:cubicBezTo>
                    <a:pt x="72" y="127"/>
                    <a:pt x="66" y="110"/>
                    <a:pt x="56" y="98"/>
                  </a:cubicBezTo>
                  <a:cubicBezTo>
                    <a:pt x="49" y="89"/>
                    <a:pt x="39" y="84"/>
                    <a:pt x="28" y="84"/>
                  </a:cubicBezTo>
                  <a:cubicBezTo>
                    <a:pt x="17" y="84"/>
                    <a:pt x="7" y="89"/>
                    <a:pt x="0" y="98"/>
                  </a:cubicBezTo>
                  <a:cubicBezTo>
                    <a:pt x="0" y="0"/>
                    <a:pt x="0" y="0"/>
                    <a:pt x="0" y="0"/>
                  </a:cubicBezTo>
                  <a:cubicBezTo>
                    <a:pt x="189" y="0"/>
                    <a:pt x="189" y="0"/>
                    <a:pt x="189" y="0"/>
                  </a:cubicBezTo>
                  <a:cubicBezTo>
                    <a:pt x="312" y="0"/>
                    <a:pt x="312" y="0"/>
                    <a:pt x="312" y="0"/>
                  </a:cubicBezTo>
                  <a:cubicBezTo>
                    <a:pt x="313" y="0"/>
                    <a:pt x="313" y="0"/>
                    <a:pt x="313" y="0"/>
                  </a:cubicBezTo>
                  <a:cubicBezTo>
                    <a:pt x="313" y="122"/>
                    <a:pt x="313" y="122"/>
                    <a:pt x="313" y="122"/>
                  </a:cubicBezTo>
                  <a:cubicBezTo>
                    <a:pt x="314" y="125"/>
                    <a:pt x="317" y="128"/>
                    <a:pt x="320" y="128"/>
                  </a:cubicBezTo>
                  <a:cubicBezTo>
                    <a:pt x="327" y="129"/>
                    <a:pt x="334" y="129"/>
                    <a:pt x="338" y="122"/>
                  </a:cubicBezTo>
                  <a:cubicBezTo>
                    <a:pt x="341" y="119"/>
                    <a:pt x="342" y="115"/>
                    <a:pt x="345" y="111"/>
                  </a:cubicBezTo>
                  <a:cubicBezTo>
                    <a:pt x="351" y="100"/>
                    <a:pt x="366" y="99"/>
                    <a:pt x="374" y="109"/>
                  </a:cubicBezTo>
                  <a:cubicBezTo>
                    <a:pt x="382" y="119"/>
                    <a:pt x="385" y="133"/>
                    <a:pt x="385" y="146"/>
                  </a:cubicBezTo>
                  <a:cubicBezTo>
                    <a:pt x="385" y="160"/>
                    <a:pt x="382" y="174"/>
                    <a:pt x="374" y="184"/>
                  </a:cubicBezTo>
                  <a:cubicBezTo>
                    <a:pt x="366" y="194"/>
                    <a:pt x="351" y="193"/>
                    <a:pt x="345" y="182"/>
                  </a:cubicBezTo>
                  <a:cubicBezTo>
                    <a:pt x="342" y="178"/>
                    <a:pt x="341" y="174"/>
                    <a:pt x="338" y="170"/>
                  </a:cubicBezTo>
                  <a:cubicBezTo>
                    <a:pt x="334" y="164"/>
                    <a:pt x="327" y="164"/>
                    <a:pt x="320" y="164"/>
                  </a:cubicBezTo>
                  <a:cubicBezTo>
                    <a:pt x="317" y="164"/>
                    <a:pt x="314" y="168"/>
                    <a:pt x="313" y="171"/>
                  </a:cubicBezTo>
                  <a:cubicBezTo>
                    <a:pt x="313" y="351"/>
                    <a:pt x="313" y="351"/>
                    <a:pt x="313" y="351"/>
                  </a:cubicBezTo>
                  <a:cubicBezTo>
                    <a:pt x="107" y="324"/>
                    <a:pt x="107" y="324"/>
                    <a:pt x="107" y="324"/>
                  </a:cubicBezTo>
                  <a:cubicBezTo>
                    <a:pt x="107" y="324"/>
                    <a:pt x="74" y="316"/>
                    <a:pt x="52" y="310"/>
                  </a:cubicBezTo>
                  <a:cubicBezTo>
                    <a:pt x="32" y="305"/>
                    <a:pt x="0" y="288"/>
                    <a:pt x="0" y="28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4" name="Google Shape;944;p41"/>
            <p:cNvSpPr/>
            <p:nvPr/>
          </p:nvSpPr>
          <p:spPr>
            <a:xfrm>
              <a:off x="2000650" y="3426634"/>
              <a:ext cx="230321" cy="296287"/>
            </a:xfrm>
            <a:custGeom>
              <a:avLst/>
              <a:gdLst/>
              <a:ahLst/>
              <a:cxnLst/>
              <a:rect l="l" t="t" r="r" b="b"/>
              <a:pathLst>
                <a:path w="339" h="436" extrusionOk="0">
                  <a:moveTo>
                    <a:pt x="187" y="65"/>
                  </a:moveTo>
                  <a:cubicBezTo>
                    <a:pt x="187" y="58"/>
                    <a:pt x="187" y="51"/>
                    <a:pt x="193" y="47"/>
                  </a:cubicBezTo>
                  <a:cubicBezTo>
                    <a:pt x="197" y="45"/>
                    <a:pt x="201" y="43"/>
                    <a:pt x="205" y="41"/>
                  </a:cubicBezTo>
                  <a:cubicBezTo>
                    <a:pt x="216" y="34"/>
                    <a:pt x="217" y="20"/>
                    <a:pt x="207" y="11"/>
                  </a:cubicBezTo>
                  <a:cubicBezTo>
                    <a:pt x="197" y="3"/>
                    <a:pt x="183" y="0"/>
                    <a:pt x="169" y="0"/>
                  </a:cubicBezTo>
                  <a:cubicBezTo>
                    <a:pt x="156" y="0"/>
                    <a:pt x="142" y="3"/>
                    <a:pt x="132" y="11"/>
                  </a:cubicBezTo>
                  <a:cubicBezTo>
                    <a:pt x="122" y="20"/>
                    <a:pt x="123" y="34"/>
                    <a:pt x="134" y="41"/>
                  </a:cubicBezTo>
                  <a:cubicBezTo>
                    <a:pt x="138" y="43"/>
                    <a:pt x="142" y="45"/>
                    <a:pt x="145" y="47"/>
                  </a:cubicBezTo>
                  <a:cubicBezTo>
                    <a:pt x="152" y="51"/>
                    <a:pt x="152" y="58"/>
                    <a:pt x="151" y="65"/>
                  </a:cubicBezTo>
                  <a:cubicBezTo>
                    <a:pt x="151" y="69"/>
                    <a:pt x="148" y="71"/>
                    <a:pt x="145" y="72"/>
                  </a:cubicBezTo>
                  <a:cubicBezTo>
                    <a:pt x="61" y="72"/>
                    <a:pt x="61" y="72"/>
                    <a:pt x="61" y="72"/>
                  </a:cubicBezTo>
                  <a:cubicBezTo>
                    <a:pt x="0" y="72"/>
                    <a:pt x="0" y="72"/>
                    <a:pt x="0" y="72"/>
                  </a:cubicBezTo>
                  <a:cubicBezTo>
                    <a:pt x="0" y="170"/>
                    <a:pt x="0" y="170"/>
                    <a:pt x="0" y="170"/>
                  </a:cubicBezTo>
                  <a:cubicBezTo>
                    <a:pt x="7" y="161"/>
                    <a:pt x="17" y="156"/>
                    <a:pt x="28" y="156"/>
                  </a:cubicBezTo>
                  <a:cubicBezTo>
                    <a:pt x="39" y="156"/>
                    <a:pt x="49" y="161"/>
                    <a:pt x="56" y="170"/>
                  </a:cubicBezTo>
                  <a:cubicBezTo>
                    <a:pt x="66" y="182"/>
                    <a:pt x="71" y="199"/>
                    <a:pt x="71" y="218"/>
                  </a:cubicBezTo>
                  <a:cubicBezTo>
                    <a:pt x="71" y="238"/>
                    <a:pt x="66" y="255"/>
                    <a:pt x="56" y="267"/>
                  </a:cubicBezTo>
                  <a:cubicBezTo>
                    <a:pt x="49" y="276"/>
                    <a:pt x="39" y="281"/>
                    <a:pt x="28" y="281"/>
                  </a:cubicBezTo>
                  <a:cubicBezTo>
                    <a:pt x="17" y="281"/>
                    <a:pt x="7" y="275"/>
                    <a:pt x="0" y="267"/>
                  </a:cubicBezTo>
                  <a:cubicBezTo>
                    <a:pt x="0" y="425"/>
                    <a:pt x="0" y="425"/>
                    <a:pt x="0" y="425"/>
                  </a:cubicBezTo>
                  <a:cubicBezTo>
                    <a:pt x="86" y="436"/>
                    <a:pt x="86" y="436"/>
                    <a:pt x="86" y="436"/>
                  </a:cubicBezTo>
                  <a:cubicBezTo>
                    <a:pt x="128" y="431"/>
                    <a:pt x="201" y="415"/>
                    <a:pt x="248" y="367"/>
                  </a:cubicBezTo>
                  <a:cubicBezTo>
                    <a:pt x="307" y="309"/>
                    <a:pt x="328" y="205"/>
                    <a:pt x="328" y="205"/>
                  </a:cubicBezTo>
                  <a:cubicBezTo>
                    <a:pt x="328" y="205"/>
                    <a:pt x="339" y="143"/>
                    <a:pt x="333" y="72"/>
                  </a:cubicBezTo>
                  <a:cubicBezTo>
                    <a:pt x="193" y="72"/>
                    <a:pt x="193" y="72"/>
                    <a:pt x="193" y="72"/>
                  </a:cubicBezTo>
                  <a:cubicBezTo>
                    <a:pt x="190" y="71"/>
                    <a:pt x="187" y="69"/>
                    <a:pt x="187" y="65"/>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5" name="Google Shape;945;p41"/>
            <p:cNvSpPr/>
            <p:nvPr/>
          </p:nvSpPr>
          <p:spPr>
            <a:xfrm>
              <a:off x="1774546" y="3225422"/>
              <a:ext cx="211874" cy="236503"/>
            </a:xfrm>
            <a:custGeom>
              <a:avLst/>
              <a:gdLst/>
              <a:ahLst/>
              <a:cxnLst/>
              <a:rect l="l" t="t" r="r" b="b"/>
              <a:pathLst>
                <a:path w="312" h="348" extrusionOk="0">
                  <a:moveTo>
                    <a:pt x="0" y="157"/>
                  </a:moveTo>
                  <a:cubicBezTo>
                    <a:pt x="7" y="149"/>
                    <a:pt x="17" y="143"/>
                    <a:pt x="28" y="143"/>
                  </a:cubicBezTo>
                  <a:cubicBezTo>
                    <a:pt x="39" y="143"/>
                    <a:pt x="49" y="148"/>
                    <a:pt x="56" y="157"/>
                  </a:cubicBezTo>
                  <a:cubicBezTo>
                    <a:pt x="66" y="169"/>
                    <a:pt x="72" y="186"/>
                    <a:pt x="71" y="206"/>
                  </a:cubicBezTo>
                  <a:cubicBezTo>
                    <a:pt x="72" y="225"/>
                    <a:pt x="66" y="242"/>
                    <a:pt x="56" y="255"/>
                  </a:cubicBezTo>
                  <a:cubicBezTo>
                    <a:pt x="49" y="263"/>
                    <a:pt x="39" y="268"/>
                    <a:pt x="28" y="268"/>
                  </a:cubicBezTo>
                  <a:cubicBezTo>
                    <a:pt x="17" y="268"/>
                    <a:pt x="7" y="263"/>
                    <a:pt x="0" y="254"/>
                  </a:cubicBezTo>
                  <a:cubicBezTo>
                    <a:pt x="0" y="348"/>
                    <a:pt x="0" y="348"/>
                    <a:pt x="0" y="348"/>
                  </a:cubicBezTo>
                  <a:cubicBezTo>
                    <a:pt x="189" y="348"/>
                    <a:pt x="189" y="348"/>
                    <a:pt x="189" y="348"/>
                  </a:cubicBezTo>
                  <a:cubicBezTo>
                    <a:pt x="312" y="348"/>
                    <a:pt x="312" y="348"/>
                    <a:pt x="312" y="348"/>
                  </a:cubicBezTo>
                  <a:cubicBezTo>
                    <a:pt x="312" y="254"/>
                    <a:pt x="312" y="254"/>
                    <a:pt x="312" y="254"/>
                  </a:cubicBezTo>
                  <a:cubicBezTo>
                    <a:pt x="305" y="263"/>
                    <a:pt x="295" y="268"/>
                    <a:pt x="284" y="268"/>
                  </a:cubicBezTo>
                  <a:cubicBezTo>
                    <a:pt x="274" y="268"/>
                    <a:pt x="264" y="263"/>
                    <a:pt x="257" y="255"/>
                  </a:cubicBezTo>
                  <a:cubicBezTo>
                    <a:pt x="246" y="242"/>
                    <a:pt x="241" y="225"/>
                    <a:pt x="241" y="206"/>
                  </a:cubicBezTo>
                  <a:cubicBezTo>
                    <a:pt x="241" y="186"/>
                    <a:pt x="246" y="169"/>
                    <a:pt x="257" y="157"/>
                  </a:cubicBezTo>
                  <a:cubicBezTo>
                    <a:pt x="264" y="148"/>
                    <a:pt x="274" y="143"/>
                    <a:pt x="284" y="143"/>
                  </a:cubicBezTo>
                  <a:cubicBezTo>
                    <a:pt x="295" y="143"/>
                    <a:pt x="305" y="149"/>
                    <a:pt x="312" y="157"/>
                  </a:cubicBezTo>
                  <a:cubicBezTo>
                    <a:pt x="312" y="23"/>
                    <a:pt x="312" y="23"/>
                    <a:pt x="312" y="23"/>
                  </a:cubicBezTo>
                  <a:cubicBezTo>
                    <a:pt x="292" y="20"/>
                    <a:pt x="273" y="18"/>
                    <a:pt x="256" y="17"/>
                  </a:cubicBezTo>
                  <a:cubicBezTo>
                    <a:pt x="182" y="11"/>
                    <a:pt x="96" y="0"/>
                    <a:pt x="0" y="12"/>
                  </a:cubicBezTo>
                  <a:lnTo>
                    <a:pt x="0" y="157"/>
                  </a:ln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6" name="Google Shape;946;p41"/>
            <p:cNvSpPr/>
            <p:nvPr/>
          </p:nvSpPr>
          <p:spPr>
            <a:xfrm>
              <a:off x="1951107" y="3243857"/>
              <a:ext cx="274329" cy="218067"/>
            </a:xfrm>
            <a:custGeom>
              <a:avLst/>
              <a:gdLst/>
              <a:ahLst/>
              <a:cxnLst/>
              <a:rect l="l" t="t" r="r" b="b"/>
              <a:pathLst>
                <a:path w="404" h="321" extrusionOk="0">
                  <a:moveTo>
                    <a:pt x="72" y="155"/>
                  </a:moveTo>
                  <a:cubicBezTo>
                    <a:pt x="71" y="158"/>
                    <a:pt x="69" y="161"/>
                    <a:pt x="65" y="161"/>
                  </a:cubicBezTo>
                  <a:cubicBezTo>
                    <a:pt x="58" y="161"/>
                    <a:pt x="52" y="161"/>
                    <a:pt x="47" y="155"/>
                  </a:cubicBezTo>
                  <a:cubicBezTo>
                    <a:pt x="45" y="151"/>
                    <a:pt x="43" y="147"/>
                    <a:pt x="41" y="143"/>
                  </a:cubicBezTo>
                  <a:cubicBezTo>
                    <a:pt x="34" y="132"/>
                    <a:pt x="20" y="131"/>
                    <a:pt x="11" y="141"/>
                  </a:cubicBezTo>
                  <a:cubicBezTo>
                    <a:pt x="3" y="151"/>
                    <a:pt x="0" y="165"/>
                    <a:pt x="0" y="179"/>
                  </a:cubicBezTo>
                  <a:cubicBezTo>
                    <a:pt x="0" y="192"/>
                    <a:pt x="3" y="206"/>
                    <a:pt x="11" y="216"/>
                  </a:cubicBezTo>
                  <a:cubicBezTo>
                    <a:pt x="20" y="226"/>
                    <a:pt x="34" y="225"/>
                    <a:pt x="41" y="214"/>
                  </a:cubicBezTo>
                  <a:cubicBezTo>
                    <a:pt x="43" y="210"/>
                    <a:pt x="45" y="206"/>
                    <a:pt x="47" y="203"/>
                  </a:cubicBezTo>
                  <a:cubicBezTo>
                    <a:pt x="52" y="196"/>
                    <a:pt x="58" y="196"/>
                    <a:pt x="65" y="197"/>
                  </a:cubicBezTo>
                  <a:cubicBezTo>
                    <a:pt x="69" y="197"/>
                    <a:pt x="71" y="200"/>
                    <a:pt x="72" y="203"/>
                  </a:cubicBezTo>
                  <a:cubicBezTo>
                    <a:pt x="72" y="321"/>
                    <a:pt x="72" y="321"/>
                    <a:pt x="72" y="321"/>
                  </a:cubicBezTo>
                  <a:cubicBezTo>
                    <a:pt x="134" y="321"/>
                    <a:pt x="134" y="321"/>
                    <a:pt x="134" y="321"/>
                  </a:cubicBezTo>
                  <a:cubicBezTo>
                    <a:pt x="194" y="321"/>
                    <a:pt x="194" y="321"/>
                    <a:pt x="194" y="321"/>
                  </a:cubicBezTo>
                  <a:cubicBezTo>
                    <a:pt x="185" y="314"/>
                    <a:pt x="180" y="304"/>
                    <a:pt x="180" y="293"/>
                  </a:cubicBezTo>
                  <a:cubicBezTo>
                    <a:pt x="180" y="283"/>
                    <a:pt x="185" y="272"/>
                    <a:pt x="193" y="265"/>
                  </a:cubicBezTo>
                  <a:cubicBezTo>
                    <a:pt x="206" y="255"/>
                    <a:pt x="223" y="250"/>
                    <a:pt x="242" y="250"/>
                  </a:cubicBezTo>
                  <a:cubicBezTo>
                    <a:pt x="262" y="250"/>
                    <a:pt x="279" y="255"/>
                    <a:pt x="291" y="265"/>
                  </a:cubicBezTo>
                  <a:cubicBezTo>
                    <a:pt x="300" y="272"/>
                    <a:pt x="305" y="283"/>
                    <a:pt x="305" y="293"/>
                  </a:cubicBezTo>
                  <a:cubicBezTo>
                    <a:pt x="305" y="304"/>
                    <a:pt x="299" y="314"/>
                    <a:pt x="291" y="321"/>
                  </a:cubicBezTo>
                  <a:cubicBezTo>
                    <a:pt x="404" y="321"/>
                    <a:pt x="404" y="321"/>
                    <a:pt x="404" y="321"/>
                  </a:cubicBezTo>
                  <a:cubicBezTo>
                    <a:pt x="403" y="315"/>
                    <a:pt x="402" y="308"/>
                    <a:pt x="401" y="301"/>
                  </a:cubicBezTo>
                  <a:cubicBezTo>
                    <a:pt x="396" y="273"/>
                    <a:pt x="371" y="189"/>
                    <a:pt x="282" y="113"/>
                  </a:cubicBezTo>
                  <a:cubicBezTo>
                    <a:pt x="199" y="42"/>
                    <a:pt x="130" y="13"/>
                    <a:pt x="72" y="0"/>
                  </a:cubicBezTo>
                  <a:lnTo>
                    <a:pt x="72" y="155"/>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7" name="Google Shape;947;p41"/>
            <p:cNvSpPr/>
            <p:nvPr/>
          </p:nvSpPr>
          <p:spPr>
            <a:xfrm>
              <a:off x="1858610" y="3710542"/>
              <a:ext cx="173926" cy="152226"/>
            </a:xfrm>
            <a:custGeom>
              <a:avLst/>
              <a:gdLst/>
              <a:ahLst/>
              <a:cxnLst/>
              <a:rect l="l" t="t" r="r" b="b"/>
              <a:pathLst>
                <a:path w="256" h="224" extrusionOk="0">
                  <a:moveTo>
                    <a:pt x="253" y="39"/>
                  </a:moveTo>
                  <a:cubicBezTo>
                    <a:pt x="254" y="37"/>
                    <a:pt x="255" y="35"/>
                    <a:pt x="256" y="34"/>
                  </a:cubicBezTo>
                  <a:cubicBezTo>
                    <a:pt x="0" y="0"/>
                    <a:pt x="0" y="0"/>
                    <a:pt x="0" y="0"/>
                  </a:cubicBezTo>
                  <a:cubicBezTo>
                    <a:pt x="142" y="206"/>
                    <a:pt x="142" y="206"/>
                    <a:pt x="142" y="206"/>
                  </a:cubicBezTo>
                  <a:cubicBezTo>
                    <a:pt x="148" y="216"/>
                    <a:pt x="159" y="221"/>
                    <a:pt x="170" y="222"/>
                  </a:cubicBezTo>
                  <a:cubicBezTo>
                    <a:pt x="225" y="224"/>
                    <a:pt x="225" y="224"/>
                    <a:pt x="225" y="224"/>
                  </a:cubicBezTo>
                  <a:cubicBezTo>
                    <a:pt x="233" y="224"/>
                    <a:pt x="235" y="221"/>
                    <a:pt x="233" y="218"/>
                  </a:cubicBezTo>
                  <a:cubicBezTo>
                    <a:pt x="229" y="209"/>
                    <a:pt x="220" y="192"/>
                    <a:pt x="212" y="175"/>
                  </a:cubicBezTo>
                  <a:cubicBezTo>
                    <a:pt x="207" y="166"/>
                    <a:pt x="206" y="154"/>
                    <a:pt x="210" y="144"/>
                  </a:cubicBezTo>
                  <a:lnTo>
                    <a:pt x="253" y="39"/>
                  </a:ln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8" name="Google Shape;948;p41"/>
            <p:cNvSpPr/>
            <p:nvPr/>
          </p:nvSpPr>
          <p:spPr>
            <a:xfrm>
              <a:off x="1521825" y="3426634"/>
              <a:ext cx="288560" cy="234396"/>
            </a:xfrm>
            <a:custGeom>
              <a:avLst/>
              <a:gdLst/>
              <a:ahLst/>
              <a:cxnLst/>
              <a:rect l="l" t="t" r="r" b="b"/>
              <a:pathLst>
                <a:path w="425" h="345" extrusionOk="0">
                  <a:moveTo>
                    <a:pt x="299" y="269"/>
                  </a:moveTo>
                  <a:cubicBezTo>
                    <a:pt x="299" y="269"/>
                    <a:pt x="299" y="269"/>
                    <a:pt x="299" y="269"/>
                  </a:cubicBezTo>
                  <a:cubicBezTo>
                    <a:pt x="308" y="298"/>
                    <a:pt x="328" y="324"/>
                    <a:pt x="352" y="345"/>
                  </a:cubicBezTo>
                  <a:cubicBezTo>
                    <a:pt x="352" y="243"/>
                    <a:pt x="352" y="243"/>
                    <a:pt x="352" y="243"/>
                  </a:cubicBezTo>
                  <a:cubicBezTo>
                    <a:pt x="353" y="240"/>
                    <a:pt x="356" y="236"/>
                    <a:pt x="359" y="236"/>
                  </a:cubicBezTo>
                  <a:cubicBezTo>
                    <a:pt x="366" y="236"/>
                    <a:pt x="373" y="236"/>
                    <a:pt x="377" y="242"/>
                  </a:cubicBezTo>
                  <a:cubicBezTo>
                    <a:pt x="380" y="246"/>
                    <a:pt x="381" y="250"/>
                    <a:pt x="384" y="254"/>
                  </a:cubicBezTo>
                  <a:cubicBezTo>
                    <a:pt x="391" y="265"/>
                    <a:pt x="405" y="266"/>
                    <a:pt x="413" y="256"/>
                  </a:cubicBezTo>
                  <a:cubicBezTo>
                    <a:pt x="421" y="246"/>
                    <a:pt x="425" y="232"/>
                    <a:pt x="424" y="218"/>
                  </a:cubicBezTo>
                  <a:cubicBezTo>
                    <a:pt x="425" y="205"/>
                    <a:pt x="421" y="191"/>
                    <a:pt x="413" y="181"/>
                  </a:cubicBezTo>
                  <a:cubicBezTo>
                    <a:pt x="405" y="171"/>
                    <a:pt x="391" y="172"/>
                    <a:pt x="384" y="183"/>
                  </a:cubicBezTo>
                  <a:cubicBezTo>
                    <a:pt x="381" y="187"/>
                    <a:pt x="380" y="191"/>
                    <a:pt x="377" y="194"/>
                  </a:cubicBezTo>
                  <a:cubicBezTo>
                    <a:pt x="373" y="201"/>
                    <a:pt x="366" y="201"/>
                    <a:pt x="359" y="200"/>
                  </a:cubicBezTo>
                  <a:cubicBezTo>
                    <a:pt x="356" y="200"/>
                    <a:pt x="353" y="197"/>
                    <a:pt x="352" y="194"/>
                  </a:cubicBezTo>
                  <a:cubicBezTo>
                    <a:pt x="352" y="72"/>
                    <a:pt x="352" y="72"/>
                    <a:pt x="352" y="72"/>
                  </a:cubicBezTo>
                  <a:cubicBezTo>
                    <a:pt x="205" y="72"/>
                    <a:pt x="205" y="72"/>
                    <a:pt x="205" y="72"/>
                  </a:cubicBezTo>
                  <a:cubicBezTo>
                    <a:pt x="202" y="71"/>
                    <a:pt x="198" y="69"/>
                    <a:pt x="198" y="65"/>
                  </a:cubicBezTo>
                  <a:cubicBezTo>
                    <a:pt x="198" y="58"/>
                    <a:pt x="198" y="51"/>
                    <a:pt x="204" y="47"/>
                  </a:cubicBezTo>
                  <a:cubicBezTo>
                    <a:pt x="208" y="45"/>
                    <a:pt x="212" y="43"/>
                    <a:pt x="216" y="41"/>
                  </a:cubicBezTo>
                  <a:cubicBezTo>
                    <a:pt x="227" y="34"/>
                    <a:pt x="228" y="20"/>
                    <a:pt x="218" y="11"/>
                  </a:cubicBezTo>
                  <a:cubicBezTo>
                    <a:pt x="208" y="3"/>
                    <a:pt x="194" y="0"/>
                    <a:pt x="180" y="0"/>
                  </a:cubicBezTo>
                  <a:cubicBezTo>
                    <a:pt x="167" y="0"/>
                    <a:pt x="153" y="3"/>
                    <a:pt x="143" y="11"/>
                  </a:cubicBezTo>
                  <a:cubicBezTo>
                    <a:pt x="133" y="20"/>
                    <a:pt x="134" y="34"/>
                    <a:pt x="145" y="41"/>
                  </a:cubicBezTo>
                  <a:cubicBezTo>
                    <a:pt x="149" y="43"/>
                    <a:pt x="153" y="45"/>
                    <a:pt x="156" y="47"/>
                  </a:cubicBezTo>
                  <a:cubicBezTo>
                    <a:pt x="163" y="51"/>
                    <a:pt x="163" y="58"/>
                    <a:pt x="162" y="65"/>
                  </a:cubicBezTo>
                  <a:cubicBezTo>
                    <a:pt x="162" y="69"/>
                    <a:pt x="159" y="71"/>
                    <a:pt x="156" y="72"/>
                  </a:cubicBezTo>
                  <a:cubicBezTo>
                    <a:pt x="0" y="72"/>
                    <a:pt x="0" y="72"/>
                    <a:pt x="0" y="72"/>
                  </a:cubicBezTo>
                  <a:cubicBezTo>
                    <a:pt x="0" y="72"/>
                    <a:pt x="0" y="72"/>
                    <a:pt x="0" y="72"/>
                  </a:cubicBezTo>
                  <a:cubicBezTo>
                    <a:pt x="3" y="89"/>
                    <a:pt x="23" y="134"/>
                    <a:pt x="23" y="134"/>
                  </a:cubicBezTo>
                  <a:cubicBezTo>
                    <a:pt x="53" y="249"/>
                    <a:pt x="185" y="304"/>
                    <a:pt x="299" y="269"/>
                  </a:cubicBezTo>
                  <a:cubicBezTo>
                    <a:pt x="299" y="269"/>
                    <a:pt x="299" y="269"/>
                    <a:pt x="299" y="269"/>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49" name="Google Shape;949;p41"/>
            <p:cNvSpPr/>
            <p:nvPr/>
          </p:nvSpPr>
          <p:spPr>
            <a:xfrm>
              <a:off x="1510757" y="3234903"/>
              <a:ext cx="299628" cy="227021"/>
            </a:xfrm>
            <a:custGeom>
              <a:avLst/>
              <a:gdLst/>
              <a:ahLst/>
              <a:cxnLst/>
              <a:rect l="l" t="t" r="r" b="b"/>
              <a:pathLst>
                <a:path w="441" h="334" extrusionOk="0">
                  <a:moveTo>
                    <a:pt x="148" y="334"/>
                  </a:moveTo>
                  <a:cubicBezTo>
                    <a:pt x="139" y="327"/>
                    <a:pt x="134" y="317"/>
                    <a:pt x="134" y="306"/>
                  </a:cubicBezTo>
                  <a:cubicBezTo>
                    <a:pt x="134" y="296"/>
                    <a:pt x="139" y="285"/>
                    <a:pt x="147" y="278"/>
                  </a:cubicBezTo>
                  <a:cubicBezTo>
                    <a:pt x="160" y="268"/>
                    <a:pt x="177" y="263"/>
                    <a:pt x="196" y="263"/>
                  </a:cubicBezTo>
                  <a:cubicBezTo>
                    <a:pt x="216" y="263"/>
                    <a:pt x="233" y="268"/>
                    <a:pt x="245" y="278"/>
                  </a:cubicBezTo>
                  <a:cubicBezTo>
                    <a:pt x="254" y="285"/>
                    <a:pt x="259" y="296"/>
                    <a:pt x="259" y="306"/>
                  </a:cubicBezTo>
                  <a:cubicBezTo>
                    <a:pt x="259" y="317"/>
                    <a:pt x="253" y="327"/>
                    <a:pt x="245" y="334"/>
                  </a:cubicBezTo>
                  <a:cubicBezTo>
                    <a:pt x="368" y="334"/>
                    <a:pt x="368" y="334"/>
                    <a:pt x="368" y="334"/>
                  </a:cubicBezTo>
                  <a:cubicBezTo>
                    <a:pt x="368" y="216"/>
                    <a:pt x="368" y="216"/>
                    <a:pt x="368" y="216"/>
                  </a:cubicBezTo>
                  <a:cubicBezTo>
                    <a:pt x="369" y="213"/>
                    <a:pt x="372" y="210"/>
                    <a:pt x="375" y="210"/>
                  </a:cubicBezTo>
                  <a:cubicBezTo>
                    <a:pt x="382" y="209"/>
                    <a:pt x="389" y="209"/>
                    <a:pt x="393" y="216"/>
                  </a:cubicBezTo>
                  <a:cubicBezTo>
                    <a:pt x="396" y="219"/>
                    <a:pt x="397" y="223"/>
                    <a:pt x="400" y="227"/>
                  </a:cubicBezTo>
                  <a:cubicBezTo>
                    <a:pt x="407" y="238"/>
                    <a:pt x="421" y="239"/>
                    <a:pt x="429" y="229"/>
                  </a:cubicBezTo>
                  <a:cubicBezTo>
                    <a:pt x="437" y="219"/>
                    <a:pt x="441" y="205"/>
                    <a:pt x="440" y="192"/>
                  </a:cubicBezTo>
                  <a:cubicBezTo>
                    <a:pt x="441" y="178"/>
                    <a:pt x="437" y="164"/>
                    <a:pt x="429" y="154"/>
                  </a:cubicBezTo>
                  <a:cubicBezTo>
                    <a:pt x="421" y="144"/>
                    <a:pt x="407" y="145"/>
                    <a:pt x="400" y="156"/>
                  </a:cubicBezTo>
                  <a:cubicBezTo>
                    <a:pt x="397" y="160"/>
                    <a:pt x="396" y="164"/>
                    <a:pt x="393" y="168"/>
                  </a:cubicBezTo>
                  <a:cubicBezTo>
                    <a:pt x="389" y="174"/>
                    <a:pt x="382" y="174"/>
                    <a:pt x="375" y="174"/>
                  </a:cubicBezTo>
                  <a:cubicBezTo>
                    <a:pt x="372" y="174"/>
                    <a:pt x="369" y="171"/>
                    <a:pt x="368" y="168"/>
                  </a:cubicBezTo>
                  <a:cubicBezTo>
                    <a:pt x="368" y="0"/>
                    <a:pt x="368" y="0"/>
                    <a:pt x="368" y="0"/>
                  </a:cubicBezTo>
                  <a:cubicBezTo>
                    <a:pt x="367" y="1"/>
                    <a:pt x="366" y="1"/>
                    <a:pt x="365" y="1"/>
                  </a:cubicBezTo>
                  <a:cubicBezTo>
                    <a:pt x="253" y="36"/>
                    <a:pt x="253" y="36"/>
                    <a:pt x="253" y="36"/>
                  </a:cubicBezTo>
                  <a:cubicBezTo>
                    <a:pt x="226" y="45"/>
                    <a:pt x="199" y="57"/>
                    <a:pt x="175" y="72"/>
                  </a:cubicBezTo>
                  <a:cubicBezTo>
                    <a:pt x="175" y="72"/>
                    <a:pt x="109" y="111"/>
                    <a:pt x="90" y="130"/>
                  </a:cubicBezTo>
                  <a:cubicBezTo>
                    <a:pt x="32" y="188"/>
                    <a:pt x="0" y="227"/>
                    <a:pt x="14" y="334"/>
                  </a:cubicBezTo>
                  <a:lnTo>
                    <a:pt x="148" y="334"/>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50" name="Google Shape;950;p41"/>
          <p:cNvGrpSpPr/>
          <p:nvPr/>
        </p:nvGrpSpPr>
        <p:grpSpPr>
          <a:xfrm>
            <a:off x="5014865" y="3067423"/>
            <a:ext cx="594356" cy="479304"/>
            <a:chOff x="2595501" y="3253725"/>
            <a:chExt cx="720141" cy="580739"/>
          </a:xfrm>
        </p:grpSpPr>
        <p:sp>
          <p:nvSpPr>
            <p:cNvPr id="951" name="Google Shape;951;p41"/>
            <p:cNvSpPr/>
            <p:nvPr/>
          </p:nvSpPr>
          <p:spPr>
            <a:xfrm>
              <a:off x="2595501" y="3269807"/>
              <a:ext cx="416349" cy="273171"/>
            </a:xfrm>
            <a:custGeom>
              <a:avLst/>
              <a:gdLst/>
              <a:ahLst/>
              <a:cxnLst/>
              <a:rect l="l" t="t" r="r" b="b"/>
              <a:pathLst>
                <a:path w="722" h="472" extrusionOk="0">
                  <a:moveTo>
                    <a:pt x="250" y="429"/>
                  </a:moveTo>
                  <a:cubicBezTo>
                    <a:pt x="250" y="413"/>
                    <a:pt x="258" y="398"/>
                    <a:pt x="270" y="388"/>
                  </a:cubicBezTo>
                  <a:cubicBezTo>
                    <a:pt x="289" y="372"/>
                    <a:pt x="315" y="364"/>
                    <a:pt x="344" y="365"/>
                  </a:cubicBezTo>
                  <a:cubicBezTo>
                    <a:pt x="373" y="364"/>
                    <a:pt x="399" y="372"/>
                    <a:pt x="418" y="388"/>
                  </a:cubicBezTo>
                  <a:cubicBezTo>
                    <a:pt x="431" y="398"/>
                    <a:pt x="438" y="413"/>
                    <a:pt x="438" y="429"/>
                  </a:cubicBezTo>
                  <a:cubicBezTo>
                    <a:pt x="438" y="446"/>
                    <a:pt x="430" y="461"/>
                    <a:pt x="417" y="472"/>
                  </a:cubicBezTo>
                  <a:cubicBezTo>
                    <a:pt x="598" y="472"/>
                    <a:pt x="598" y="472"/>
                    <a:pt x="598" y="472"/>
                  </a:cubicBezTo>
                  <a:cubicBezTo>
                    <a:pt x="606" y="472"/>
                    <a:pt x="613" y="465"/>
                    <a:pt x="613" y="457"/>
                  </a:cubicBezTo>
                  <a:cubicBezTo>
                    <a:pt x="613" y="457"/>
                    <a:pt x="613" y="457"/>
                    <a:pt x="613" y="457"/>
                  </a:cubicBezTo>
                  <a:cubicBezTo>
                    <a:pt x="613" y="457"/>
                    <a:pt x="613" y="457"/>
                    <a:pt x="613" y="457"/>
                  </a:cubicBezTo>
                  <a:cubicBezTo>
                    <a:pt x="613" y="320"/>
                    <a:pt x="613" y="320"/>
                    <a:pt x="613" y="320"/>
                  </a:cubicBezTo>
                  <a:cubicBezTo>
                    <a:pt x="615" y="315"/>
                    <a:pt x="619" y="310"/>
                    <a:pt x="624" y="310"/>
                  </a:cubicBezTo>
                  <a:cubicBezTo>
                    <a:pt x="635" y="310"/>
                    <a:pt x="645" y="310"/>
                    <a:pt x="651" y="319"/>
                  </a:cubicBezTo>
                  <a:cubicBezTo>
                    <a:pt x="655" y="325"/>
                    <a:pt x="657" y="331"/>
                    <a:pt x="661" y="336"/>
                  </a:cubicBezTo>
                  <a:cubicBezTo>
                    <a:pt x="671" y="353"/>
                    <a:pt x="693" y="355"/>
                    <a:pt x="705" y="340"/>
                  </a:cubicBezTo>
                  <a:cubicBezTo>
                    <a:pt x="718" y="325"/>
                    <a:pt x="722" y="303"/>
                    <a:pt x="722" y="283"/>
                  </a:cubicBezTo>
                  <a:cubicBezTo>
                    <a:pt x="722" y="263"/>
                    <a:pt x="718" y="242"/>
                    <a:pt x="705" y="227"/>
                  </a:cubicBezTo>
                  <a:cubicBezTo>
                    <a:pt x="693" y="211"/>
                    <a:pt x="671" y="213"/>
                    <a:pt x="661" y="230"/>
                  </a:cubicBezTo>
                  <a:cubicBezTo>
                    <a:pt x="657" y="235"/>
                    <a:pt x="655" y="241"/>
                    <a:pt x="651" y="247"/>
                  </a:cubicBezTo>
                  <a:cubicBezTo>
                    <a:pt x="645" y="256"/>
                    <a:pt x="635" y="256"/>
                    <a:pt x="624" y="256"/>
                  </a:cubicBezTo>
                  <a:cubicBezTo>
                    <a:pt x="619" y="256"/>
                    <a:pt x="615" y="251"/>
                    <a:pt x="613" y="247"/>
                  </a:cubicBezTo>
                  <a:cubicBezTo>
                    <a:pt x="613" y="104"/>
                    <a:pt x="613" y="104"/>
                    <a:pt x="613" y="104"/>
                  </a:cubicBezTo>
                  <a:cubicBezTo>
                    <a:pt x="613" y="96"/>
                    <a:pt x="609" y="89"/>
                    <a:pt x="602" y="85"/>
                  </a:cubicBezTo>
                  <a:cubicBezTo>
                    <a:pt x="600" y="84"/>
                    <a:pt x="598" y="82"/>
                    <a:pt x="595" y="81"/>
                  </a:cubicBezTo>
                  <a:cubicBezTo>
                    <a:pt x="520" y="29"/>
                    <a:pt x="437" y="0"/>
                    <a:pt x="345" y="0"/>
                  </a:cubicBezTo>
                  <a:cubicBezTo>
                    <a:pt x="147" y="9"/>
                    <a:pt x="0" y="128"/>
                    <a:pt x="25" y="345"/>
                  </a:cubicBezTo>
                  <a:cubicBezTo>
                    <a:pt x="29" y="385"/>
                    <a:pt x="37" y="424"/>
                    <a:pt x="49" y="461"/>
                  </a:cubicBezTo>
                  <a:cubicBezTo>
                    <a:pt x="52" y="467"/>
                    <a:pt x="57" y="472"/>
                    <a:pt x="64" y="472"/>
                  </a:cubicBezTo>
                  <a:cubicBezTo>
                    <a:pt x="271" y="472"/>
                    <a:pt x="271" y="472"/>
                    <a:pt x="271" y="472"/>
                  </a:cubicBezTo>
                  <a:cubicBezTo>
                    <a:pt x="258" y="461"/>
                    <a:pt x="250" y="446"/>
                    <a:pt x="250" y="42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52" name="Google Shape;952;p41"/>
            <p:cNvSpPr/>
            <p:nvPr/>
          </p:nvSpPr>
          <p:spPr>
            <a:xfrm>
              <a:off x="2903528" y="3560177"/>
              <a:ext cx="374670" cy="273617"/>
            </a:xfrm>
            <a:custGeom>
              <a:avLst/>
              <a:gdLst/>
              <a:ahLst/>
              <a:cxnLst/>
              <a:rect l="l" t="t" r="r" b="b"/>
              <a:pathLst>
                <a:path w="650" h="473" extrusionOk="0">
                  <a:moveTo>
                    <a:pt x="455" y="42"/>
                  </a:moveTo>
                  <a:cubicBezTo>
                    <a:pt x="455" y="58"/>
                    <a:pt x="448" y="74"/>
                    <a:pt x="435" y="84"/>
                  </a:cubicBezTo>
                  <a:cubicBezTo>
                    <a:pt x="417" y="100"/>
                    <a:pt x="391" y="108"/>
                    <a:pt x="361" y="107"/>
                  </a:cubicBezTo>
                  <a:cubicBezTo>
                    <a:pt x="332" y="108"/>
                    <a:pt x="306" y="100"/>
                    <a:pt x="288" y="84"/>
                  </a:cubicBezTo>
                  <a:cubicBezTo>
                    <a:pt x="275" y="74"/>
                    <a:pt x="268" y="58"/>
                    <a:pt x="268" y="42"/>
                  </a:cubicBezTo>
                  <a:cubicBezTo>
                    <a:pt x="268" y="26"/>
                    <a:pt x="275" y="11"/>
                    <a:pt x="289" y="0"/>
                  </a:cubicBezTo>
                  <a:cubicBezTo>
                    <a:pt x="124" y="0"/>
                    <a:pt x="124" y="0"/>
                    <a:pt x="124" y="0"/>
                  </a:cubicBezTo>
                  <a:cubicBezTo>
                    <a:pt x="116" y="0"/>
                    <a:pt x="109" y="7"/>
                    <a:pt x="109" y="15"/>
                  </a:cubicBezTo>
                  <a:cubicBezTo>
                    <a:pt x="109" y="181"/>
                    <a:pt x="109" y="181"/>
                    <a:pt x="109" y="181"/>
                  </a:cubicBezTo>
                  <a:cubicBezTo>
                    <a:pt x="107" y="186"/>
                    <a:pt x="104" y="190"/>
                    <a:pt x="98" y="191"/>
                  </a:cubicBezTo>
                  <a:cubicBezTo>
                    <a:pt x="88" y="191"/>
                    <a:pt x="78" y="191"/>
                    <a:pt x="71" y="181"/>
                  </a:cubicBezTo>
                  <a:cubicBezTo>
                    <a:pt x="68" y="176"/>
                    <a:pt x="65" y="170"/>
                    <a:pt x="62" y="164"/>
                  </a:cubicBezTo>
                  <a:cubicBezTo>
                    <a:pt x="51" y="148"/>
                    <a:pt x="30" y="146"/>
                    <a:pt x="17" y="161"/>
                  </a:cubicBezTo>
                  <a:cubicBezTo>
                    <a:pt x="5" y="176"/>
                    <a:pt x="0" y="198"/>
                    <a:pt x="1" y="218"/>
                  </a:cubicBezTo>
                  <a:cubicBezTo>
                    <a:pt x="0" y="238"/>
                    <a:pt x="5" y="259"/>
                    <a:pt x="17" y="274"/>
                  </a:cubicBezTo>
                  <a:cubicBezTo>
                    <a:pt x="30" y="289"/>
                    <a:pt x="51" y="288"/>
                    <a:pt x="62" y="271"/>
                  </a:cubicBezTo>
                  <a:cubicBezTo>
                    <a:pt x="65" y="265"/>
                    <a:pt x="68" y="259"/>
                    <a:pt x="71" y="254"/>
                  </a:cubicBezTo>
                  <a:cubicBezTo>
                    <a:pt x="78" y="244"/>
                    <a:pt x="88" y="244"/>
                    <a:pt x="98" y="245"/>
                  </a:cubicBezTo>
                  <a:cubicBezTo>
                    <a:pt x="104" y="245"/>
                    <a:pt x="107" y="250"/>
                    <a:pt x="109" y="254"/>
                  </a:cubicBezTo>
                  <a:cubicBezTo>
                    <a:pt x="109" y="457"/>
                    <a:pt x="109" y="457"/>
                    <a:pt x="109" y="457"/>
                  </a:cubicBezTo>
                  <a:cubicBezTo>
                    <a:pt x="109" y="466"/>
                    <a:pt x="118" y="473"/>
                    <a:pt x="127" y="470"/>
                  </a:cubicBezTo>
                  <a:cubicBezTo>
                    <a:pt x="132" y="468"/>
                    <a:pt x="138" y="466"/>
                    <a:pt x="143" y="464"/>
                  </a:cubicBezTo>
                  <a:cubicBezTo>
                    <a:pt x="264" y="406"/>
                    <a:pt x="377" y="334"/>
                    <a:pt x="477" y="243"/>
                  </a:cubicBezTo>
                  <a:cubicBezTo>
                    <a:pt x="549" y="178"/>
                    <a:pt x="607" y="105"/>
                    <a:pt x="646" y="21"/>
                  </a:cubicBezTo>
                  <a:cubicBezTo>
                    <a:pt x="650" y="11"/>
                    <a:pt x="643" y="0"/>
                    <a:pt x="632" y="0"/>
                  </a:cubicBezTo>
                  <a:cubicBezTo>
                    <a:pt x="434" y="0"/>
                    <a:pt x="434" y="0"/>
                    <a:pt x="434" y="0"/>
                  </a:cubicBezTo>
                  <a:cubicBezTo>
                    <a:pt x="448" y="11"/>
                    <a:pt x="455" y="26"/>
                    <a:pt x="455" y="42"/>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53" name="Google Shape;953;p41"/>
            <p:cNvSpPr/>
            <p:nvPr/>
          </p:nvSpPr>
          <p:spPr>
            <a:xfrm>
              <a:off x="2635397" y="3497189"/>
              <a:ext cx="313600" cy="337276"/>
            </a:xfrm>
            <a:custGeom>
              <a:avLst/>
              <a:gdLst/>
              <a:ahLst/>
              <a:cxnLst/>
              <a:rect l="l" t="t" r="r" b="b"/>
              <a:pathLst>
                <a:path w="544" h="583" extrusionOk="0">
                  <a:moveTo>
                    <a:pt x="502" y="420"/>
                  </a:moveTo>
                  <a:cubicBezTo>
                    <a:pt x="486" y="420"/>
                    <a:pt x="471" y="413"/>
                    <a:pt x="460" y="400"/>
                  </a:cubicBezTo>
                  <a:cubicBezTo>
                    <a:pt x="445" y="382"/>
                    <a:pt x="436" y="356"/>
                    <a:pt x="437" y="327"/>
                  </a:cubicBezTo>
                  <a:cubicBezTo>
                    <a:pt x="436" y="298"/>
                    <a:pt x="445" y="271"/>
                    <a:pt x="460" y="253"/>
                  </a:cubicBezTo>
                  <a:cubicBezTo>
                    <a:pt x="471" y="240"/>
                    <a:pt x="486" y="233"/>
                    <a:pt x="502" y="233"/>
                  </a:cubicBezTo>
                  <a:cubicBezTo>
                    <a:pt x="518" y="233"/>
                    <a:pt x="534" y="241"/>
                    <a:pt x="544" y="254"/>
                  </a:cubicBezTo>
                  <a:cubicBezTo>
                    <a:pt x="544" y="124"/>
                    <a:pt x="544" y="124"/>
                    <a:pt x="544" y="124"/>
                  </a:cubicBezTo>
                  <a:cubicBezTo>
                    <a:pt x="544" y="116"/>
                    <a:pt x="537" y="109"/>
                    <a:pt x="529" y="109"/>
                  </a:cubicBezTo>
                  <a:cubicBezTo>
                    <a:pt x="312" y="109"/>
                    <a:pt x="312" y="109"/>
                    <a:pt x="312" y="109"/>
                  </a:cubicBezTo>
                  <a:cubicBezTo>
                    <a:pt x="307" y="107"/>
                    <a:pt x="302" y="103"/>
                    <a:pt x="302" y="98"/>
                  </a:cubicBezTo>
                  <a:cubicBezTo>
                    <a:pt x="302" y="87"/>
                    <a:pt x="302" y="78"/>
                    <a:pt x="311" y="71"/>
                  </a:cubicBezTo>
                  <a:cubicBezTo>
                    <a:pt x="317" y="67"/>
                    <a:pt x="323" y="65"/>
                    <a:pt x="328" y="61"/>
                  </a:cubicBezTo>
                  <a:cubicBezTo>
                    <a:pt x="345" y="51"/>
                    <a:pt x="347" y="30"/>
                    <a:pt x="332" y="17"/>
                  </a:cubicBezTo>
                  <a:cubicBezTo>
                    <a:pt x="317" y="5"/>
                    <a:pt x="295" y="0"/>
                    <a:pt x="275" y="0"/>
                  </a:cubicBezTo>
                  <a:cubicBezTo>
                    <a:pt x="255" y="0"/>
                    <a:pt x="234" y="5"/>
                    <a:pt x="219" y="17"/>
                  </a:cubicBezTo>
                  <a:cubicBezTo>
                    <a:pt x="203" y="30"/>
                    <a:pt x="205" y="51"/>
                    <a:pt x="222" y="61"/>
                  </a:cubicBezTo>
                  <a:cubicBezTo>
                    <a:pt x="227" y="65"/>
                    <a:pt x="233" y="67"/>
                    <a:pt x="239" y="71"/>
                  </a:cubicBezTo>
                  <a:cubicBezTo>
                    <a:pt x="248" y="78"/>
                    <a:pt x="248" y="87"/>
                    <a:pt x="248" y="98"/>
                  </a:cubicBezTo>
                  <a:cubicBezTo>
                    <a:pt x="248" y="103"/>
                    <a:pt x="243" y="107"/>
                    <a:pt x="239" y="109"/>
                  </a:cubicBezTo>
                  <a:cubicBezTo>
                    <a:pt x="19" y="109"/>
                    <a:pt x="19" y="109"/>
                    <a:pt x="19" y="109"/>
                  </a:cubicBezTo>
                  <a:cubicBezTo>
                    <a:pt x="8" y="109"/>
                    <a:pt x="0" y="120"/>
                    <a:pt x="5" y="130"/>
                  </a:cubicBezTo>
                  <a:cubicBezTo>
                    <a:pt x="18" y="157"/>
                    <a:pt x="32" y="183"/>
                    <a:pt x="50" y="208"/>
                  </a:cubicBezTo>
                  <a:cubicBezTo>
                    <a:pt x="170" y="381"/>
                    <a:pt x="338" y="493"/>
                    <a:pt x="525" y="579"/>
                  </a:cubicBezTo>
                  <a:cubicBezTo>
                    <a:pt x="525" y="579"/>
                    <a:pt x="525" y="579"/>
                    <a:pt x="525" y="579"/>
                  </a:cubicBezTo>
                  <a:cubicBezTo>
                    <a:pt x="534" y="583"/>
                    <a:pt x="544" y="576"/>
                    <a:pt x="544" y="567"/>
                  </a:cubicBezTo>
                  <a:cubicBezTo>
                    <a:pt x="544" y="399"/>
                    <a:pt x="544" y="399"/>
                    <a:pt x="544" y="399"/>
                  </a:cubicBezTo>
                  <a:cubicBezTo>
                    <a:pt x="534" y="413"/>
                    <a:pt x="518" y="420"/>
                    <a:pt x="502" y="420"/>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54" name="Google Shape;954;p41"/>
            <p:cNvSpPr/>
            <p:nvPr/>
          </p:nvSpPr>
          <p:spPr>
            <a:xfrm>
              <a:off x="2966382" y="3253725"/>
              <a:ext cx="349261" cy="352241"/>
            </a:xfrm>
            <a:custGeom>
              <a:avLst/>
              <a:gdLst/>
              <a:ahLst/>
              <a:cxnLst/>
              <a:rect l="l" t="t" r="r" b="b"/>
              <a:pathLst>
                <a:path w="606" h="609" extrusionOk="0">
                  <a:moveTo>
                    <a:pt x="397" y="49"/>
                  </a:moveTo>
                  <a:cubicBezTo>
                    <a:pt x="262" y="0"/>
                    <a:pt x="137" y="39"/>
                    <a:pt x="19" y="109"/>
                  </a:cubicBezTo>
                  <a:cubicBezTo>
                    <a:pt x="17" y="110"/>
                    <a:pt x="15" y="111"/>
                    <a:pt x="13" y="112"/>
                  </a:cubicBezTo>
                  <a:cubicBezTo>
                    <a:pt x="5" y="116"/>
                    <a:pt x="0" y="124"/>
                    <a:pt x="0" y="132"/>
                  </a:cubicBezTo>
                  <a:cubicBezTo>
                    <a:pt x="0" y="238"/>
                    <a:pt x="0" y="238"/>
                    <a:pt x="0" y="238"/>
                  </a:cubicBezTo>
                  <a:cubicBezTo>
                    <a:pt x="11" y="225"/>
                    <a:pt x="26" y="217"/>
                    <a:pt x="43" y="217"/>
                  </a:cubicBezTo>
                  <a:cubicBezTo>
                    <a:pt x="59" y="217"/>
                    <a:pt x="74" y="225"/>
                    <a:pt x="85" y="237"/>
                  </a:cubicBezTo>
                  <a:cubicBezTo>
                    <a:pt x="100" y="256"/>
                    <a:pt x="108" y="282"/>
                    <a:pt x="108" y="311"/>
                  </a:cubicBezTo>
                  <a:cubicBezTo>
                    <a:pt x="108" y="340"/>
                    <a:pt x="100" y="366"/>
                    <a:pt x="85" y="385"/>
                  </a:cubicBezTo>
                  <a:cubicBezTo>
                    <a:pt x="74" y="398"/>
                    <a:pt x="59" y="405"/>
                    <a:pt x="43" y="405"/>
                  </a:cubicBezTo>
                  <a:cubicBezTo>
                    <a:pt x="26" y="405"/>
                    <a:pt x="11" y="397"/>
                    <a:pt x="0" y="384"/>
                  </a:cubicBezTo>
                  <a:cubicBezTo>
                    <a:pt x="0" y="485"/>
                    <a:pt x="0" y="485"/>
                    <a:pt x="0" y="485"/>
                  </a:cubicBezTo>
                  <a:cubicBezTo>
                    <a:pt x="0" y="493"/>
                    <a:pt x="7" y="500"/>
                    <a:pt x="15" y="500"/>
                  </a:cubicBezTo>
                  <a:cubicBezTo>
                    <a:pt x="216" y="500"/>
                    <a:pt x="216" y="500"/>
                    <a:pt x="216" y="500"/>
                  </a:cubicBezTo>
                  <a:cubicBezTo>
                    <a:pt x="221" y="502"/>
                    <a:pt x="225" y="505"/>
                    <a:pt x="225" y="511"/>
                  </a:cubicBezTo>
                  <a:cubicBezTo>
                    <a:pt x="226" y="521"/>
                    <a:pt x="226" y="531"/>
                    <a:pt x="216" y="538"/>
                  </a:cubicBezTo>
                  <a:cubicBezTo>
                    <a:pt x="211" y="541"/>
                    <a:pt x="205" y="544"/>
                    <a:pt x="199" y="547"/>
                  </a:cubicBezTo>
                  <a:cubicBezTo>
                    <a:pt x="183" y="558"/>
                    <a:pt x="181" y="579"/>
                    <a:pt x="196" y="592"/>
                  </a:cubicBezTo>
                  <a:cubicBezTo>
                    <a:pt x="211" y="604"/>
                    <a:pt x="233" y="609"/>
                    <a:pt x="252" y="609"/>
                  </a:cubicBezTo>
                  <a:cubicBezTo>
                    <a:pt x="272" y="609"/>
                    <a:pt x="294" y="604"/>
                    <a:pt x="309" y="592"/>
                  </a:cubicBezTo>
                  <a:cubicBezTo>
                    <a:pt x="324" y="579"/>
                    <a:pt x="322" y="558"/>
                    <a:pt x="306" y="547"/>
                  </a:cubicBezTo>
                  <a:cubicBezTo>
                    <a:pt x="300" y="544"/>
                    <a:pt x="294" y="541"/>
                    <a:pt x="289" y="538"/>
                  </a:cubicBezTo>
                  <a:cubicBezTo>
                    <a:pt x="279" y="531"/>
                    <a:pt x="279" y="521"/>
                    <a:pt x="279" y="511"/>
                  </a:cubicBezTo>
                  <a:cubicBezTo>
                    <a:pt x="280" y="505"/>
                    <a:pt x="284" y="502"/>
                    <a:pt x="289" y="500"/>
                  </a:cubicBezTo>
                  <a:cubicBezTo>
                    <a:pt x="547" y="500"/>
                    <a:pt x="547" y="500"/>
                    <a:pt x="547" y="500"/>
                  </a:cubicBezTo>
                  <a:cubicBezTo>
                    <a:pt x="554" y="500"/>
                    <a:pt x="559" y="496"/>
                    <a:pt x="561" y="490"/>
                  </a:cubicBezTo>
                  <a:cubicBezTo>
                    <a:pt x="574" y="451"/>
                    <a:pt x="583" y="411"/>
                    <a:pt x="588" y="368"/>
                  </a:cubicBezTo>
                  <a:cubicBezTo>
                    <a:pt x="606" y="217"/>
                    <a:pt x="540" y="101"/>
                    <a:pt x="397" y="49"/>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55" name="Google Shape;955;p41"/>
          <p:cNvGrpSpPr/>
          <p:nvPr/>
        </p:nvGrpSpPr>
        <p:grpSpPr>
          <a:xfrm>
            <a:off x="6858426" y="3010047"/>
            <a:ext cx="591839" cy="594055"/>
            <a:chOff x="4764809" y="3184208"/>
            <a:chExt cx="717090" cy="719775"/>
          </a:xfrm>
        </p:grpSpPr>
        <p:sp>
          <p:nvSpPr>
            <p:cNvPr id="956" name="Google Shape;956;p41"/>
            <p:cNvSpPr/>
            <p:nvPr/>
          </p:nvSpPr>
          <p:spPr>
            <a:xfrm>
              <a:off x="5143387" y="3232375"/>
              <a:ext cx="338512" cy="556553"/>
            </a:xfrm>
            <a:custGeom>
              <a:avLst/>
              <a:gdLst/>
              <a:ahLst/>
              <a:cxnLst/>
              <a:rect l="l" t="t" r="r" b="b"/>
              <a:pathLst>
                <a:path w="517" h="847" extrusionOk="0">
                  <a:moveTo>
                    <a:pt x="0" y="802"/>
                  </a:moveTo>
                  <a:cubicBezTo>
                    <a:pt x="37" y="819"/>
                    <a:pt x="110" y="847"/>
                    <a:pt x="190" y="847"/>
                  </a:cubicBezTo>
                  <a:cubicBezTo>
                    <a:pt x="190" y="847"/>
                    <a:pt x="190" y="847"/>
                    <a:pt x="190" y="847"/>
                  </a:cubicBezTo>
                  <a:cubicBezTo>
                    <a:pt x="199" y="847"/>
                    <a:pt x="209" y="847"/>
                    <a:pt x="218" y="846"/>
                  </a:cubicBezTo>
                  <a:cubicBezTo>
                    <a:pt x="349" y="835"/>
                    <a:pt x="430" y="763"/>
                    <a:pt x="441" y="754"/>
                  </a:cubicBezTo>
                  <a:cubicBezTo>
                    <a:pt x="491" y="669"/>
                    <a:pt x="517" y="573"/>
                    <a:pt x="517" y="474"/>
                  </a:cubicBezTo>
                  <a:cubicBezTo>
                    <a:pt x="517" y="274"/>
                    <a:pt x="411" y="96"/>
                    <a:pt x="244" y="0"/>
                  </a:cubicBezTo>
                  <a:cubicBezTo>
                    <a:pt x="282" y="43"/>
                    <a:pt x="320" y="107"/>
                    <a:pt x="335" y="201"/>
                  </a:cubicBezTo>
                  <a:cubicBezTo>
                    <a:pt x="354" y="317"/>
                    <a:pt x="329" y="414"/>
                    <a:pt x="305" y="476"/>
                  </a:cubicBezTo>
                  <a:cubicBezTo>
                    <a:pt x="279" y="543"/>
                    <a:pt x="249" y="582"/>
                    <a:pt x="247" y="583"/>
                  </a:cubicBezTo>
                  <a:cubicBezTo>
                    <a:pt x="247" y="583"/>
                    <a:pt x="247" y="583"/>
                    <a:pt x="247" y="583"/>
                  </a:cubicBezTo>
                  <a:cubicBezTo>
                    <a:pt x="236" y="599"/>
                    <a:pt x="224" y="615"/>
                    <a:pt x="210" y="631"/>
                  </a:cubicBezTo>
                  <a:cubicBezTo>
                    <a:pt x="168" y="680"/>
                    <a:pt x="115" y="725"/>
                    <a:pt x="50" y="770"/>
                  </a:cubicBezTo>
                  <a:cubicBezTo>
                    <a:pt x="35" y="780"/>
                    <a:pt x="20" y="790"/>
                    <a:pt x="5" y="800"/>
                  </a:cubicBezTo>
                  <a:cubicBezTo>
                    <a:pt x="3" y="800"/>
                    <a:pt x="2" y="801"/>
                    <a:pt x="0" y="802"/>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57" name="Google Shape;957;p41"/>
            <p:cNvSpPr/>
            <p:nvPr/>
          </p:nvSpPr>
          <p:spPr>
            <a:xfrm>
              <a:off x="4783248" y="3418197"/>
              <a:ext cx="616697" cy="485785"/>
            </a:xfrm>
            <a:custGeom>
              <a:avLst/>
              <a:gdLst/>
              <a:ahLst/>
              <a:cxnLst/>
              <a:rect l="l" t="t" r="r" b="b"/>
              <a:pathLst>
                <a:path w="942" h="739" extrusionOk="0">
                  <a:moveTo>
                    <a:pt x="84" y="145"/>
                  </a:moveTo>
                  <a:cubicBezTo>
                    <a:pt x="0" y="309"/>
                    <a:pt x="79" y="508"/>
                    <a:pt x="87" y="527"/>
                  </a:cubicBezTo>
                  <a:cubicBezTo>
                    <a:pt x="192" y="662"/>
                    <a:pt x="349" y="739"/>
                    <a:pt x="520" y="739"/>
                  </a:cubicBezTo>
                  <a:cubicBezTo>
                    <a:pt x="683" y="739"/>
                    <a:pt x="839" y="664"/>
                    <a:pt x="942" y="540"/>
                  </a:cubicBezTo>
                  <a:cubicBezTo>
                    <a:pt x="901" y="562"/>
                    <a:pt x="843" y="585"/>
                    <a:pt x="770" y="591"/>
                  </a:cubicBezTo>
                  <a:cubicBezTo>
                    <a:pt x="760" y="592"/>
                    <a:pt x="750" y="593"/>
                    <a:pt x="740" y="593"/>
                  </a:cubicBezTo>
                  <a:cubicBezTo>
                    <a:pt x="629" y="593"/>
                    <a:pt x="541" y="547"/>
                    <a:pt x="524" y="539"/>
                  </a:cubicBezTo>
                  <a:cubicBezTo>
                    <a:pt x="519" y="537"/>
                    <a:pt x="510" y="532"/>
                    <a:pt x="508" y="531"/>
                  </a:cubicBezTo>
                  <a:cubicBezTo>
                    <a:pt x="451" y="498"/>
                    <a:pt x="405" y="464"/>
                    <a:pt x="363" y="429"/>
                  </a:cubicBezTo>
                  <a:cubicBezTo>
                    <a:pt x="308" y="383"/>
                    <a:pt x="268" y="340"/>
                    <a:pt x="237" y="293"/>
                  </a:cubicBezTo>
                  <a:cubicBezTo>
                    <a:pt x="212" y="256"/>
                    <a:pt x="196" y="220"/>
                    <a:pt x="188" y="183"/>
                  </a:cubicBezTo>
                  <a:cubicBezTo>
                    <a:pt x="176" y="134"/>
                    <a:pt x="179" y="91"/>
                    <a:pt x="195" y="51"/>
                  </a:cubicBezTo>
                  <a:cubicBezTo>
                    <a:pt x="203" y="32"/>
                    <a:pt x="213" y="15"/>
                    <a:pt x="225" y="0"/>
                  </a:cubicBezTo>
                  <a:cubicBezTo>
                    <a:pt x="175" y="27"/>
                    <a:pt x="122" y="72"/>
                    <a:pt x="84" y="145"/>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58" name="Google Shape;958;p41"/>
            <p:cNvSpPr/>
            <p:nvPr/>
          </p:nvSpPr>
          <p:spPr>
            <a:xfrm>
              <a:off x="4764809" y="3184208"/>
              <a:ext cx="585965" cy="520485"/>
            </a:xfrm>
            <a:custGeom>
              <a:avLst/>
              <a:gdLst/>
              <a:ahLst/>
              <a:cxnLst/>
              <a:rect l="l" t="t" r="r" b="b"/>
              <a:pathLst>
                <a:path w="895" h="792" extrusionOk="0">
                  <a:moveTo>
                    <a:pt x="885" y="279"/>
                  </a:moveTo>
                  <a:cubicBezTo>
                    <a:pt x="871" y="194"/>
                    <a:pt x="837" y="125"/>
                    <a:pt x="783" y="74"/>
                  </a:cubicBezTo>
                  <a:cubicBezTo>
                    <a:pt x="745" y="38"/>
                    <a:pt x="710" y="24"/>
                    <a:pt x="706" y="23"/>
                  </a:cubicBezTo>
                  <a:cubicBezTo>
                    <a:pt x="655" y="8"/>
                    <a:pt x="602" y="0"/>
                    <a:pt x="548" y="0"/>
                  </a:cubicBezTo>
                  <a:cubicBezTo>
                    <a:pt x="246" y="0"/>
                    <a:pt x="0" y="245"/>
                    <a:pt x="0" y="547"/>
                  </a:cubicBezTo>
                  <a:cubicBezTo>
                    <a:pt x="0" y="634"/>
                    <a:pt x="20" y="717"/>
                    <a:pt x="57" y="792"/>
                  </a:cubicBezTo>
                  <a:cubicBezTo>
                    <a:pt x="40" y="710"/>
                    <a:pt x="32" y="594"/>
                    <a:pt x="87" y="488"/>
                  </a:cubicBezTo>
                  <a:cubicBezTo>
                    <a:pt x="170" y="327"/>
                    <a:pt x="318" y="293"/>
                    <a:pt x="378" y="286"/>
                  </a:cubicBezTo>
                  <a:cubicBezTo>
                    <a:pt x="387" y="285"/>
                    <a:pt x="396" y="284"/>
                    <a:pt x="405" y="284"/>
                  </a:cubicBezTo>
                  <a:cubicBezTo>
                    <a:pt x="406" y="284"/>
                    <a:pt x="406" y="284"/>
                    <a:pt x="406" y="284"/>
                  </a:cubicBezTo>
                  <a:cubicBezTo>
                    <a:pt x="408" y="284"/>
                    <a:pt x="408" y="284"/>
                    <a:pt x="408" y="284"/>
                  </a:cubicBezTo>
                  <a:cubicBezTo>
                    <a:pt x="410" y="285"/>
                    <a:pt x="410" y="285"/>
                    <a:pt x="410" y="285"/>
                  </a:cubicBezTo>
                  <a:cubicBezTo>
                    <a:pt x="441" y="285"/>
                    <a:pt x="472" y="294"/>
                    <a:pt x="500" y="311"/>
                  </a:cubicBezTo>
                  <a:cubicBezTo>
                    <a:pt x="519" y="322"/>
                    <a:pt x="535" y="337"/>
                    <a:pt x="548" y="356"/>
                  </a:cubicBezTo>
                  <a:cubicBezTo>
                    <a:pt x="570" y="322"/>
                    <a:pt x="603" y="301"/>
                    <a:pt x="645" y="291"/>
                  </a:cubicBezTo>
                  <a:cubicBezTo>
                    <a:pt x="662" y="287"/>
                    <a:pt x="678" y="285"/>
                    <a:pt x="694" y="285"/>
                  </a:cubicBezTo>
                  <a:cubicBezTo>
                    <a:pt x="737" y="285"/>
                    <a:pt x="776" y="299"/>
                    <a:pt x="812" y="326"/>
                  </a:cubicBezTo>
                  <a:cubicBezTo>
                    <a:pt x="850" y="356"/>
                    <a:pt x="874" y="395"/>
                    <a:pt x="883" y="444"/>
                  </a:cubicBezTo>
                  <a:cubicBezTo>
                    <a:pt x="892" y="395"/>
                    <a:pt x="895" y="340"/>
                    <a:pt x="885" y="27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59" name="Google Shape;959;p41"/>
          <p:cNvGrpSpPr/>
          <p:nvPr/>
        </p:nvGrpSpPr>
        <p:grpSpPr>
          <a:xfrm>
            <a:off x="5936660" y="3048667"/>
            <a:ext cx="594328" cy="516816"/>
            <a:chOff x="3680173" y="3231000"/>
            <a:chExt cx="720106" cy="626190"/>
          </a:xfrm>
        </p:grpSpPr>
        <p:sp>
          <p:nvSpPr>
            <p:cNvPr id="960" name="Google Shape;960;p41"/>
            <p:cNvSpPr/>
            <p:nvPr/>
          </p:nvSpPr>
          <p:spPr>
            <a:xfrm>
              <a:off x="3680173" y="3232386"/>
              <a:ext cx="468746" cy="451568"/>
            </a:xfrm>
            <a:custGeom>
              <a:avLst/>
              <a:gdLst/>
              <a:ahLst/>
              <a:cxnLst/>
              <a:rect l="l" t="t" r="r" b="b"/>
              <a:pathLst>
                <a:path w="341" h="326" extrusionOk="0">
                  <a:moveTo>
                    <a:pt x="337" y="79"/>
                  </a:moveTo>
                  <a:cubicBezTo>
                    <a:pt x="332" y="73"/>
                    <a:pt x="325" y="65"/>
                    <a:pt x="312" y="52"/>
                  </a:cubicBezTo>
                  <a:cubicBezTo>
                    <a:pt x="290" y="31"/>
                    <a:pt x="264" y="16"/>
                    <a:pt x="261" y="15"/>
                  </a:cubicBezTo>
                  <a:cubicBezTo>
                    <a:pt x="237" y="5"/>
                    <a:pt x="211" y="0"/>
                    <a:pt x="184" y="0"/>
                  </a:cubicBezTo>
                  <a:cubicBezTo>
                    <a:pt x="180" y="0"/>
                    <a:pt x="180" y="0"/>
                    <a:pt x="180" y="0"/>
                  </a:cubicBezTo>
                  <a:cubicBezTo>
                    <a:pt x="124" y="2"/>
                    <a:pt x="76" y="24"/>
                    <a:pt x="44" y="61"/>
                  </a:cubicBezTo>
                  <a:cubicBezTo>
                    <a:pt x="13" y="97"/>
                    <a:pt x="0" y="144"/>
                    <a:pt x="5" y="195"/>
                  </a:cubicBezTo>
                  <a:cubicBezTo>
                    <a:pt x="10" y="237"/>
                    <a:pt x="24" y="275"/>
                    <a:pt x="47" y="308"/>
                  </a:cubicBezTo>
                  <a:cubicBezTo>
                    <a:pt x="51" y="314"/>
                    <a:pt x="56" y="320"/>
                    <a:pt x="61" y="326"/>
                  </a:cubicBezTo>
                  <a:cubicBezTo>
                    <a:pt x="50" y="296"/>
                    <a:pt x="39" y="251"/>
                    <a:pt x="47" y="200"/>
                  </a:cubicBezTo>
                  <a:cubicBezTo>
                    <a:pt x="62" y="106"/>
                    <a:pt x="151" y="88"/>
                    <a:pt x="162" y="86"/>
                  </a:cubicBezTo>
                  <a:cubicBezTo>
                    <a:pt x="162" y="86"/>
                    <a:pt x="162" y="86"/>
                    <a:pt x="162" y="86"/>
                  </a:cubicBezTo>
                  <a:cubicBezTo>
                    <a:pt x="169" y="85"/>
                    <a:pt x="176" y="84"/>
                    <a:pt x="183" y="83"/>
                  </a:cubicBezTo>
                  <a:cubicBezTo>
                    <a:pt x="184" y="83"/>
                    <a:pt x="184" y="83"/>
                    <a:pt x="184" y="83"/>
                  </a:cubicBezTo>
                  <a:cubicBezTo>
                    <a:pt x="210" y="83"/>
                    <a:pt x="234" y="91"/>
                    <a:pt x="257" y="107"/>
                  </a:cubicBezTo>
                  <a:cubicBezTo>
                    <a:pt x="259" y="109"/>
                    <a:pt x="261" y="109"/>
                    <a:pt x="262" y="109"/>
                  </a:cubicBezTo>
                  <a:cubicBezTo>
                    <a:pt x="264" y="109"/>
                    <a:pt x="266" y="108"/>
                    <a:pt x="269" y="107"/>
                  </a:cubicBezTo>
                  <a:cubicBezTo>
                    <a:pt x="295" y="91"/>
                    <a:pt x="318" y="84"/>
                    <a:pt x="341" y="83"/>
                  </a:cubicBezTo>
                  <a:cubicBezTo>
                    <a:pt x="339" y="82"/>
                    <a:pt x="338" y="80"/>
                    <a:pt x="337" y="7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61" name="Google Shape;961;p41"/>
            <p:cNvSpPr/>
            <p:nvPr/>
          </p:nvSpPr>
          <p:spPr>
            <a:xfrm>
              <a:off x="3743529" y="3408162"/>
              <a:ext cx="548171" cy="449028"/>
            </a:xfrm>
            <a:custGeom>
              <a:avLst/>
              <a:gdLst/>
              <a:ahLst/>
              <a:cxnLst/>
              <a:rect l="l" t="t" r="r" b="b"/>
              <a:pathLst>
                <a:path w="399" h="324" extrusionOk="0">
                  <a:moveTo>
                    <a:pt x="399" y="221"/>
                  </a:moveTo>
                  <a:cubicBezTo>
                    <a:pt x="381" y="231"/>
                    <a:pt x="357" y="241"/>
                    <a:pt x="329" y="246"/>
                  </a:cubicBezTo>
                  <a:cubicBezTo>
                    <a:pt x="315" y="249"/>
                    <a:pt x="299" y="250"/>
                    <a:pt x="284" y="250"/>
                  </a:cubicBezTo>
                  <a:cubicBezTo>
                    <a:pt x="244" y="250"/>
                    <a:pt x="214" y="241"/>
                    <a:pt x="209" y="239"/>
                  </a:cubicBezTo>
                  <a:cubicBezTo>
                    <a:pt x="208" y="239"/>
                    <a:pt x="206" y="239"/>
                    <a:pt x="204" y="238"/>
                  </a:cubicBezTo>
                  <a:cubicBezTo>
                    <a:pt x="143" y="209"/>
                    <a:pt x="100" y="176"/>
                    <a:pt x="70" y="133"/>
                  </a:cubicBezTo>
                  <a:cubicBezTo>
                    <a:pt x="55" y="111"/>
                    <a:pt x="46" y="86"/>
                    <a:pt x="43" y="59"/>
                  </a:cubicBezTo>
                  <a:cubicBezTo>
                    <a:pt x="40" y="36"/>
                    <a:pt x="44" y="16"/>
                    <a:pt x="53" y="0"/>
                  </a:cubicBezTo>
                  <a:cubicBezTo>
                    <a:pt x="35" y="16"/>
                    <a:pt x="18" y="39"/>
                    <a:pt x="12" y="75"/>
                  </a:cubicBezTo>
                  <a:cubicBezTo>
                    <a:pt x="0" y="154"/>
                    <a:pt x="37" y="221"/>
                    <a:pt x="41" y="228"/>
                  </a:cubicBezTo>
                  <a:cubicBezTo>
                    <a:pt x="74" y="261"/>
                    <a:pt x="116" y="289"/>
                    <a:pt x="169" y="314"/>
                  </a:cubicBezTo>
                  <a:cubicBezTo>
                    <a:pt x="183" y="320"/>
                    <a:pt x="199" y="324"/>
                    <a:pt x="215" y="324"/>
                  </a:cubicBezTo>
                  <a:cubicBezTo>
                    <a:pt x="233" y="324"/>
                    <a:pt x="252" y="319"/>
                    <a:pt x="268" y="312"/>
                  </a:cubicBezTo>
                  <a:cubicBezTo>
                    <a:pt x="312" y="291"/>
                    <a:pt x="350" y="266"/>
                    <a:pt x="383" y="236"/>
                  </a:cubicBezTo>
                  <a:cubicBezTo>
                    <a:pt x="389" y="231"/>
                    <a:pt x="394" y="226"/>
                    <a:pt x="399" y="221"/>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62" name="Google Shape;962;p41"/>
            <p:cNvSpPr/>
            <p:nvPr/>
          </p:nvSpPr>
          <p:spPr>
            <a:xfrm>
              <a:off x="4061000" y="3231000"/>
              <a:ext cx="339279" cy="508390"/>
            </a:xfrm>
            <a:custGeom>
              <a:avLst/>
              <a:gdLst/>
              <a:ahLst/>
              <a:cxnLst/>
              <a:rect l="l" t="t" r="r" b="b"/>
              <a:pathLst>
                <a:path w="247" h="367" extrusionOk="0">
                  <a:moveTo>
                    <a:pt x="53" y="367"/>
                  </a:moveTo>
                  <a:cubicBezTo>
                    <a:pt x="68" y="367"/>
                    <a:pt x="82" y="365"/>
                    <a:pt x="96" y="363"/>
                  </a:cubicBezTo>
                  <a:cubicBezTo>
                    <a:pt x="150" y="353"/>
                    <a:pt x="191" y="320"/>
                    <a:pt x="195" y="316"/>
                  </a:cubicBezTo>
                  <a:cubicBezTo>
                    <a:pt x="221" y="279"/>
                    <a:pt x="237" y="239"/>
                    <a:pt x="242" y="195"/>
                  </a:cubicBezTo>
                  <a:cubicBezTo>
                    <a:pt x="247" y="155"/>
                    <a:pt x="239" y="116"/>
                    <a:pt x="221" y="85"/>
                  </a:cubicBezTo>
                  <a:cubicBezTo>
                    <a:pt x="201" y="51"/>
                    <a:pt x="170" y="26"/>
                    <a:pt x="130" y="12"/>
                  </a:cubicBezTo>
                  <a:cubicBezTo>
                    <a:pt x="110" y="4"/>
                    <a:pt x="88" y="0"/>
                    <a:pt x="66" y="0"/>
                  </a:cubicBezTo>
                  <a:cubicBezTo>
                    <a:pt x="44" y="0"/>
                    <a:pt x="22" y="4"/>
                    <a:pt x="0" y="11"/>
                  </a:cubicBezTo>
                  <a:cubicBezTo>
                    <a:pt x="11" y="18"/>
                    <a:pt x="28" y="30"/>
                    <a:pt x="43" y="44"/>
                  </a:cubicBezTo>
                  <a:cubicBezTo>
                    <a:pt x="57" y="58"/>
                    <a:pt x="64" y="66"/>
                    <a:pt x="69" y="72"/>
                  </a:cubicBezTo>
                  <a:cubicBezTo>
                    <a:pt x="71" y="74"/>
                    <a:pt x="72" y="76"/>
                    <a:pt x="74" y="78"/>
                  </a:cubicBezTo>
                  <a:cubicBezTo>
                    <a:pt x="80" y="85"/>
                    <a:pt x="89" y="87"/>
                    <a:pt x="89" y="87"/>
                  </a:cubicBezTo>
                  <a:cubicBezTo>
                    <a:pt x="102" y="91"/>
                    <a:pt x="102" y="91"/>
                    <a:pt x="102" y="91"/>
                  </a:cubicBezTo>
                  <a:cubicBezTo>
                    <a:pt x="102" y="91"/>
                    <a:pt x="102" y="91"/>
                    <a:pt x="102" y="91"/>
                  </a:cubicBezTo>
                  <a:cubicBezTo>
                    <a:pt x="143" y="106"/>
                    <a:pt x="164" y="140"/>
                    <a:pt x="159" y="185"/>
                  </a:cubicBezTo>
                  <a:cubicBezTo>
                    <a:pt x="154" y="230"/>
                    <a:pt x="133" y="268"/>
                    <a:pt x="96" y="302"/>
                  </a:cubicBezTo>
                  <a:cubicBezTo>
                    <a:pt x="70" y="326"/>
                    <a:pt x="40" y="345"/>
                    <a:pt x="5" y="362"/>
                  </a:cubicBezTo>
                  <a:cubicBezTo>
                    <a:pt x="18" y="365"/>
                    <a:pt x="34" y="367"/>
                    <a:pt x="53" y="367"/>
                  </a:cubicBezTo>
                  <a:cubicBezTo>
                    <a:pt x="53" y="367"/>
                    <a:pt x="53" y="367"/>
                    <a:pt x="53" y="367"/>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63" name="Google Shape;963;p41"/>
          <p:cNvGrpSpPr/>
          <p:nvPr/>
        </p:nvGrpSpPr>
        <p:grpSpPr>
          <a:xfrm>
            <a:off x="8699443" y="3009995"/>
            <a:ext cx="591044" cy="594160"/>
            <a:chOff x="6931035" y="3184144"/>
            <a:chExt cx="716128" cy="719903"/>
          </a:xfrm>
        </p:grpSpPr>
        <p:sp>
          <p:nvSpPr>
            <p:cNvPr id="964" name="Google Shape;964;p41"/>
            <p:cNvSpPr/>
            <p:nvPr/>
          </p:nvSpPr>
          <p:spPr>
            <a:xfrm>
              <a:off x="7304099" y="3430106"/>
              <a:ext cx="343064" cy="228463"/>
            </a:xfrm>
            <a:custGeom>
              <a:avLst/>
              <a:gdLst/>
              <a:ahLst/>
              <a:cxnLst/>
              <a:rect l="l" t="t" r="r" b="b"/>
              <a:pathLst>
                <a:path w="590" h="391" extrusionOk="0">
                  <a:moveTo>
                    <a:pt x="507" y="0"/>
                  </a:moveTo>
                  <a:cubicBezTo>
                    <a:pt x="196" y="0"/>
                    <a:pt x="196" y="0"/>
                    <a:pt x="196" y="0"/>
                  </a:cubicBezTo>
                  <a:cubicBezTo>
                    <a:pt x="194" y="0"/>
                    <a:pt x="192" y="0"/>
                    <a:pt x="191" y="2"/>
                  </a:cubicBezTo>
                  <a:cubicBezTo>
                    <a:pt x="2" y="190"/>
                    <a:pt x="2" y="190"/>
                    <a:pt x="2" y="190"/>
                  </a:cubicBezTo>
                  <a:cubicBezTo>
                    <a:pt x="0" y="193"/>
                    <a:pt x="0" y="197"/>
                    <a:pt x="2" y="200"/>
                  </a:cubicBezTo>
                  <a:cubicBezTo>
                    <a:pt x="191" y="389"/>
                    <a:pt x="191" y="389"/>
                    <a:pt x="191" y="389"/>
                  </a:cubicBezTo>
                  <a:cubicBezTo>
                    <a:pt x="192" y="390"/>
                    <a:pt x="194" y="391"/>
                    <a:pt x="196" y="391"/>
                  </a:cubicBezTo>
                  <a:cubicBezTo>
                    <a:pt x="507" y="391"/>
                    <a:pt x="507" y="391"/>
                    <a:pt x="507" y="391"/>
                  </a:cubicBezTo>
                  <a:cubicBezTo>
                    <a:pt x="553" y="391"/>
                    <a:pt x="590" y="353"/>
                    <a:pt x="590" y="307"/>
                  </a:cubicBezTo>
                  <a:cubicBezTo>
                    <a:pt x="590" y="83"/>
                    <a:pt x="590" y="83"/>
                    <a:pt x="590" y="83"/>
                  </a:cubicBezTo>
                  <a:cubicBezTo>
                    <a:pt x="590" y="37"/>
                    <a:pt x="553" y="0"/>
                    <a:pt x="507" y="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65" name="Google Shape;965;p41"/>
            <p:cNvSpPr/>
            <p:nvPr/>
          </p:nvSpPr>
          <p:spPr>
            <a:xfrm>
              <a:off x="6931035" y="3430106"/>
              <a:ext cx="343548" cy="228463"/>
            </a:xfrm>
            <a:custGeom>
              <a:avLst/>
              <a:gdLst/>
              <a:ahLst/>
              <a:cxnLst/>
              <a:rect l="l" t="t" r="r" b="b"/>
              <a:pathLst>
                <a:path w="591" h="391" extrusionOk="0">
                  <a:moveTo>
                    <a:pt x="84" y="0"/>
                  </a:moveTo>
                  <a:cubicBezTo>
                    <a:pt x="38" y="0"/>
                    <a:pt x="0" y="37"/>
                    <a:pt x="0" y="83"/>
                  </a:cubicBezTo>
                  <a:cubicBezTo>
                    <a:pt x="0" y="307"/>
                    <a:pt x="0" y="307"/>
                    <a:pt x="0" y="307"/>
                  </a:cubicBezTo>
                  <a:cubicBezTo>
                    <a:pt x="0" y="353"/>
                    <a:pt x="38" y="391"/>
                    <a:pt x="84" y="391"/>
                  </a:cubicBezTo>
                  <a:cubicBezTo>
                    <a:pt x="395" y="391"/>
                    <a:pt x="395" y="391"/>
                    <a:pt x="395" y="391"/>
                  </a:cubicBezTo>
                  <a:cubicBezTo>
                    <a:pt x="396" y="391"/>
                    <a:pt x="398" y="390"/>
                    <a:pt x="399" y="389"/>
                  </a:cubicBezTo>
                  <a:cubicBezTo>
                    <a:pt x="588" y="200"/>
                    <a:pt x="588" y="200"/>
                    <a:pt x="588" y="200"/>
                  </a:cubicBezTo>
                  <a:cubicBezTo>
                    <a:pt x="591" y="197"/>
                    <a:pt x="591" y="193"/>
                    <a:pt x="588" y="190"/>
                  </a:cubicBezTo>
                  <a:cubicBezTo>
                    <a:pt x="399" y="2"/>
                    <a:pt x="399" y="2"/>
                    <a:pt x="399" y="2"/>
                  </a:cubicBezTo>
                  <a:cubicBezTo>
                    <a:pt x="398" y="0"/>
                    <a:pt x="396" y="0"/>
                    <a:pt x="395" y="0"/>
                  </a:cubicBezTo>
                  <a:lnTo>
                    <a:pt x="84" y="0"/>
                  </a:ln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66" name="Google Shape;966;p41"/>
            <p:cNvSpPr/>
            <p:nvPr/>
          </p:nvSpPr>
          <p:spPr>
            <a:xfrm>
              <a:off x="7175631" y="3184144"/>
              <a:ext cx="227419" cy="345369"/>
            </a:xfrm>
            <a:custGeom>
              <a:avLst/>
              <a:gdLst/>
              <a:ahLst/>
              <a:cxnLst/>
              <a:rect l="l" t="t" r="r" b="b"/>
              <a:pathLst>
                <a:path w="391" h="591" extrusionOk="0">
                  <a:moveTo>
                    <a:pt x="307" y="0"/>
                  </a:moveTo>
                  <a:cubicBezTo>
                    <a:pt x="84" y="0"/>
                    <a:pt x="84" y="0"/>
                    <a:pt x="84" y="0"/>
                  </a:cubicBezTo>
                  <a:cubicBezTo>
                    <a:pt x="37" y="0"/>
                    <a:pt x="0" y="38"/>
                    <a:pt x="0" y="84"/>
                  </a:cubicBezTo>
                  <a:cubicBezTo>
                    <a:pt x="0" y="395"/>
                    <a:pt x="0" y="395"/>
                    <a:pt x="0" y="395"/>
                  </a:cubicBezTo>
                  <a:cubicBezTo>
                    <a:pt x="0" y="396"/>
                    <a:pt x="1" y="398"/>
                    <a:pt x="2" y="399"/>
                  </a:cubicBezTo>
                  <a:cubicBezTo>
                    <a:pt x="191" y="588"/>
                    <a:pt x="191" y="588"/>
                    <a:pt x="191" y="588"/>
                  </a:cubicBezTo>
                  <a:cubicBezTo>
                    <a:pt x="193" y="591"/>
                    <a:pt x="198" y="591"/>
                    <a:pt x="200" y="588"/>
                  </a:cubicBezTo>
                  <a:cubicBezTo>
                    <a:pt x="389" y="399"/>
                    <a:pt x="389" y="399"/>
                    <a:pt x="389" y="399"/>
                  </a:cubicBezTo>
                  <a:cubicBezTo>
                    <a:pt x="390" y="398"/>
                    <a:pt x="391" y="396"/>
                    <a:pt x="391" y="395"/>
                  </a:cubicBezTo>
                  <a:cubicBezTo>
                    <a:pt x="391" y="84"/>
                    <a:pt x="391" y="84"/>
                    <a:pt x="391" y="84"/>
                  </a:cubicBezTo>
                  <a:cubicBezTo>
                    <a:pt x="391" y="38"/>
                    <a:pt x="354" y="0"/>
                    <a:pt x="307" y="0"/>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67" name="Google Shape;967;p41"/>
            <p:cNvSpPr/>
            <p:nvPr/>
          </p:nvSpPr>
          <p:spPr>
            <a:xfrm>
              <a:off x="7175631" y="3558678"/>
              <a:ext cx="227419" cy="345369"/>
            </a:xfrm>
            <a:custGeom>
              <a:avLst/>
              <a:gdLst/>
              <a:ahLst/>
              <a:cxnLst/>
              <a:rect l="l" t="t" r="r" b="b"/>
              <a:pathLst>
                <a:path w="391" h="591" extrusionOk="0">
                  <a:moveTo>
                    <a:pt x="84" y="591"/>
                  </a:moveTo>
                  <a:cubicBezTo>
                    <a:pt x="307" y="591"/>
                    <a:pt x="307" y="591"/>
                    <a:pt x="307" y="591"/>
                  </a:cubicBezTo>
                  <a:cubicBezTo>
                    <a:pt x="354" y="591"/>
                    <a:pt x="391" y="553"/>
                    <a:pt x="391" y="507"/>
                  </a:cubicBezTo>
                  <a:cubicBezTo>
                    <a:pt x="391" y="197"/>
                    <a:pt x="391" y="197"/>
                    <a:pt x="391" y="197"/>
                  </a:cubicBezTo>
                  <a:cubicBezTo>
                    <a:pt x="391" y="195"/>
                    <a:pt x="390" y="193"/>
                    <a:pt x="389" y="192"/>
                  </a:cubicBezTo>
                  <a:cubicBezTo>
                    <a:pt x="200" y="3"/>
                    <a:pt x="200" y="3"/>
                    <a:pt x="200" y="3"/>
                  </a:cubicBezTo>
                  <a:cubicBezTo>
                    <a:pt x="198" y="0"/>
                    <a:pt x="193" y="0"/>
                    <a:pt x="191" y="3"/>
                  </a:cubicBezTo>
                  <a:cubicBezTo>
                    <a:pt x="2" y="192"/>
                    <a:pt x="2" y="192"/>
                    <a:pt x="2" y="192"/>
                  </a:cubicBezTo>
                  <a:cubicBezTo>
                    <a:pt x="1" y="193"/>
                    <a:pt x="0" y="195"/>
                    <a:pt x="0" y="197"/>
                  </a:cubicBezTo>
                  <a:cubicBezTo>
                    <a:pt x="0" y="507"/>
                    <a:pt x="0" y="507"/>
                    <a:pt x="0" y="507"/>
                  </a:cubicBezTo>
                  <a:cubicBezTo>
                    <a:pt x="0" y="553"/>
                    <a:pt x="37" y="591"/>
                    <a:pt x="84" y="591"/>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68" name="Google Shape;968;p41"/>
          <p:cNvGrpSpPr/>
          <p:nvPr/>
        </p:nvGrpSpPr>
        <p:grpSpPr>
          <a:xfrm>
            <a:off x="7777702" y="3009931"/>
            <a:ext cx="594303" cy="594285"/>
            <a:chOff x="5846429" y="3184067"/>
            <a:chExt cx="720076" cy="720055"/>
          </a:xfrm>
        </p:grpSpPr>
        <p:sp>
          <p:nvSpPr>
            <p:cNvPr id="969" name="Google Shape;969;p41"/>
            <p:cNvSpPr/>
            <p:nvPr/>
          </p:nvSpPr>
          <p:spPr>
            <a:xfrm>
              <a:off x="6207893" y="3184067"/>
              <a:ext cx="355998" cy="422879"/>
            </a:xfrm>
            <a:custGeom>
              <a:avLst/>
              <a:gdLst/>
              <a:ahLst/>
              <a:cxnLst/>
              <a:rect l="l" t="t" r="r" b="b"/>
              <a:pathLst>
                <a:path w="540" h="642" extrusionOk="0">
                  <a:moveTo>
                    <a:pt x="473" y="593"/>
                  </a:moveTo>
                  <a:cubicBezTo>
                    <a:pt x="536" y="545"/>
                    <a:pt x="540" y="487"/>
                    <a:pt x="540" y="480"/>
                  </a:cubicBezTo>
                  <a:cubicBezTo>
                    <a:pt x="507" y="208"/>
                    <a:pt x="276" y="2"/>
                    <a:pt x="0" y="0"/>
                  </a:cubicBezTo>
                  <a:cubicBezTo>
                    <a:pt x="24" y="14"/>
                    <a:pt x="46" y="33"/>
                    <a:pt x="64" y="57"/>
                  </a:cubicBezTo>
                  <a:cubicBezTo>
                    <a:pt x="117" y="125"/>
                    <a:pt x="119" y="216"/>
                    <a:pt x="119" y="220"/>
                  </a:cubicBezTo>
                  <a:cubicBezTo>
                    <a:pt x="119" y="425"/>
                    <a:pt x="119" y="425"/>
                    <a:pt x="119" y="425"/>
                  </a:cubicBezTo>
                  <a:cubicBezTo>
                    <a:pt x="337" y="425"/>
                    <a:pt x="337" y="425"/>
                    <a:pt x="337" y="425"/>
                  </a:cubicBezTo>
                  <a:cubicBezTo>
                    <a:pt x="337" y="642"/>
                    <a:pt x="337" y="642"/>
                    <a:pt x="337" y="642"/>
                  </a:cubicBezTo>
                  <a:cubicBezTo>
                    <a:pt x="365" y="640"/>
                    <a:pt x="425" y="630"/>
                    <a:pt x="473" y="593"/>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0" name="Google Shape;970;p41"/>
            <p:cNvSpPr/>
            <p:nvPr/>
          </p:nvSpPr>
          <p:spPr>
            <a:xfrm>
              <a:off x="5846429" y="3186676"/>
              <a:ext cx="423253" cy="355759"/>
            </a:xfrm>
            <a:custGeom>
              <a:avLst/>
              <a:gdLst/>
              <a:ahLst/>
              <a:cxnLst/>
              <a:rect l="l" t="t" r="r" b="b"/>
              <a:pathLst>
                <a:path w="642" h="540" extrusionOk="0">
                  <a:moveTo>
                    <a:pt x="480" y="0"/>
                  </a:moveTo>
                  <a:cubicBezTo>
                    <a:pt x="207" y="33"/>
                    <a:pt x="1" y="265"/>
                    <a:pt x="0" y="540"/>
                  </a:cubicBezTo>
                  <a:cubicBezTo>
                    <a:pt x="13" y="516"/>
                    <a:pt x="32" y="495"/>
                    <a:pt x="56" y="476"/>
                  </a:cubicBezTo>
                  <a:cubicBezTo>
                    <a:pt x="125" y="423"/>
                    <a:pt x="215" y="421"/>
                    <a:pt x="219" y="421"/>
                  </a:cubicBezTo>
                  <a:cubicBezTo>
                    <a:pt x="425" y="421"/>
                    <a:pt x="425" y="421"/>
                    <a:pt x="425" y="421"/>
                  </a:cubicBezTo>
                  <a:cubicBezTo>
                    <a:pt x="425" y="203"/>
                    <a:pt x="425" y="203"/>
                    <a:pt x="425" y="203"/>
                  </a:cubicBezTo>
                  <a:cubicBezTo>
                    <a:pt x="642" y="203"/>
                    <a:pt x="642" y="203"/>
                    <a:pt x="642" y="203"/>
                  </a:cubicBezTo>
                  <a:cubicBezTo>
                    <a:pt x="639" y="176"/>
                    <a:pt x="629" y="115"/>
                    <a:pt x="593" y="68"/>
                  </a:cubicBezTo>
                  <a:cubicBezTo>
                    <a:pt x="544" y="4"/>
                    <a:pt x="486" y="1"/>
                    <a:pt x="480" y="0"/>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1" name="Google Shape;971;p41"/>
            <p:cNvSpPr/>
            <p:nvPr/>
          </p:nvSpPr>
          <p:spPr>
            <a:xfrm>
              <a:off x="5849043" y="3481007"/>
              <a:ext cx="355998" cy="423115"/>
            </a:xfrm>
            <a:custGeom>
              <a:avLst/>
              <a:gdLst/>
              <a:ahLst/>
              <a:cxnLst/>
              <a:rect l="l" t="t" r="r" b="b"/>
              <a:pathLst>
                <a:path w="540" h="642" extrusionOk="0">
                  <a:moveTo>
                    <a:pt x="476" y="586"/>
                  </a:moveTo>
                  <a:cubicBezTo>
                    <a:pt x="423" y="517"/>
                    <a:pt x="421" y="426"/>
                    <a:pt x="421" y="423"/>
                  </a:cubicBezTo>
                  <a:cubicBezTo>
                    <a:pt x="421" y="217"/>
                    <a:pt x="421" y="217"/>
                    <a:pt x="421" y="217"/>
                  </a:cubicBezTo>
                  <a:cubicBezTo>
                    <a:pt x="203" y="217"/>
                    <a:pt x="203" y="217"/>
                    <a:pt x="203" y="217"/>
                  </a:cubicBezTo>
                  <a:cubicBezTo>
                    <a:pt x="203" y="0"/>
                    <a:pt x="203" y="0"/>
                    <a:pt x="203" y="0"/>
                  </a:cubicBezTo>
                  <a:cubicBezTo>
                    <a:pt x="175" y="2"/>
                    <a:pt x="114" y="12"/>
                    <a:pt x="67" y="49"/>
                  </a:cubicBezTo>
                  <a:cubicBezTo>
                    <a:pt x="4" y="97"/>
                    <a:pt x="0" y="155"/>
                    <a:pt x="0" y="162"/>
                  </a:cubicBezTo>
                  <a:cubicBezTo>
                    <a:pt x="32" y="434"/>
                    <a:pt x="264" y="641"/>
                    <a:pt x="540" y="642"/>
                  </a:cubicBezTo>
                  <a:cubicBezTo>
                    <a:pt x="516" y="628"/>
                    <a:pt x="494" y="610"/>
                    <a:pt x="476" y="586"/>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2" name="Google Shape;972;p41"/>
            <p:cNvSpPr/>
            <p:nvPr/>
          </p:nvSpPr>
          <p:spPr>
            <a:xfrm>
              <a:off x="6143252" y="3545755"/>
              <a:ext cx="423253" cy="355759"/>
            </a:xfrm>
            <a:custGeom>
              <a:avLst/>
              <a:gdLst/>
              <a:ahLst/>
              <a:cxnLst/>
              <a:rect l="l" t="t" r="r" b="b"/>
              <a:pathLst>
                <a:path w="642" h="540" extrusionOk="0">
                  <a:moveTo>
                    <a:pt x="423" y="119"/>
                  </a:moveTo>
                  <a:cubicBezTo>
                    <a:pt x="217" y="119"/>
                    <a:pt x="217" y="119"/>
                    <a:pt x="217" y="119"/>
                  </a:cubicBezTo>
                  <a:cubicBezTo>
                    <a:pt x="217" y="337"/>
                    <a:pt x="217" y="337"/>
                    <a:pt x="217" y="337"/>
                  </a:cubicBezTo>
                  <a:cubicBezTo>
                    <a:pt x="0" y="337"/>
                    <a:pt x="0" y="337"/>
                    <a:pt x="0" y="337"/>
                  </a:cubicBezTo>
                  <a:cubicBezTo>
                    <a:pt x="3" y="365"/>
                    <a:pt x="12" y="425"/>
                    <a:pt x="49" y="473"/>
                  </a:cubicBezTo>
                  <a:cubicBezTo>
                    <a:pt x="98" y="536"/>
                    <a:pt x="156" y="540"/>
                    <a:pt x="162" y="540"/>
                  </a:cubicBezTo>
                  <a:cubicBezTo>
                    <a:pt x="435" y="507"/>
                    <a:pt x="641" y="275"/>
                    <a:pt x="642" y="0"/>
                  </a:cubicBezTo>
                  <a:cubicBezTo>
                    <a:pt x="629" y="24"/>
                    <a:pt x="610" y="45"/>
                    <a:pt x="586" y="64"/>
                  </a:cubicBezTo>
                  <a:cubicBezTo>
                    <a:pt x="517" y="117"/>
                    <a:pt x="427" y="119"/>
                    <a:pt x="423" y="119"/>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73" name="Google Shape;973;p41"/>
          <p:cNvGrpSpPr/>
          <p:nvPr/>
        </p:nvGrpSpPr>
        <p:grpSpPr>
          <a:xfrm>
            <a:off x="3360641" y="3009858"/>
            <a:ext cx="404931" cy="594433"/>
            <a:chOff x="655600" y="3183978"/>
            <a:chExt cx="490627" cy="720234"/>
          </a:xfrm>
        </p:grpSpPr>
        <p:sp>
          <p:nvSpPr>
            <p:cNvPr id="974" name="Google Shape;974;p41"/>
            <p:cNvSpPr/>
            <p:nvPr/>
          </p:nvSpPr>
          <p:spPr>
            <a:xfrm>
              <a:off x="781315" y="3461564"/>
              <a:ext cx="274086" cy="162243"/>
            </a:xfrm>
            <a:custGeom>
              <a:avLst/>
              <a:gdLst/>
              <a:ahLst/>
              <a:cxnLst/>
              <a:rect l="l" t="t" r="r" b="b"/>
              <a:pathLst>
                <a:path w="513" h="302" extrusionOk="0">
                  <a:moveTo>
                    <a:pt x="447" y="170"/>
                  </a:moveTo>
                  <a:cubicBezTo>
                    <a:pt x="454" y="167"/>
                    <a:pt x="462" y="168"/>
                    <a:pt x="468" y="172"/>
                  </a:cubicBezTo>
                  <a:cubicBezTo>
                    <a:pt x="474" y="175"/>
                    <a:pt x="478" y="182"/>
                    <a:pt x="479" y="189"/>
                  </a:cubicBezTo>
                  <a:cubicBezTo>
                    <a:pt x="511" y="137"/>
                    <a:pt x="511" y="137"/>
                    <a:pt x="511" y="137"/>
                  </a:cubicBezTo>
                  <a:cubicBezTo>
                    <a:pt x="513" y="133"/>
                    <a:pt x="511" y="127"/>
                    <a:pt x="507" y="125"/>
                  </a:cubicBezTo>
                  <a:cubicBezTo>
                    <a:pt x="466" y="104"/>
                    <a:pt x="418" y="87"/>
                    <a:pt x="363" y="73"/>
                  </a:cubicBezTo>
                  <a:cubicBezTo>
                    <a:pt x="339" y="68"/>
                    <a:pt x="220" y="38"/>
                    <a:pt x="197" y="31"/>
                  </a:cubicBezTo>
                  <a:cubicBezTo>
                    <a:pt x="153" y="20"/>
                    <a:pt x="118" y="10"/>
                    <a:pt x="89" y="1"/>
                  </a:cubicBezTo>
                  <a:cubicBezTo>
                    <a:pt x="85" y="0"/>
                    <a:pt x="80" y="2"/>
                    <a:pt x="78" y="6"/>
                  </a:cubicBezTo>
                  <a:cubicBezTo>
                    <a:pt x="55" y="75"/>
                    <a:pt x="55" y="75"/>
                    <a:pt x="55" y="75"/>
                  </a:cubicBezTo>
                  <a:cubicBezTo>
                    <a:pt x="54" y="76"/>
                    <a:pt x="51" y="78"/>
                    <a:pt x="49" y="77"/>
                  </a:cubicBezTo>
                  <a:cubicBezTo>
                    <a:pt x="45" y="76"/>
                    <a:pt x="41" y="74"/>
                    <a:pt x="39" y="69"/>
                  </a:cubicBezTo>
                  <a:cubicBezTo>
                    <a:pt x="38" y="67"/>
                    <a:pt x="38" y="64"/>
                    <a:pt x="37" y="61"/>
                  </a:cubicBezTo>
                  <a:cubicBezTo>
                    <a:pt x="35" y="52"/>
                    <a:pt x="27" y="48"/>
                    <a:pt x="19" y="53"/>
                  </a:cubicBezTo>
                  <a:cubicBezTo>
                    <a:pt x="12" y="58"/>
                    <a:pt x="7" y="66"/>
                    <a:pt x="4" y="74"/>
                  </a:cubicBezTo>
                  <a:cubicBezTo>
                    <a:pt x="1" y="83"/>
                    <a:pt x="0" y="93"/>
                    <a:pt x="3" y="101"/>
                  </a:cubicBezTo>
                  <a:cubicBezTo>
                    <a:pt x="6" y="109"/>
                    <a:pt x="15" y="111"/>
                    <a:pt x="22" y="106"/>
                  </a:cubicBezTo>
                  <a:cubicBezTo>
                    <a:pt x="24" y="104"/>
                    <a:pt x="26" y="102"/>
                    <a:pt x="29" y="100"/>
                  </a:cubicBezTo>
                  <a:cubicBezTo>
                    <a:pt x="33" y="97"/>
                    <a:pt x="37" y="98"/>
                    <a:pt x="41" y="100"/>
                  </a:cubicBezTo>
                  <a:cubicBezTo>
                    <a:pt x="44" y="101"/>
                    <a:pt x="44" y="103"/>
                    <a:pt x="45" y="106"/>
                  </a:cubicBezTo>
                  <a:cubicBezTo>
                    <a:pt x="20" y="179"/>
                    <a:pt x="20" y="179"/>
                    <a:pt x="20" y="179"/>
                  </a:cubicBezTo>
                  <a:cubicBezTo>
                    <a:pt x="18" y="183"/>
                    <a:pt x="21" y="188"/>
                    <a:pt x="25" y="189"/>
                  </a:cubicBezTo>
                  <a:cubicBezTo>
                    <a:pt x="53" y="198"/>
                    <a:pt x="81" y="206"/>
                    <a:pt x="111" y="214"/>
                  </a:cubicBezTo>
                  <a:cubicBezTo>
                    <a:pt x="135" y="220"/>
                    <a:pt x="278" y="256"/>
                    <a:pt x="301" y="261"/>
                  </a:cubicBezTo>
                  <a:cubicBezTo>
                    <a:pt x="346" y="272"/>
                    <a:pt x="380" y="285"/>
                    <a:pt x="404" y="299"/>
                  </a:cubicBezTo>
                  <a:cubicBezTo>
                    <a:pt x="408" y="302"/>
                    <a:pt x="414" y="300"/>
                    <a:pt x="416" y="296"/>
                  </a:cubicBezTo>
                  <a:cubicBezTo>
                    <a:pt x="446" y="245"/>
                    <a:pt x="446" y="245"/>
                    <a:pt x="446" y="245"/>
                  </a:cubicBezTo>
                  <a:cubicBezTo>
                    <a:pt x="439" y="248"/>
                    <a:pt x="432" y="247"/>
                    <a:pt x="425" y="243"/>
                  </a:cubicBezTo>
                  <a:cubicBezTo>
                    <a:pt x="419" y="240"/>
                    <a:pt x="415" y="234"/>
                    <a:pt x="414" y="226"/>
                  </a:cubicBezTo>
                  <a:cubicBezTo>
                    <a:pt x="412" y="216"/>
                    <a:pt x="415" y="204"/>
                    <a:pt x="422" y="193"/>
                  </a:cubicBezTo>
                  <a:cubicBezTo>
                    <a:pt x="428" y="182"/>
                    <a:pt x="437" y="173"/>
                    <a:pt x="447" y="170"/>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5" name="Google Shape;975;p41"/>
            <p:cNvSpPr/>
            <p:nvPr/>
          </p:nvSpPr>
          <p:spPr>
            <a:xfrm>
              <a:off x="850087" y="3183978"/>
              <a:ext cx="259850" cy="244775"/>
            </a:xfrm>
            <a:custGeom>
              <a:avLst/>
              <a:gdLst/>
              <a:ahLst/>
              <a:cxnLst/>
              <a:rect l="l" t="t" r="r" b="b"/>
              <a:pathLst>
                <a:path w="486" h="456" extrusionOk="0">
                  <a:moveTo>
                    <a:pt x="0" y="212"/>
                  </a:moveTo>
                  <a:cubicBezTo>
                    <a:pt x="4" y="206"/>
                    <a:pt x="11" y="203"/>
                    <a:pt x="18" y="203"/>
                  </a:cubicBezTo>
                  <a:cubicBezTo>
                    <a:pt x="26" y="203"/>
                    <a:pt x="32" y="206"/>
                    <a:pt x="37" y="212"/>
                  </a:cubicBezTo>
                  <a:cubicBezTo>
                    <a:pt x="44" y="220"/>
                    <a:pt x="48" y="232"/>
                    <a:pt x="47" y="245"/>
                  </a:cubicBezTo>
                  <a:cubicBezTo>
                    <a:pt x="48" y="258"/>
                    <a:pt x="44" y="269"/>
                    <a:pt x="37" y="277"/>
                  </a:cubicBezTo>
                  <a:cubicBezTo>
                    <a:pt x="32" y="283"/>
                    <a:pt x="26" y="286"/>
                    <a:pt x="18" y="286"/>
                  </a:cubicBezTo>
                  <a:cubicBezTo>
                    <a:pt x="11" y="286"/>
                    <a:pt x="4" y="283"/>
                    <a:pt x="0" y="277"/>
                  </a:cubicBezTo>
                  <a:cubicBezTo>
                    <a:pt x="0" y="331"/>
                    <a:pt x="0" y="331"/>
                    <a:pt x="0" y="331"/>
                  </a:cubicBezTo>
                  <a:cubicBezTo>
                    <a:pt x="0" y="336"/>
                    <a:pt x="4" y="340"/>
                    <a:pt x="9" y="340"/>
                  </a:cubicBezTo>
                  <a:cubicBezTo>
                    <a:pt x="31" y="337"/>
                    <a:pt x="55" y="336"/>
                    <a:pt x="83" y="336"/>
                  </a:cubicBezTo>
                  <a:cubicBezTo>
                    <a:pt x="202" y="336"/>
                    <a:pt x="321" y="425"/>
                    <a:pt x="321" y="425"/>
                  </a:cubicBezTo>
                  <a:cubicBezTo>
                    <a:pt x="368" y="456"/>
                    <a:pt x="397" y="454"/>
                    <a:pt x="436" y="417"/>
                  </a:cubicBezTo>
                  <a:cubicBezTo>
                    <a:pt x="436" y="417"/>
                    <a:pt x="486" y="374"/>
                    <a:pt x="486" y="334"/>
                  </a:cubicBezTo>
                  <a:cubicBezTo>
                    <a:pt x="486" y="273"/>
                    <a:pt x="343" y="186"/>
                    <a:pt x="190" y="155"/>
                  </a:cubicBezTo>
                  <a:cubicBezTo>
                    <a:pt x="190" y="49"/>
                    <a:pt x="190" y="49"/>
                    <a:pt x="190" y="49"/>
                  </a:cubicBezTo>
                  <a:cubicBezTo>
                    <a:pt x="190" y="22"/>
                    <a:pt x="163" y="0"/>
                    <a:pt x="130" y="0"/>
                  </a:cubicBezTo>
                  <a:cubicBezTo>
                    <a:pt x="60" y="0"/>
                    <a:pt x="60" y="0"/>
                    <a:pt x="60" y="0"/>
                  </a:cubicBezTo>
                  <a:cubicBezTo>
                    <a:pt x="27" y="0"/>
                    <a:pt x="0" y="22"/>
                    <a:pt x="0" y="49"/>
                  </a:cubicBezTo>
                  <a:cubicBezTo>
                    <a:pt x="0" y="148"/>
                    <a:pt x="0" y="148"/>
                    <a:pt x="0" y="148"/>
                  </a:cubicBezTo>
                  <a:cubicBezTo>
                    <a:pt x="0" y="148"/>
                    <a:pt x="0" y="148"/>
                    <a:pt x="0" y="148"/>
                  </a:cubicBezTo>
                  <a:lnTo>
                    <a:pt x="0" y="212"/>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6" name="Google Shape;976;p41"/>
            <p:cNvSpPr/>
            <p:nvPr/>
          </p:nvSpPr>
          <p:spPr>
            <a:xfrm>
              <a:off x="655600" y="3264496"/>
              <a:ext cx="213333" cy="294294"/>
            </a:xfrm>
            <a:custGeom>
              <a:avLst/>
              <a:gdLst/>
              <a:ahLst/>
              <a:cxnLst/>
              <a:rect l="l" t="t" r="r" b="b"/>
              <a:pathLst>
                <a:path w="399" h="548" extrusionOk="0">
                  <a:moveTo>
                    <a:pt x="242" y="541"/>
                  </a:moveTo>
                  <a:cubicBezTo>
                    <a:pt x="262" y="483"/>
                    <a:pt x="262" y="483"/>
                    <a:pt x="262" y="483"/>
                  </a:cubicBezTo>
                  <a:cubicBezTo>
                    <a:pt x="255" y="488"/>
                    <a:pt x="248" y="489"/>
                    <a:pt x="241" y="486"/>
                  </a:cubicBezTo>
                  <a:cubicBezTo>
                    <a:pt x="234" y="484"/>
                    <a:pt x="229" y="479"/>
                    <a:pt x="226" y="472"/>
                  </a:cubicBezTo>
                  <a:cubicBezTo>
                    <a:pt x="222" y="462"/>
                    <a:pt x="223" y="450"/>
                    <a:pt x="227" y="437"/>
                  </a:cubicBezTo>
                  <a:cubicBezTo>
                    <a:pt x="231" y="425"/>
                    <a:pt x="238" y="415"/>
                    <a:pt x="247" y="410"/>
                  </a:cubicBezTo>
                  <a:cubicBezTo>
                    <a:pt x="254" y="406"/>
                    <a:pt x="261" y="405"/>
                    <a:pt x="268" y="407"/>
                  </a:cubicBezTo>
                  <a:cubicBezTo>
                    <a:pt x="275" y="409"/>
                    <a:pt x="280" y="415"/>
                    <a:pt x="283" y="422"/>
                  </a:cubicBezTo>
                  <a:cubicBezTo>
                    <a:pt x="301" y="369"/>
                    <a:pt x="301" y="369"/>
                    <a:pt x="301" y="369"/>
                  </a:cubicBezTo>
                  <a:cubicBezTo>
                    <a:pt x="302" y="364"/>
                    <a:pt x="300" y="359"/>
                    <a:pt x="296" y="358"/>
                  </a:cubicBezTo>
                  <a:cubicBezTo>
                    <a:pt x="238" y="335"/>
                    <a:pt x="219" y="315"/>
                    <a:pt x="219" y="287"/>
                  </a:cubicBezTo>
                  <a:cubicBezTo>
                    <a:pt x="219" y="250"/>
                    <a:pt x="254" y="211"/>
                    <a:pt x="343" y="194"/>
                  </a:cubicBezTo>
                  <a:cubicBezTo>
                    <a:pt x="347" y="193"/>
                    <a:pt x="350" y="190"/>
                    <a:pt x="350" y="186"/>
                  </a:cubicBezTo>
                  <a:cubicBezTo>
                    <a:pt x="350" y="111"/>
                    <a:pt x="350" y="111"/>
                    <a:pt x="350" y="111"/>
                  </a:cubicBezTo>
                  <a:cubicBezTo>
                    <a:pt x="351" y="109"/>
                    <a:pt x="353" y="107"/>
                    <a:pt x="355" y="107"/>
                  </a:cubicBezTo>
                  <a:cubicBezTo>
                    <a:pt x="360" y="106"/>
                    <a:pt x="364" y="107"/>
                    <a:pt x="367" y="111"/>
                  </a:cubicBezTo>
                  <a:cubicBezTo>
                    <a:pt x="369" y="113"/>
                    <a:pt x="370" y="116"/>
                    <a:pt x="371" y="118"/>
                  </a:cubicBezTo>
                  <a:cubicBezTo>
                    <a:pt x="376" y="126"/>
                    <a:pt x="385" y="127"/>
                    <a:pt x="391" y="120"/>
                  </a:cubicBezTo>
                  <a:cubicBezTo>
                    <a:pt x="397" y="113"/>
                    <a:pt x="399" y="104"/>
                    <a:pt x="399" y="95"/>
                  </a:cubicBezTo>
                  <a:cubicBezTo>
                    <a:pt x="399" y="86"/>
                    <a:pt x="397" y="76"/>
                    <a:pt x="391" y="69"/>
                  </a:cubicBezTo>
                  <a:cubicBezTo>
                    <a:pt x="385" y="63"/>
                    <a:pt x="376" y="63"/>
                    <a:pt x="371" y="71"/>
                  </a:cubicBezTo>
                  <a:cubicBezTo>
                    <a:pt x="370" y="73"/>
                    <a:pt x="369" y="76"/>
                    <a:pt x="367" y="78"/>
                  </a:cubicBezTo>
                  <a:cubicBezTo>
                    <a:pt x="364" y="83"/>
                    <a:pt x="360" y="83"/>
                    <a:pt x="355" y="83"/>
                  </a:cubicBezTo>
                  <a:cubicBezTo>
                    <a:pt x="353" y="82"/>
                    <a:pt x="351" y="80"/>
                    <a:pt x="350" y="78"/>
                  </a:cubicBezTo>
                  <a:cubicBezTo>
                    <a:pt x="350" y="9"/>
                    <a:pt x="350" y="9"/>
                    <a:pt x="350" y="9"/>
                  </a:cubicBezTo>
                  <a:cubicBezTo>
                    <a:pt x="350" y="4"/>
                    <a:pt x="346" y="0"/>
                    <a:pt x="341" y="1"/>
                  </a:cubicBezTo>
                  <a:cubicBezTo>
                    <a:pt x="117" y="30"/>
                    <a:pt x="0" y="150"/>
                    <a:pt x="0" y="292"/>
                  </a:cubicBezTo>
                  <a:cubicBezTo>
                    <a:pt x="0" y="428"/>
                    <a:pt x="100" y="499"/>
                    <a:pt x="231" y="546"/>
                  </a:cubicBezTo>
                  <a:cubicBezTo>
                    <a:pt x="236" y="548"/>
                    <a:pt x="240" y="546"/>
                    <a:pt x="242" y="541"/>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7" name="Google Shape;977;p41"/>
            <p:cNvSpPr/>
            <p:nvPr/>
          </p:nvSpPr>
          <p:spPr>
            <a:xfrm>
              <a:off x="673846" y="3654405"/>
              <a:ext cx="303960" cy="249807"/>
            </a:xfrm>
            <a:custGeom>
              <a:avLst/>
              <a:gdLst/>
              <a:ahLst/>
              <a:cxnLst/>
              <a:rect l="l" t="t" r="r" b="b"/>
              <a:pathLst>
                <a:path w="569" h="465" extrusionOk="0">
                  <a:moveTo>
                    <a:pt x="520" y="368"/>
                  </a:moveTo>
                  <a:cubicBezTo>
                    <a:pt x="520" y="233"/>
                    <a:pt x="520" y="233"/>
                    <a:pt x="520" y="233"/>
                  </a:cubicBezTo>
                  <a:cubicBezTo>
                    <a:pt x="521" y="231"/>
                    <a:pt x="523" y="229"/>
                    <a:pt x="525" y="229"/>
                  </a:cubicBezTo>
                  <a:cubicBezTo>
                    <a:pt x="530" y="229"/>
                    <a:pt x="534" y="229"/>
                    <a:pt x="537" y="233"/>
                  </a:cubicBezTo>
                  <a:cubicBezTo>
                    <a:pt x="539" y="236"/>
                    <a:pt x="540" y="238"/>
                    <a:pt x="542" y="241"/>
                  </a:cubicBezTo>
                  <a:cubicBezTo>
                    <a:pt x="546" y="248"/>
                    <a:pt x="556" y="249"/>
                    <a:pt x="561" y="242"/>
                  </a:cubicBezTo>
                  <a:cubicBezTo>
                    <a:pt x="567" y="236"/>
                    <a:pt x="569" y="226"/>
                    <a:pt x="569" y="217"/>
                  </a:cubicBezTo>
                  <a:cubicBezTo>
                    <a:pt x="569" y="208"/>
                    <a:pt x="567" y="199"/>
                    <a:pt x="561" y="192"/>
                  </a:cubicBezTo>
                  <a:cubicBezTo>
                    <a:pt x="556" y="185"/>
                    <a:pt x="546" y="186"/>
                    <a:pt x="542" y="194"/>
                  </a:cubicBezTo>
                  <a:cubicBezTo>
                    <a:pt x="540" y="196"/>
                    <a:pt x="539" y="199"/>
                    <a:pt x="537" y="201"/>
                  </a:cubicBezTo>
                  <a:cubicBezTo>
                    <a:pt x="534" y="205"/>
                    <a:pt x="530" y="205"/>
                    <a:pt x="525" y="205"/>
                  </a:cubicBezTo>
                  <a:cubicBezTo>
                    <a:pt x="523" y="205"/>
                    <a:pt x="521" y="203"/>
                    <a:pt x="520" y="201"/>
                  </a:cubicBezTo>
                  <a:cubicBezTo>
                    <a:pt x="520" y="133"/>
                    <a:pt x="520" y="133"/>
                    <a:pt x="520" y="133"/>
                  </a:cubicBezTo>
                  <a:cubicBezTo>
                    <a:pt x="520" y="128"/>
                    <a:pt x="516" y="124"/>
                    <a:pt x="511" y="124"/>
                  </a:cubicBezTo>
                  <a:cubicBezTo>
                    <a:pt x="489" y="127"/>
                    <a:pt x="464" y="129"/>
                    <a:pt x="436" y="129"/>
                  </a:cubicBezTo>
                  <a:cubicBezTo>
                    <a:pt x="317" y="129"/>
                    <a:pt x="154" y="29"/>
                    <a:pt x="154" y="29"/>
                  </a:cubicBezTo>
                  <a:cubicBezTo>
                    <a:pt x="110" y="0"/>
                    <a:pt x="67" y="8"/>
                    <a:pt x="30" y="51"/>
                  </a:cubicBezTo>
                  <a:cubicBezTo>
                    <a:pt x="30" y="51"/>
                    <a:pt x="0" y="88"/>
                    <a:pt x="0" y="130"/>
                  </a:cubicBezTo>
                  <a:cubicBezTo>
                    <a:pt x="0" y="194"/>
                    <a:pt x="169" y="278"/>
                    <a:pt x="330" y="309"/>
                  </a:cubicBezTo>
                  <a:cubicBezTo>
                    <a:pt x="330" y="416"/>
                    <a:pt x="330" y="416"/>
                    <a:pt x="330" y="416"/>
                  </a:cubicBezTo>
                  <a:cubicBezTo>
                    <a:pt x="330" y="443"/>
                    <a:pt x="357" y="465"/>
                    <a:pt x="390" y="465"/>
                  </a:cubicBezTo>
                  <a:cubicBezTo>
                    <a:pt x="460" y="465"/>
                    <a:pt x="460" y="465"/>
                    <a:pt x="460" y="465"/>
                  </a:cubicBezTo>
                  <a:cubicBezTo>
                    <a:pt x="493" y="465"/>
                    <a:pt x="520" y="443"/>
                    <a:pt x="520" y="416"/>
                  </a:cubicBezTo>
                  <a:cubicBezTo>
                    <a:pt x="520" y="368"/>
                    <a:pt x="520" y="368"/>
                    <a:pt x="520" y="36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78" name="Google Shape;978;p41"/>
            <p:cNvSpPr/>
            <p:nvPr/>
          </p:nvSpPr>
          <p:spPr>
            <a:xfrm>
              <a:off x="959159" y="3535238"/>
              <a:ext cx="187068" cy="287248"/>
            </a:xfrm>
            <a:custGeom>
              <a:avLst/>
              <a:gdLst/>
              <a:ahLst/>
              <a:cxnLst/>
              <a:rect l="l" t="t" r="r" b="b"/>
              <a:pathLst>
                <a:path w="350" h="535" extrusionOk="0">
                  <a:moveTo>
                    <a:pt x="201" y="3"/>
                  </a:moveTo>
                  <a:cubicBezTo>
                    <a:pt x="197" y="0"/>
                    <a:pt x="192" y="2"/>
                    <a:pt x="190" y="6"/>
                  </a:cubicBezTo>
                  <a:cubicBezTo>
                    <a:pt x="150" y="73"/>
                    <a:pt x="150" y="73"/>
                    <a:pt x="150" y="73"/>
                  </a:cubicBezTo>
                  <a:cubicBezTo>
                    <a:pt x="148" y="74"/>
                    <a:pt x="146" y="75"/>
                    <a:pt x="143" y="74"/>
                  </a:cubicBezTo>
                  <a:cubicBezTo>
                    <a:pt x="139" y="72"/>
                    <a:pt x="135" y="70"/>
                    <a:pt x="135" y="64"/>
                  </a:cubicBezTo>
                  <a:cubicBezTo>
                    <a:pt x="135" y="62"/>
                    <a:pt x="135" y="59"/>
                    <a:pt x="135" y="56"/>
                  </a:cubicBezTo>
                  <a:cubicBezTo>
                    <a:pt x="135" y="47"/>
                    <a:pt x="127" y="41"/>
                    <a:pt x="119" y="44"/>
                  </a:cubicBezTo>
                  <a:cubicBezTo>
                    <a:pt x="111" y="47"/>
                    <a:pt x="104" y="55"/>
                    <a:pt x="100" y="62"/>
                  </a:cubicBezTo>
                  <a:cubicBezTo>
                    <a:pt x="95" y="70"/>
                    <a:pt x="92" y="79"/>
                    <a:pt x="93" y="88"/>
                  </a:cubicBezTo>
                  <a:cubicBezTo>
                    <a:pt x="95" y="96"/>
                    <a:pt x="103" y="101"/>
                    <a:pt x="111" y="97"/>
                  </a:cubicBezTo>
                  <a:cubicBezTo>
                    <a:pt x="114" y="95"/>
                    <a:pt x="116" y="94"/>
                    <a:pt x="119" y="92"/>
                  </a:cubicBezTo>
                  <a:cubicBezTo>
                    <a:pt x="123" y="90"/>
                    <a:pt x="127" y="92"/>
                    <a:pt x="131" y="95"/>
                  </a:cubicBezTo>
                  <a:cubicBezTo>
                    <a:pt x="133" y="96"/>
                    <a:pt x="133" y="99"/>
                    <a:pt x="133" y="101"/>
                  </a:cubicBezTo>
                  <a:cubicBezTo>
                    <a:pt x="94" y="168"/>
                    <a:pt x="94" y="168"/>
                    <a:pt x="94" y="168"/>
                  </a:cubicBezTo>
                  <a:cubicBezTo>
                    <a:pt x="91" y="171"/>
                    <a:pt x="92" y="176"/>
                    <a:pt x="96" y="179"/>
                  </a:cubicBezTo>
                  <a:cubicBezTo>
                    <a:pt x="123" y="201"/>
                    <a:pt x="131" y="223"/>
                    <a:pt x="131" y="240"/>
                  </a:cubicBezTo>
                  <a:cubicBezTo>
                    <a:pt x="131" y="283"/>
                    <a:pt x="96" y="324"/>
                    <a:pt x="7" y="342"/>
                  </a:cubicBezTo>
                  <a:cubicBezTo>
                    <a:pt x="3" y="342"/>
                    <a:pt x="0" y="346"/>
                    <a:pt x="0" y="350"/>
                  </a:cubicBezTo>
                  <a:cubicBezTo>
                    <a:pt x="0" y="407"/>
                    <a:pt x="0" y="407"/>
                    <a:pt x="0" y="407"/>
                  </a:cubicBezTo>
                  <a:cubicBezTo>
                    <a:pt x="4" y="401"/>
                    <a:pt x="11" y="397"/>
                    <a:pt x="19" y="397"/>
                  </a:cubicBezTo>
                  <a:cubicBezTo>
                    <a:pt x="26" y="397"/>
                    <a:pt x="33" y="401"/>
                    <a:pt x="37" y="406"/>
                  </a:cubicBezTo>
                  <a:cubicBezTo>
                    <a:pt x="44" y="415"/>
                    <a:pt x="48" y="426"/>
                    <a:pt x="48" y="439"/>
                  </a:cubicBezTo>
                  <a:cubicBezTo>
                    <a:pt x="48" y="452"/>
                    <a:pt x="44" y="464"/>
                    <a:pt x="37" y="472"/>
                  </a:cubicBezTo>
                  <a:cubicBezTo>
                    <a:pt x="33" y="478"/>
                    <a:pt x="26" y="481"/>
                    <a:pt x="19" y="481"/>
                  </a:cubicBezTo>
                  <a:cubicBezTo>
                    <a:pt x="11" y="481"/>
                    <a:pt x="4" y="478"/>
                    <a:pt x="0" y="472"/>
                  </a:cubicBezTo>
                  <a:cubicBezTo>
                    <a:pt x="0" y="526"/>
                    <a:pt x="0" y="526"/>
                    <a:pt x="0" y="526"/>
                  </a:cubicBezTo>
                  <a:cubicBezTo>
                    <a:pt x="0" y="531"/>
                    <a:pt x="4" y="535"/>
                    <a:pt x="9" y="535"/>
                  </a:cubicBezTo>
                  <a:cubicBezTo>
                    <a:pt x="245" y="503"/>
                    <a:pt x="350" y="374"/>
                    <a:pt x="350" y="237"/>
                  </a:cubicBezTo>
                  <a:cubicBezTo>
                    <a:pt x="350" y="143"/>
                    <a:pt x="301" y="62"/>
                    <a:pt x="201" y="3"/>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79" name="Google Shape;979;p41"/>
          <p:cNvGrpSpPr/>
          <p:nvPr/>
        </p:nvGrpSpPr>
        <p:grpSpPr>
          <a:xfrm>
            <a:off x="9617925" y="3010012"/>
            <a:ext cx="253047" cy="594123"/>
            <a:chOff x="8011692" y="3184166"/>
            <a:chExt cx="306600" cy="719859"/>
          </a:xfrm>
        </p:grpSpPr>
        <p:sp>
          <p:nvSpPr>
            <p:cNvPr id="980" name="Google Shape;980;p41"/>
            <p:cNvSpPr/>
            <p:nvPr/>
          </p:nvSpPr>
          <p:spPr>
            <a:xfrm>
              <a:off x="8011692" y="3885096"/>
              <a:ext cx="306496" cy="18928"/>
            </a:xfrm>
            <a:custGeom>
              <a:avLst/>
              <a:gdLst/>
              <a:ahLst/>
              <a:cxnLst/>
              <a:rect l="l" t="t" r="r" b="b"/>
              <a:pathLst>
                <a:path w="569" h="35" extrusionOk="0">
                  <a:moveTo>
                    <a:pt x="569" y="13"/>
                  </a:moveTo>
                  <a:cubicBezTo>
                    <a:pt x="569" y="19"/>
                    <a:pt x="562" y="23"/>
                    <a:pt x="554" y="24"/>
                  </a:cubicBezTo>
                  <a:cubicBezTo>
                    <a:pt x="520" y="28"/>
                    <a:pt x="430" y="35"/>
                    <a:pt x="284" y="35"/>
                  </a:cubicBezTo>
                  <a:cubicBezTo>
                    <a:pt x="134" y="35"/>
                    <a:pt x="47" y="28"/>
                    <a:pt x="14" y="24"/>
                  </a:cubicBezTo>
                  <a:cubicBezTo>
                    <a:pt x="6" y="23"/>
                    <a:pt x="0" y="19"/>
                    <a:pt x="0" y="13"/>
                  </a:cubicBezTo>
                  <a:cubicBezTo>
                    <a:pt x="0" y="0"/>
                    <a:pt x="0" y="0"/>
                    <a:pt x="0" y="0"/>
                  </a:cubicBezTo>
                  <a:cubicBezTo>
                    <a:pt x="569" y="0"/>
                    <a:pt x="569" y="0"/>
                    <a:pt x="569" y="0"/>
                  </a:cubicBezTo>
                  <a:lnTo>
                    <a:pt x="569" y="13"/>
                  </a:lnTo>
                  <a:close/>
                </a:path>
              </a:pathLst>
            </a:custGeom>
            <a:solidFill>
              <a:schemeClr val="dk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1" name="Google Shape;981;p41"/>
            <p:cNvSpPr/>
            <p:nvPr/>
          </p:nvSpPr>
          <p:spPr>
            <a:xfrm>
              <a:off x="8011692" y="3184166"/>
              <a:ext cx="306496" cy="40025"/>
            </a:xfrm>
            <a:custGeom>
              <a:avLst/>
              <a:gdLst/>
              <a:ahLst/>
              <a:cxnLst/>
              <a:rect l="l" t="t" r="r" b="b"/>
              <a:pathLst>
                <a:path w="569" h="74" extrusionOk="0">
                  <a:moveTo>
                    <a:pt x="372" y="32"/>
                  </a:moveTo>
                  <a:cubicBezTo>
                    <a:pt x="372" y="24"/>
                    <a:pt x="372" y="24"/>
                    <a:pt x="372" y="24"/>
                  </a:cubicBezTo>
                  <a:cubicBezTo>
                    <a:pt x="372" y="14"/>
                    <a:pt x="360" y="6"/>
                    <a:pt x="345" y="4"/>
                  </a:cubicBezTo>
                  <a:cubicBezTo>
                    <a:pt x="325" y="2"/>
                    <a:pt x="316" y="0"/>
                    <a:pt x="287" y="0"/>
                  </a:cubicBezTo>
                  <a:cubicBezTo>
                    <a:pt x="255" y="0"/>
                    <a:pt x="247" y="2"/>
                    <a:pt x="228" y="4"/>
                  </a:cubicBezTo>
                  <a:cubicBezTo>
                    <a:pt x="212" y="5"/>
                    <a:pt x="201" y="14"/>
                    <a:pt x="201" y="24"/>
                  </a:cubicBezTo>
                  <a:cubicBezTo>
                    <a:pt x="201" y="32"/>
                    <a:pt x="201" y="32"/>
                    <a:pt x="201" y="32"/>
                  </a:cubicBezTo>
                  <a:cubicBezTo>
                    <a:pt x="201" y="36"/>
                    <a:pt x="195" y="40"/>
                    <a:pt x="188" y="41"/>
                  </a:cubicBezTo>
                  <a:cubicBezTo>
                    <a:pt x="108" y="43"/>
                    <a:pt x="36" y="48"/>
                    <a:pt x="13" y="50"/>
                  </a:cubicBezTo>
                  <a:cubicBezTo>
                    <a:pt x="6" y="51"/>
                    <a:pt x="0" y="55"/>
                    <a:pt x="0" y="60"/>
                  </a:cubicBezTo>
                  <a:cubicBezTo>
                    <a:pt x="0" y="74"/>
                    <a:pt x="0" y="74"/>
                    <a:pt x="0" y="74"/>
                  </a:cubicBezTo>
                  <a:cubicBezTo>
                    <a:pt x="569" y="74"/>
                    <a:pt x="569" y="74"/>
                    <a:pt x="569" y="74"/>
                  </a:cubicBezTo>
                  <a:cubicBezTo>
                    <a:pt x="569" y="60"/>
                    <a:pt x="569" y="60"/>
                    <a:pt x="569" y="60"/>
                  </a:cubicBezTo>
                  <a:cubicBezTo>
                    <a:pt x="569" y="55"/>
                    <a:pt x="563" y="51"/>
                    <a:pt x="555" y="50"/>
                  </a:cubicBezTo>
                  <a:cubicBezTo>
                    <a:pt x="533" y="47"/>
                    <a:pt x="464" y="43"/>
                    <a:pt x="385" y="41"/>
                  </a:cubicBezTo>
                  <a:cubicBezTo>
                    <a:pt x="378" y="40"/>
                    <a:pt x="372" y="36"/>
                    <a:pt x="372" y="32"/>
                  </a:cubicBezTo>
                  <a:close/>
                </a:path>
              </a:pathLst>
            </a:custGeom>
            <a:solidFill>
              <a:schemeClr val="dk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2" name="Google Shape;982;p41"/>
            <p:cNvSpPr txBox="1"/>
            <p:nvPr/>
          </p:nvSpPr>
          <p:spPr>
            <a:xfrm>
              <a:off x="8011692" y="3395332"/>
              <a:ext cx="306600" cy="157200"/>
            </a:xfrm>
            <a:prstGeom prst="rect">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3" name="Google Shape;983;p41"/>
            <p:cNvSpPr txBox="1"/>
            <p:nvPr/>
          </p:nvSpPr>
          <p:spPr>
            <a:xfrm>
              <a:off x="8011692" y="3231683"/>
              <a:ext cx="306600" cy="159300"/>
            </a:xfrm>
            <a:prstGeom prst="rect">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4" name="Google Shape;984;p41"/>
            <p:cNvSpPr txBox="1"/>
            <p:nvPr/>
          </p:nvSpPr>
          <p:spPr>
            <a:xfrm>
              <a:off x="8011692" y="3718293"/>
              <a:ext cx="306600" cy="159300"/>
            </a:xfrm>
            <a:prstGeom prst="rect">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5" name="Google Shape;985;p41"/>
            <p:cNvSpPr txBox="1"/>
            <p:nvPr/>
          </p:nvSpPr>
          <p:spPr>
            <a:xfrm>
              <a:off x="8011692" y="3556812"/>
              <a:ext cx="306600" cy="157200"/>
            </a:xfrm>
            <a:prstGeom prst="rect">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86" name="Google Shape;986;p41"/>
          <p:cNvGrpSpPr/>
          <p:nvPr/>
        </p:nvGrpSpPr>
        <p:grpSpPr>
          <a:xfrm>
            <a:off x="10197641" y="3009679"/>
            <a:ext cx="328265" cy="594021"/>
            <a:chOff x="4556125" y="630237"/>
            <a:chExt cx="3081338" cy="5568950"/>
          </a:xfrm>
        </p:grpSpPr>
        <p:sp>
          <p:nvSpPr>
            <p:cNvPr id="987" name="Google Shape;987;p41"/>
            <p:cNvSpPr/>
            <p:nvPr/>
          </p:nvSpPr>
          <p:spPr>
            <a:xfrm>
              <a:off x="4756150" y="630237"/>
              <a:ext cx="2397126" cy="1016000"/>
            </a:xfrm>
            <a:custGeom>
              <a:avLst/>
              <a:gdLst/>
              <a:ahLst/>
              <a:cxnLst/>
              <a:rect l="l" t="t" r="r" b="b"/>
              <a:pathLst>
                <a:path w="550" h="233" extrusionOk="0">
                  <a:moveTo>
                    <a:pt x="88" y="233"/>
                  </a:moveTo>
                  <a:cubicBezTo>
                    <a:pt x="49" y="233"/>
                    <a:pt x="14" y="205"/>
                    <a:pt x="7" y="165"/>
                  </a:cubicBezTo>
                  <a:cubicBezTo>
                    <a:pt x="0" y="120"/>
                    <a:pt x="30" y="78"/>
                    <a:pt x="74" y="71"/>
                  </a:cubicBezTo>
                  <a:cubicBezTo>
                    <a:pt x="448" y="8"/>
                    <a:pt x="448" y="8"/>
                    <a:pt x="448" y="8"/>
                  </a:cubicBezTo>
                  <a:cubicBezTo>
                    <a:pt x="492" y="0"/>
                    <a:pt x="535" y="30"/>
                    <a:pt x="542" y="75"/>
                  </a:cubicBezTo>
                  <a:cubicBezTo>
                    <a:pt x="550" y="120"/>
                    <a:pt x="520" y="162"/>
                    <a:pt x="475" y="169"/>
                  </a:cubicBezTo>
                  <a:cubicBezTo>
                    <a:pt x="102" y="232"/>
                    <a:pt x="102" y="232"/>
                    <a:pt x="102" y="232"/>
                  </a:cubicBezTo>
                  <a:cubicBezTo>
                    <a:pt x="97" y="233"/>
                    <a:pt x="92" y="233"/>
                    <a:pt x="88" y="233"/>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8" name="Google Shape;988;p41"/>
            <p:cNvSpPr/>
            <p:nvPr/>
          </p:nvSpPr>
          <p:spPr>
            <a:xfrm>
              <a:off x="4556125" y="1357312"/>
              <a:ext cx="3081338" cy="1135062"/>
            </a:xfrm>
            <a:custGeom>
              <a:avLst/>
              <a:gdLst/>
              <a:ahLst/>
              <a:cxnLst/>
              <a:rect l="l" t="t" r="r" b="b"/>
              <a:pathLst>
                <a:path w="707" h="260" extrusionOk="0">
                  <a:moveTo>
                    <a:pt x="88" y="260"/>
                  </a:moveTo>
                  <a:cubicBezTo>
                    <a:pt x="49" y="260"/>
                    <a:pt x="14" y="232"/>
                    <a:pt x="7" y="192"/>
                  </a:cubicBezTo>
                  <a:cubicBezTo>
                    <a:pt x="0" y="147"/>
                    <a:pt x="30" y="105"/>
                    <a:pt x="74" y="97"/>
                  </a:cubicBezTo>
                  <a:cubicBezTo>
                    <a:pt x="605" y="7"/>
                    <a:pt x="605" y="7"/>
                    <a:pt x="605" y="7"/>
                  </a:cubicBezTo>
                  <a:cubicBezTo>
                    <a:pt x="649" y="0"/>
                    <a:pt x="692" y="30"/>
                    <a:pt x="699" y="75"/>
                  </a:cubicBezTo>
                  <a:cubicBezTo>
                    <a:pt x="707" y="119"/>
                    <a:pt x="677" y="161"/>
                    <a:pt x="632" y="169"/>
                  </a:cubicBezTo>
                  <a:cubicBezTo>
                    <a:pt x="102" y="259"/>
                    <a:pt x="102" y="259"/>
                    <a:pt x="102" y="259"/>
                  </a:cubicBezTo>
                  <a:cubicBezTo>
                    <a:pt x="97" y="260"/>
                    <a:pt x="93" y="260"/>
                    <a:pt x="88" y="260"/>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89" name="Google Shape;989;p41"/>
            <p:cNvSpPr/>
            <p:nvPr/>
          </p:nvSpPr>
          <p:spPr>
            <a:xfrm>
              <a:off x="4556125" y="2168525"/>
              <a:ext cx="3081338" cy="1139825"/>
            </a:xfrm>
            <a:custGeom>
              <a:avLst/>
              <a:gdLst/>
              <a:ahLst/>
              <a:cxnLst/>
              <a:rect l="l" t="t" r="r" b="b"/>
              <a:pathLst>
                <a:path w="707" h="261" extrusionOk="0">
                  <a:moveTo>
                    <a:pt x="88" y="261"/>
                  </a:moveTo>
                  <a:cubicBezTo>
                    <a:pt x="49" y="261"/>
                    <a:pt x="14" y="232"/>
                    <a:pt x="7" y="192"/>
                  </a:cubicBezTo>
                  <a:cubicBezTo>
                    <a:pt x="0" y="148"/>
                    <a:pt x="30" y="105"/>
                    <a:pt x="74" y="98"/>
                  </a:cubicBezTo>
                  <a:cubicBezTo>
                    <a:pt x="605" y="8"/>
                    <a:pt x="605" y="8"/>
                    <a:pt x="605" y="8"/>
                  </a:cubicBezTo>
                  <a:cubicBezTo>
                    <a:pt x="649" y="0"/>
                    <a:pt x="692" y="30"/>
                    <a:pt x="699" y="75"/>
                  </a:cubicBezTo>
                  <a:cubicBezTo>
                    <a:pt x="707" y="119"/>
                    <a:pt x="677" y="162"/>
                    <a:pt x="632" y="169"/>
                  </a:cubicBezTo>
                  <a:cubicBezTo>
                    <a:pt x="102" y="259"/>
                    <a:pt x="102" y="259"/>
                    <a:pt x="102" y="259"/>
                  </a:cubicBezTo>
                  <a:cubicBezTo>
                    <a:pt x="97" y="260"/>
                    <a:pt x="93" y="261"/>
                    <a:pt x="88" y="261"/>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0" name="Google Shape;990;p41"/>
            <p:cNvSpPr/>
            <p:nvPr/>
          </p:nvSpPr>
          <p:spPr>
            <a:xfrm>
              <a:off x="4556125" y="2981325"/>
              <a:ext cx="3081338" cy="1138237"/>
            </a:xfrm>
            <a:custGeom>
              <a:avLst/>
              <a:gdLst/>
              <a:ahLst/>
              <a:cxnLst/>
              <a:rect l="l" t="t" r="r" b="b"/>
              <a:pathLst>
                <a:path w="707" h="261" extrusionOk="0">
                  <a:moveTo>
                    <a:pt x="88" y="261"/>
                  </a:moveTo>
                  <a:cubicBezTo>
                    <a:pt x="49" y="261"/>
                    <a:pt x="14" y="233"/>
                    <a:pt x="7" y="193"/>
                  </a:cubicBezTo>
                  <a:cubicBezTo>
                    <a:pt x="0" y="148"/>
                    <a:pt x="30" y="106"/>
                    <a:pt x="74" y="98"/>
                  </a:cubicBezTo>
                  <a:cubicBezTo>
                    <a:pt x="605" y="8"/>
                    <a:pt x="605" y="8"/>
                    <a:pt x="605" y="8"/>
                  </a:cubicBezTo>
                  <a:cubicBezTo>
                    <a:pt x="649" y="0"/>
                    <a:pt x="692" y="31"/>
                    <a:pt x="699" y="75"/>
                  </a:cubicBezTo>
                  <a:cubicBezTo>
                    <a:pt x="707" y="120"/>
                    <a:pt x="677" y="162"/>
                    <a:pt x="632" y="170"/>
                  </a:cubicBezTo>
                  <a:cubicBezTo>
                    <a:pt x="102" y="260"/>
                    <a:pt x="102" y="260"/>
                    <a:pt x="102" y="260"/>
                  </a:cubicBezTo>
                  <a:cubicBezTo>
                    <a:pt x="97" y="261"/>
                    <a:pt x="93" y="261"/>
                    <a:pt x="88" y="261"/>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1" name="Google Shape;991;p41"/>
            <p:cNvSpPr/>
            <p:nvPr/>
          </p:nvSpPr>
          <p:spPr>
            <a:xfrm>
              <a:off x="4830762" y="4476750"/>
              <a:ext cx="2535237" cy="1722437"/>
            </a:xfrm>
            <a:custGeom>
              <a:avLst/>
              <a:gdLst/>
              <a:ahLst/>
              <a:cxnLst/>
              <a:rect l="l" t="t" r="r" b="b"/>
              <a:pathLst>
                <a:path w="582" h="395" extrusionOk="0">
                  <a:moveTo>
                    <a:pt x="550" y="0"/>
                  </a:moveTo>
                  <a:cubicBezTo>
                    <a:pt x="32" y="0"/>
                    <a:pt x="32" y="0"/>
                    <a:pt x="32" y="0"/>
                  </a:cubicBezTo>
                  <a:cubicBezTo>
                    <a:pt x="14" y="0"/>
                    <a:pt x="0" y="14"/>
                    <a:pt x="0" y="31"/>
                  </a:cubicBezTo>
                  <a:cubicBezTo>
                    <a:pt x="0" y="54"/>
                    <a:pt x="0" y="54"/>
                    <a:pt x="0" y="54"/>
                  </a:cubicBezTo>
                  <a:cubicBezTo>
                    <a:pt x="0" y="152"/>
                    <a:pt x="72" y="234"/>
                    <a:pt x="166" y="250"/>
                  </a:cubicBezTo>
                  <a:cubicBezTo>
                    <a:pt x="164" y="253"/>
                    <a:pt x="164" y="256"/>
                    <a:pt x="164" y="259"/>
                  </a:cubicBezTo>
                  <a:cubicBezTo>
                    <a:pt x="164" y="273"/>
                    <a:pt x="175" y="284"/>
                    <a:pt x="188" y="284"/>
                  </a:cubicBezTo>
                  <a:cubicBezTo>
                    <a:pt x="190" y="284"/>
                    <a:pt x="190" y="284"/>
                    <a:pt x="190" y="284"/>
                  </a:cubicBezTo>
                  <a:cubicBezTo>
                    <a:pt x="180" y="287"/>
                    <a:pt x="173" y="296"/>
                    <a:pt x="173" y="308"/>
                  </a:cubicBezTo>
                  <a:cubicBezTo>
                    <a:pt x="173" y="321"/>
                    <a:pt x="184" y="332"/>
                    <a:pt x="197" y="332"/>
                  </a:cubicBezTo>
                  <a:cubicBezTo>
                    <a:pt x="186" y="334"/>
                    <a:pt x="177" y="344"/>
                    <a:pt x="177" y="356"/>
                  </a:cubicBezTo>
                  <a:cubicBezTo>
                    <a:pt x="177" y="370"/>
                    <a:pt x="188" y="381"/>
                    <a:pt x="202" y="381"/>
                  </a:cubicBezTo>
                  <a:cubicBezTo>
                    <a:pt x="218" y="381"/>
                    <a:pt x="218" y="381"/>
                    <a:pt x="218" y="381"/>
                  </a:cubicBezTo>
                  <a:cubicBezTo>
                    <a:pt x="232" y="390"/>
                    <a:pt x="259" y="395"/>
                    <a:pt x="289" y="395"/>
                  </a:cubicBezTo>
                  <a:cubicBezTo>
                    <a:pt x="319" y="395"/>
                    <a:pt x="346" y="390"/>
                    <a:pt x="360" y="381"/>
                  </a:cubicBezTo>
                  <a:cubicBezTo>
                    <a:pt x="379" y="381"/>
                    <a:pt x="379" y="381"/>
                    <a:pt x="379" y="381"/>
                  </a:cubicBezTo>
                  <a:cubicBezTo>
                    <a:pt x="393" y="381"/>
                    <a:pt x="404" y="370"/>
                    <a:pt x="404" y="356"/>
                  </a:cubicBezTo>
                  <a:cubicBezTo>
                    <a:pt x="404" y="344"/>
                    <a:pt x="395" y="335"/>
                    <a:pt x="384" y="332"/>
                  </a:cubicBezTo>
                  <a:cubicBezTo>
                    <a:pt x="398" y="332"/>
                    <a:pt x="409" y="321"/>
                    <a:pt x="409" y="308"/>
                  </a:cubicBezTo>
                  <a:cubicBezTo>
                    <a:pt x="409" y="296"/>
                    <a:pt x="401" y="287"/>
                    <a:pt x="391" y="284"/>
                  </a:cubicBezTo>
                  <a:cubicBezTo>
                    <a:pt x="392" y="284"/>
                    <a:pt x="392" y="284"/>
                    <a:pt x="392" y="284"/>
                  </a:cubicBezTo>
                  <a:cubicBezTo>
                    <a:pt x="406" y="284"/>
                    <a:pt x="417" y="273"/>
                    <a:pt x="417" y="259"/>
                  </a:cubicBezTo>
                  <a:cubicBezTo>
                    <a:pt x="417" y="256"/>
                    <a:pt x="416" y="253"/>
                    <a:pt x="415" y="250"/>
                  </a:cubicBezTo>
                  <a:cubicBezTo>
                    <a:pt x="510" y="234"/>
                    <a:pt x="582" y="153"/>
                    <a:pt x="582" y="54"/>
                  </a:cubicBezTo>
                  <a:cubicBezTo>
                    <a:pt x="582" y="31"/>
                    <a:pt x="582" y="31"/>
                    <a:pt x="582" y="31"/>
                  </a:cubicBezTo>
                  <a:cubicBezTo>
                    <a:pt x="582" y="14"/>
                    <a:pt x="567" y="0"/>
                    <a:pt x="550" y="0"/>
                  </a:cubicBezTo>
                  <a:close/>
                </a:path>
              </a:pathLst>
            </a:custGeom>
            <a:solidFill>
              <a:schemeClr val="dk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2" name="Google Shape;992;p41"/>
            <p:cNvSpPr/>
            <p:nvPr/>
          </p:nvSpPr>
          <p:spPr>
            <a:xfrm>
              <a:off x="5078412" y="4067175"/>
              <a:ext cx="714375" cy="322262"/>
            </a:xfrm>
            <a:custGeom>
              <a:avLst/>
              <a:gdLst/>
              <a:ahLst/>
              <a:cxnLst/>
              <a:rect l="l" t="t" r="r" b="b"/>
              <a:pathLst>
                <a:path w="164" h="74" extrusionOk="0">
                  <a:moveTo>
                    <a:pt x="164" y="67"/>
                  </a:moveTo>
                  <a:cubicBezTo>
                    <a:pt x="164" y="12"/>
                    <a:pt x="164" y="12"/>
                    <a:pt x="164" y="12"/>
                  </a:cubicBezTo>
                  <a:cubicBezTo>
                    <a:pt x="164" y="5"/>
                    <a:pt x="158" y="0"/>
                    <a:pt x="152" y="1"/>
                  </a:cubicBezTo>
                  <a:cubicBezTo>
                    <a:pt x="8" y="26"/>
                    <a:pt x="8" y="26"/>
                    <a:pt x="8" y="26"/>
                  </a:cubicBezTo>
                  <a:cubicBezTo>
                    <a:pt x="4" y="27"/>
                    <a:pt x="0" y="31"/>
                    <a:pt x="0" y="36"/>
                  </a:cubicBezTo>
                  <a:cubicBezTo>
                    <a:pt x="0" y="67"/>
                    <a:pt x="0" y="67"/>
                    <a:pt x="0" y="67"/>
                  </a:cubicBezTo>
                  <a:cubicBezTo>
                    <a:pt x="0" y="71"/>
                    <a:pt x="3" y="74"/>
                    <a:pt x="8" y="74"/>
                  </a:cubicBezTo>
                  <a:cubicBezTo>
                    <a:pt x="156" y="74"/>
                    <a:pt x="156" y="74"/>
                    <a:pt x="156" y="74"/>
                  </a:cubicBezTo>
                  <a:cubicBezTo>
                    <a:pt x="160" y="74"/>
                    <a:pt x="164" y="71"/>
                    <a:pt x="164" y="67"/>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3" name="Google Shape;993;p41"/>
            <p:cNvSpPr/>
            <p:nvPr/>
          </p:nvSpPr>
          <p:spPr>
            <a:xfrm>
              <a:off x="6389687" y="3844925"/>
              <a:ext cx="715962" cy="544512"/>
            </a:xfrm>
            <a:custGeom>
              <a:avLst/>
              <a:gdLst/>
              <a:ahLst/>
              <a:cxnLst/>
              <a:rect l="l" t="t" r="r" b="b"/>
              <a:pathLst>
                <a:path w="164" h="125" extrusionOk="0">
                  <a:moveTo>
                    <a:pt x="164" y="118"/>
                  </a:moveTo>
                  <a:cubicBezTo>
                    <a:pt x="164" y="11"/>
                    <a:pt x="164" y="11"/>
                    <a:pt x="164" y="11"/>
                  </a:cubicBezTo>
                  <a:cubicBezTo>
                    <a:pt x="164" y="5"/>
                    <a:pt x="158" y="0"/>
                    <a:pt x="152" y="1"/>
                  </a:cubicBezTo>
                  <a:cubicBezTo>
                    <a:pt x="8" y="26"/>
                    <a:pt x="8" y="26"/>
                    <a:pt x="8" y="26"/>
                  </a:cubicBezTo>
                  <a:cubicBezTo>
                    <a:pt x="3" y="26"/>
                    <a:pt x="0" y="31"/>
                    <a:pt x="0" y="36"/>
                  </a:cubicBezTo>
                  <a:cubicBezTo>
                    <a:pt x="0" y="118"/>
                    <a:pt x="0" y="118"/>
                    <a:pt x="0" y="118"/>
                  </a:cubicBezTo>
                  <a:cubicBezTo>
                    <a:pt x="0" y="122"/>
                    <a:pt x="3" y="125"/>
                    <a:pt x="8" y="125"/>
                  </a:cubicBezTo>
                  <a:cubicBezTo>
                    <a:pt x="156" y="125"/>
                    <a:pt x="156" y="125"/>
                    <a:pt x="156" y="125"/>
                  </a:cubicBezTo>
                  <a:cubicBezTo>
                    <a:pt x="160" y="125"/>
                    <a:pt x="164" y="122"/>
                    <a:pt x="164" y="118"/>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994" name="Google Shape;994;p41"/>
          <p:cNvGrpSpPr/>
          <p:nvPr/>
        </p:nvGrpSpPr>
        <p:grpSpPr>
          <a:xfrm>
            <a:off x="2439004" y="3009946"/>
            <a:ext cx="594357" cy="594263"/>
            <a:chOff x="1674084" y="3214987"/>
            <a:chExt cx="720142" cy="720027"/>
          </a:xfrm>
        </p:grpSpPr>
        <p:sp>
          <p:nvSpPr>
            <p:cNvPr id="995" name="Google Shape;995;p41"/>
            <p:cNvSpPr/>
            <p:nvPr/>
          </p:nvSpPr>
          <p:spPr>
            <a:xfrm>
              <a:off x="1674084" y="3354958"/>
              <a:ext cx="179880" cy="213215"/>
            </a:xfrm>
            <a:custGeom>
              <a:avLst/>
              <a:gdLst/>
              <a:ahLst/>
              <a:cxnLst/>
              <a:rect l="l" t="t" r="r" b="b"/>
              <a:pathLst>
                <a:path w="204" h="242" extrusionOk="0">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5"/>
                    <a:pt x="204" y="227"/>
                  </a:cubicBezTo>
                  <a:cubicBezTo>
                    <a:pt x="204" y="67"/>
                    <a:pt x="204" y="67"/>
                    <a:pt x="204" y="67"/>
                  </a:cubicBezTo>
                  <a:cubicBezTo>
                    <a:pt x="204" y="59"/>
                    <a:pt x="198" y="52"/>
                    <a:pt x="190" y="52"/>
                  </a:cubicBezTo>
                  <a:cubicBezTo>
                    <a:pt x="120" y="52"/>
                    <a:pt x="120" y="52"/>
                    <a:pt x="120" y="52"/>
                  </a:cubicBezTo>
                  <a:cubicBezTo>
                    <a:pt x="118" y="51"/>
                    <a:pt x="115" y="50"/>
                    <a:pt x="115" y="47"/>
                  </a:cubicBezTo>
                  <a:cubicBezTo>
                    <a:pt x="115" y="42"/>
                    <a:pt x="115" y="37"/>
                    <a:pt x="120" y="34"/>
                  </a:cubicBezTo>
                  <a:cubicBezTo>
                    <a:pt x="122" y="32"/>
                    <a:pt x="125" y="31"/>
                    <a:pt x="128" y="30"/>
                  </a:cubicBezTo>
                  <a:cubicBezTo>
                    <a:pt x="136" y="25"/>
                    <a:pt x="137" y="14"/>
                    <a:pt x="129" y="8"/>
                  </a:cubicBezTo>
                  <a:cubicBezTo>
                    <a:pt x="122" y="2"/>
                    <a:pt x="112" y="0"/>
                    <a:pt x="102" y="0"/>
                  </a:cubicBezTo>
                  <a:cubicBezTo>
                    <a:pt x="93" y="0"/>
                    <a:pt x="82" y="2"/>
                    <a:pt x="75" y="8"/>
                  </a:cubicBezTo>
                  <a:cubicBezTo>
                    <a:pt x="68" y="14"/>
                    <a:pt x="69" y="25"/>
                    <a:pt x="77" y="30"/>
                  </a:cubicBezTo>
                  <a:cubicBezTo>
                    <a:pt x="80" y="31"/>
                    <a:pt x="82" y="32"/>
                    <a:pt x="85" y="34"/>
                  </a:cubicBezTo>
                  <a:cubicBezTo>
                    <a:pt x="89" y="37"/>
                    <a:pt x="90" y="42"/>
                    <a:pt x="89" y="47"/>
                  </a:cubicBezTo>
                  <a:cubicBezTo>
                    <a:pt x="89" y="50"/>
                    <a:pt x="87" y="51"/>
                    <a:pt x="85" y="52"/>
                  </a:cubicBezTo>
                  <a:cubicBezTo>
                    <a:pt x="15" y="52"/>
                    <a:pt x="15" y="52"/>
                    <a:pt x="15" y="52"/>
                  </a:cubicBezTo>
                  <a:cubicBezTo>
                    <a:pt x="7" y="52"/>
                    <a:pt x="0" y="59"/>
                    <a:pt x="0" y="67"/>
                  </a:cubicBezTo>
                  <a:cubicBezTo>
                    <a:pt x="0" y="227"/>
                    <a:pt x="0" y="227"/>
                    <a:pt x="0" y="227"/>
                  </a:cubicBezTo>
                  <a:cubicBezTo>
                    <a:pt x="0" y="235"/>
                    <a:pt x="7" y="242"/>
                    <a:pt x="15" y="242"/>
                  </a:cubicBezTo>
                  <a:cubicBezTo>
                    <a:pt x="68" y="242"/>
                    <a:pt x="68" y="242"/>
                    <a:pt x="68" y="242"/>
                  </a:cubicBezTo>
                  <a:cubicBezTo>
                    <a:pt x="61" y="237"/>
                    <a:pt x="57" y="230"/>
                    <a:pt x="57" y="222"/>
                  </a:cubicBezTo>
                  <a:close/>
                </a:path>
              </a:pathLst>
            </a:custGeom>
            <a:solidFill>
              <a:srgbClr val="66666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6" name="Google Shape;996;p41"/>
            <p:cNvSpPr/>
            <p:nvPr/>
          </p:nvSpPr>
          <p:spPr>
            <a:xfrm>
              <a:off x="1674084" y="3534654"/>
              <a:ext cx="179880" cy="213525"/>
            </a:xfrm>
            <a:custGeom>
              <a:avLst/>
              <a:gdLst/>
              <a:ahLst/>
              <a:cxnLst/>
              <a:rect l="l" t="t" r="r" b="b"/>
              <a:pathLst>
                <a:path w="204" h="242" extrusionOk="0">
                  <a:moveTo>
                    <a:pt x="57" y="222"/>
                  </a:moveTo>
                  <a:cubicBezTo>
                    <a:pt x="57" y="214"/>
                    <a:pt x="61" y="207"/>
                    <a:pt x="67" y="202"/>
                  </a:cubicBezTo>
                  <a:cubicBezTo>
                    <a:pt x="76" y="195"/>
                    <a:pt x="88" y="191"/>
                    <a:pt x="102" y="191"/>
                  </a:cubicBezTo>
                  <a:cubicBezTo>
                    <a:pt x="116" y="191"/>
                    <a:pt x="129" y="195"/>
                    <a:pt x="137" y="202"/>
                  </a:cubicBezTo>
                  <a:cubicBezTo>
                    <a:pt x="144" y="207"/>
                    <a:pt x="147" y="214"/>
                    <a:pt x="147" y="222"/>
                  </a:cubicBezTo>
                  <a:cubicBezTo>
                    <a:pt x="147" y="230"/>
                    <a:pt x="143" y="237"/>
                    <a:pt x="137" y="242"/>
                  </a:cubicBezTo>
                  <a:cubicBezTo>
                    <a:pt x="190" y="242"/>
                    <a:pt x="190" y="242"/>
                    <a:pt x="190" y="242"/>
                  </a:cubicBezTo>
                  <a:cubicBezTo>
                    <a:pt x="198" y="242"/>
                    <a:pt x="204" y="236"/>
                    <a:pt x="204" y="227"/>
                  </a:cubicBezTo>
                  <a:cubicBezTo>
                    <a:pt x="204" y="67"/>
                    <a:pt x="204" y="67"/>
                    <a:pt x="204" y="67"/>
                  </a:cubicBezTo>
                  <a:cubicBezTo>
                    <a:pt x="204" y="59"/>
                    <a:pt x="198" y="53"/>
                    <a:pt x="190" y="53"/>
                  </a:cubicBezTo>
                  <a:cubicBezTo>
                    <a:pt x="120" y="53"/>
                    <a:pt x="120" y="53"/>
                    <a:pt x="120" y="53"/>
                  </a:cubicBezTo>
                  <a:cubicBezTo>
                    <a:pt x="118" y="52"/>
                    <a:pt x="115" y="50"/>
                    <a:pt x="115" y="47"/>
                  </a:cubicBezTo>
                  <a:cubicBezTo>
                    <a:pt x="115" y="42"/>
                    <a:pt x="115" y="38"/>
                    <a:pt x="120" y="34"/>
                  </a:cubicBezTo>
                  <a:cubicBezTo>
                    <a:pt x="122" y="33"/>
                    <a:pt x="125" y="31"/>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1"/>
                    <a:pt x="82" y="33"/>
                    <a:pt x="85" y="34"/>
                  </a:cubicBezTo>
                  <a:cubicBezTo>
                    <a:pt x="89" y="38"/>
                    <a:pt x="90" y="42"/>
                    <a:pt x="89" y="47"/>
                  </a:cubicBezTo>
                  <a:cubicBezTo>
                    <a:pt x="89" y="50"/>
                    <a:pt x="87" y="52"/>
                    <a:pt x="85" y="53"/>
                  </a:cubicBezTo>
                  <a:cubicBezTo>
                    <a:pt x="15" y="53"/>
                    <a:pt x="15" y="53"/>
                    <a:pt x="15" y="53"/>
                  </a:cubicBezTo>
                  <a:cubicBezTo>
                    <a:pt x="7" y="53"/>
                    <a:pt x="0" y="59"/>
                    <a:pt x="0" y="67"/>
                  </a:cubicBezTo>
                  <a:cubicBezTo>
                    <a:pt x="0" y="227"/>
                    <a:pt x="0" y="227"/>
                    <a:pt x="0" y="227"/>
                  </a:cubicBezTo>
                  <a:cubicBezTo>
                    <a:pt x="0" y="236"/>
                    <a:pt x="7" y="242"/>
                    <a:pt x="15" y="242"/>
                  </a:cubicBezTo>
                  <a:cubicBezTo>
                    <a:pt x="68" y="242"/>
                    <a:pt x="68" y="242"/>
                    <a:pt x="68" y="242"/>
                  </a:cubicBezTo>
                  <a:cubicBezTo>
                    <a:pt x="61" y="237"/>
                    <a:pt x="57" y="230"/>
                    <a:pt x="57" y="222"/>
                  </a:cubicBezTo>
                  <a:close/>
                </a:path>
              </a:pathLst>
            </a:custGeom>
            <a:solidFill>
              <a:srgbClr val="B7B7B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7" name="Google Shape;997;p41"/>
            <p:cNvSpPr/>
            <p:nvPr/>
          </p:nvSpPr>
          <p:spPr>
            <a:xfrm>
              <a:off x="1861110" y="3214987"/>
              <a:ext cx="212190" cy="179696"/>
            </a:xfrm>
            <a:custGeom>
              <a:avLst/>
              <a:gdLst/>
              <a:ahLst/>
              <a:cxnLst/>
              <a:rect l="l" t="t" r="r" b="b"/>
              <a:pathLst>
                <a:path w="241" h="204" extrusionOk="0">
                  <a:moveTo>
                    <a:pt x="20" y="57"/>
                  </a:moveTo>
                  <a:cubicBezTo>
                    <a:pt x="27" y="57"/>
                    <a:pt x="35" y="61"/>
                    <a:pt x="40" y="67"/>
                  </a:cubicBezTo>
                  <a:cubicBezTo>
                    <a:pt x="47" y="76"/>
                    <a:pt x="51" y="88"/>
                    <a:pt x="51" y="102"/>
                  </a:cubicBezTo>
                  <a:cubicBezTo>
                    <a:pt x="51" y="116"/>
                    <a:pt x="47" y="128"/>
                    <a:pt x="40" y="137"/>
                  </a:cubicBezTo>
                  <a:cubicBezTo>
                    <a:pt x="35" y="143"/>
                    <a:pt x="27"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7" y="119"/>
                  </a:cubicBezTo>
                  <a:cubicBezTo>
                    <a:pt x="209" y="122"/>
                    <a:pt x="210" y="125"/>
                    <a:pt x="212" y="127"/>
                  </a:cubicBezTo>
                  <a:cubicBezTo>
                    <a:pt x="217" y="135"/>
                    <a:pt x="227" y="136"/>
                    <a:pt x="233" y="129"/>
                  </a:cubicBezTo>
                  <a:cubicBezTo>
                    <a:pt x="239" y="122"/>
                    <a:pt x="241" y="112"/>
                    <a:pt x="241" y="102"/>
                  </a:cubicBezTo>
                  <a:cubicBezTo>
                    <a:pt x="241" y="92"/>
                    <a:pt x="239" y="82"/>
                    <a:pt x="233" y="75"/>
                  </a:cubicBezTo>
                  <a:cubicBezTo>
                    <a:pt x="227" y="68"/>
                    <a:pt x="217" y="69"/>
                    <a:pt x="212" y="77"/>
                  </a:cubicBezTo>
                  <a:cubicBezTo>
                    <a:pt x="210" y="79"/>
                    <a:pt x="209" y="82"/>
                    <a:pt x="207"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CC0000"/>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8" name="Google Shape;998;p41"/>
            <p:cNvSpPr/>
            <p:nvPr/>
          </p:nvSpPr>
          <p:spPr>
            <a:xfrm>
              <a:off x="2040679" y="3214987"/>
              <a:ext cx="213433" cy="179696"/>
            </a:xfrm>
            <a:custGeom>
              <a:avLst/>
              <a:gdLst/>
              <a:ahLst/>
              <a:cxnLst/>
              <a:rect l="l" t="t" r="r" b="b"/>
              <a:pathLst>
                <a:path w="242" h="204" extrusionOk="0">
                  <a:moveTo>
                    <a:pt x="20" y="57"/>
                  </a:move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9"/>
                    <a:pt x="0" y="189"/>
                    <a:pt x="0" y="189"/>
                  </a:cubicBezTo>
                  <a:cubicBezTo>
                    <a:pt x="0" y="197"/>
                    <a:pt x="6" y="204"/>
                    <a:pt x="14" y="204"/>
                  </a:cubicBezTo>
                  <a:cubicBezTo>
                    <a:pt x="175" y="204"/>
                    <a:pt x="175" y="204"/>
                    <a:pt x="175" y="204"/>
                  </a:cubicBezTo>
                  <a:cubicBezTo>
                    <a:pt x="183" y="204"/>
                    <a:pt x="189" y="197"/>
                    <a:pt x="189" y="189"/>
                  </a:cubicBezTo>
                  <a:cubicBezTo>
                    <a:pt x="189" y="119"/>
                    <a:pt x="189" y="119"/>
                    <a:pt x="189" y="119"/>
                  </a:cubicBezTo>
                  <a:cubicBezTo>
                    <a:pt x="190" y="117"/>
                    <a:pt x="192" y="115"/>
                    <a:pt x="195" y="115"/>
                  </a:cubicBezTo>
                  <a:cubicBezTo>
                    <a:pt x="200" y="115"/>
                    <a:pt x="204" y="115"/>
                    <a:pt x="208" y="119"/>
                  </a:cubicBezTo>
                  <a:cubicBezTo>
                    <a:pt x="209" y="122"/>
                    <a:pt x="211" y="125"/>
                    <a:pt x="212" y="127"/>
                  </a:cubicBezTo>
                  <a:cubicBezTo>
                    <a:pt x="217" y="135"/>
                    <a:pt x="227" y="136"/>
                    <a:pt x="233" y="129"/>
                  </a:cubicBezTo>
                  <a:cubicBezTo>
                    <a:pt x="239" y="122"/>
                    <a:pt x="242" y="112"/>
                    <a:pt x="241" y="102"/>
                  </a:cubicBezTo>
                  <a:cubicBezTo>
                    <a:pt x="242" y="92"/>
                    <a:pt x="239" y="82"/>
                    <a:pt x="233" y="75"/>
                  </a:cubicBezTo>
                  <a:cubicBezTo>
                    <a:pt x="227" y="68"/>
                    <a:pt x="217" y="69"/>
                    <a:pt x="212" y="77"/>
                  </a:cubicBezTo>
                  <a:cubicBezTo>
                    <a:pt x="211" y="79"/>
                    <a:pt x="209" y="82"/>
                    <a:pt x="208" y="85"/>
                  </a:cubicBezTo>
                  <a:cubicBezTo>
                    <a:pt x="204" y="89"/>
                    <a:pt x="200" y="89"/>
                    <a:pt x="195" y="89"/>
                  </a:cubicBezTo>
                  <a:cubicBezTo>
                    <a:pt x="192" y="89"/>
                    <a:pt x="190" y="87"/>
                    <a:pt x="189" y="85"/>
                  </a:cubicBezTo>
                  <a:cubicBezTo>
                    <a:pt x="189" y="15"/>
                    <a:pt x="189" y="15"/>
                    <a:pt x="189" y="15"/>
                  </a:cubicBezTo>
                  <a:cubicBezTo>
                    <a:pt x="189" y="6"/>
                    <a:pt x="183" y="0"/>
                    <a:pt x="175" y="0"/>
                  </a:cubicBezTo>
                  <a:cubicBezTo>
                    <a:pt x="14" y="0"/>
                    <a:pt x="14" y="0"/>
                    <a:pt x="14" y="0"/>
                  </a:cubicBezTo>
                  <a:cubicBezTo>
                    <a:pt x="6" y="0"/>
                    <a:pt x="0" y="6"/>
                    <a:pt x="0" y="15"/>
                  </a:cubicBezTo>
                  <a:cubicBezTo>
                    <a:pt x="0" y="67"/>
                    <a:pt x="0" y="67"/>
                    <a:pt x="0" y="67"/>
                  </a:cubicBezTo>
                  <a:cubicBezTo>
                    <a:pt x="5" y="61"/>
                    <a:pt x="12" y="57"/>
                    <a:pt x="20" y="57"/>
                  </a:cubicBezTo>
                  <a:close/>
                </a:path>
              </a:pathLst>
            </a:custGeom>
            <a:solidFill>
              <a:srgbClr val="E6913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999" name="Google Shape;999;p41"/>
            <p:cNvSpPr/>
            <p:nvPr/>
          </p:nvSpPr>
          <p:spPr>
            <a:xfrm>
              <a:off x="1674084" y="3714660"/>
              <a:ext cx="173666" cy="220353"/>
            </a:xfrm>
            <a:custGeom>
              <a:avLst/>
              <a:gdLst/>
              <a:ahLst/>
              <a:cxnLst/>
              <a:rect l="l" t="t" r="r" b="b"/>
              <a:pathLst>
                <a:path w="197" h="250" extrusionOk="0">
                  <a:moveTo>
                    <a:pt x="177" y="192"/>
                  </a:moveTo>
                  <a:cubicBezTo>
                    <a:pt x="169" y="192"/>
                    <a:pt x="162" y="189"/>
                    <a:pt x="157" y="183"/>
                  </a:cubicBezTo>
                  <a:cubicBezTo>
                    <a:pt x="150" y="174"/>
                    <a:pt x="146" y="161"/>
                    <a:pt x="146" y="147"/>
                  </a:cubicBezTo>
                  <a:cubicBezTo>
                    <a:pt x="146" y="134"/>
                    <a:pt x="150" y="121"/>
                    <a:pt x="157" y="112"/>
                  </a:cubicBezTo>
                  <a:cubicBezTo>
                    <a:pt x="162" y="106"/>
                    <a:pt x="169" y="103"/>
                    <a:pt x="177" y="103"/>
                  </a:cubicBezTo>
                  <a:cubicBezTo>
                    <a:pt x="185" y="103"/>
                    <a:pt x="192" y="106"/>
                    <a:pt x="197" y="113"/>
                  </a:cubicBezTo>
                  <a:cubicBezTo>
                    <a:pt x="197" y="67"/>
                    <a:pt x="197" y="67"/>
                    <a:pt x="197" y="67"/>
                  </a:cubicBezTo>
                  <a:cubicBezTo>
                    <a:pt x="197" y="59"/>
                    <a:pt x="191" y="53"/>
                    <a:pt x="182" y="53"/>
                  </a:cubicBezTo>
                  <a:cubicBezTo>
                    <a:pt x="120" y="53"/>
                    <a:pt x="120" y="53"/>
                    <a:pt x="120" y="53"/>
                  </a:cubicBezTo>
                  <a:cubicBezTo>
                    <a:pt x="118" y="52"/>
                    <a:pt x="115" y="50"/>
                    <a:pt x="115" y="47"/>
                  </a:cubicBezTo>
                  <a:cubicBezTo>
                    <a:pt x="115" y="42"/>
                    <a:pt x="115" y="38"/>
                    <a:pt x="120" y="35"/>
                  </a:cubicBezTo>
                  <a:cubicBezTo>
                    <a:pt x="122" y="33"/>
                    <a:pt x="125" y="32"/>
                    <a:pt x="128" y="30"/>
                  </a:cubicBezTo>
                  <a:cubicBezTo>
                    <a:pt x="136" y="25"/>
                    <a:pt x="137" y="15"/>
                    <a:pt x="129" y="9"/>
                  </a:cubicBezTo>
                  <a:cubicBezTo>
                    <a:pt x="122" y="3"/>
                    <a:pt x="112" y="0"/>
                    <a:pt x="102" y="1"/>
                  </a:cubicBezTo>
                  <a:cubicBezTo>
                    <a:pt x="93" y="0"/>
                    <a:pt x="82" y="3"/>
                    <a:pt x="75" y="9"/>
                  </a:cubicBezTo>
                  <a:cubicBezTo>
                    <a:pt x="68" y="15"/>
                    <a:pt x="69" y="25"/>
                    <a:pt x="77" y="30"/>
                  </a:cubicBezTo>
                  <a:cubicBezTo>
                    <a:pt x="80" y="32"/>
                    <a:pt x="82" y="33"/>
                    <a:pt x="85" y="35"/>
                  </a:cubicBezTo>
                  <a:cubicBezTo>
                    <a:pt x="89" y="38"/>
                    <a:pt x="90" y="42"/>
                    <a:pt x="89" y="47"/>
                  </a:cubicBezTo>
                  <a:cubicBezTo>
                    <a:pt x="89" y="50"/>
                    <a:pt x="87" y="52"/>
                    <a:pt x="85" y="53"/>
                  </a:cubicBezTo>
                  <a:cubicBezTo>
                    <a:pt x="15" y="53"/>
                    <a:pt x="15" y="53"/>
                    <a:pt x="15" y="53"/>
                  </a:cubicBezTo>
                  <a:cubicBezTo>
                    <a:pt x="7" y="53"/>
                    <a:pt x="0" y="59"/>
                    <a:pt x="0" y="67"/>
                  </a:cubicBezTo>
                  <a:cubicBezTo>
                    <a:pt x="0" y="235"/>
                    <a:pt x="0" y="235"/>
                    <a:pt x="0" y="235"/>
                  </a:cubicBezTo>
                  <a:cubicBezTo>
                    <a:pt x="0" y="243"/>
                    <a:pt x="7" y="250"/>
                    <a:pt x="15" y="250"/>
                  </a:cubicBezTo>
                  <a:cubicBezTo>
                    <a:pt x="182" y="250"/>
                    <a:pt x="182" y="250"/>
                    <a:pt x="182" y="250"/>
                  </a:cubicBezTo>
                  <a:cubicBezTo>
                    <a:pt x="191" y="250"/>
                    <a:pt x="197" y="243"/>
                    <a:pt x="197" y="235"/>
                  </a:cubicBezTo>
                  <a:cubicBezTo>
                    <a:pt x="197" y="182"/>
                    <a:pt x="197" y="182"/>
                    <a:pt x="197" y="182"/>
                  </a:cubicBezTo>
                  <a:cubicBezTo>
                    <a:pt x="192" y="189"/>
                    <a:pt x="185" y="192"/>
                    <a:pt x="177" y="192"/>
                  </a:cubicBezTo>
                  <a:close/>
                </a:path>
              </a:pathLst>
            </a:custGeom>
            <a:solidFill>
              <a:srgbClr val="A64D7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0" name="Google Shape;1000;p41"/>
            <p:cNvSpPr/>
            <p:nvPr/>
          </p:nvSpPr>
          <p:spPr>
            <a:xfrm>
              <a:off x="1674084" y="3214987"/>
              <a:ext cx="219646" cy="173489"/>
            </a:xfrm>
            <a:custGeom>
              <a:avLst/>
              <a:gdLst/>
              <a:ahLst/>
              <a:cxnLst/>
              <a:rect l="l" t="t" r="r" b="b"/>
              <a:pathLst>
                <a:path w="249" h="197" extrusionOk="0">
                  <a:moveTo>
                    <a:pt x="57" y="177"/>
                  </a:moveTo>
                  <a:cubicBezTo>
                    <a:pt x="57" y="169"/>
                    <a:pt x="61" y="162"/>
                    <a:pt x="67" y="157"/>
                  </a:cubicBezTo>
                  <a:cubicBezTo>
                    <a:pt x="76" y="149"/>
                    <a:pt x="88" y="146"/>
                    <a:pt x="102" y="146"/>
                  </a:cubicBezTo>
                  <a:cubicBezTo>
                    <a:pt x="116" y="146"/>
                    <a:pt x="129" y="149"/>
                    <a:pt x="137" y="157"/>
                  </a:cubicBezTo>
                  <a:cubicBezTo>
                    <a:pt x="144" y="162"/>
                    <a:pt x="147" y="169"/>
                    <a:pt x="147" y="177"/>
                  </a:cubicBezTo>
                  <a:cubicBezTo>
                    <a:pt x="147" y="185"/>
                    <a:pt x="143" y="192"/>
                    <a:pt x="137" y="197"/>
                  </a:cubicBezTo>
                  <a:cubicBezTo>
                    <a:pt x="182" y="197"/>
                    <a:pt x="182" y="197"/>
                    <a:pt x="182" y="197"/>
                  </a:cubicBezTo>
                  <a:cubicBezTo>
                    <a:pt x="191" y="197"/>
                    <a:pt x="197" y="190"/>
                    <a:pt x="197" y="182"/>
                  </a:cubicBezTo>
                  <a:cubicBezTo>
                    <a:pt x="197" y="119"/>
                    <a:pt x="197" y="119"/>
                    <a:pt x="197" y="119"/>
                  </a:cubicBezTo>
                  <a:cubicBezTo>
                    <a:pt x="198" y="117"/>
                    <a:pt x="200" y="115"/>
                    <a:pt x="202" y="115"/>
                  </a:cubicBezTo>
                  <a:cubicBezTo>
                    <a:pt x="207" y="115"/>
                    <a:pt x="212" y="115"/>
                    <a:pt x="215" y="119"/>
                  </a:cubicBezTo>
                  <a:cubicBezTo>
                    <a:pt x="217" y="122"/>
                    <a:pt x="218" y="125"/>
                    <a:pt x="220" y="127"/>
                  </a:cubicBezTo>
                  <a:cubicBezTo>
                    <a:pt x="225" y="135"/>
                    <a:pt x="235" y="136"/>
                    <a:pt x="241" y="129"/>
                  </a:cubicBezTo>
                  <a:cubicBezTo>
                    <a:pt x="247" y="122"/>
                    <a:pt x="249" y="112"/>
                    <a:pt x="249" y="102"/>
                  </a:cubicBezTo>
                  <a:cubicBezTo>
                    <a:pt x="249" y="92"/>
                    <a:pt x="247" y="82"/>
                    <a:pt x="241" y="75"/>
                  </a:cubicBezTo>
                  <a:cubicBezTo>
                    <a:pt x="235" y="68"/>
                    <a:pt x="225" y="69"/>
                    <a:pt x="220" y="77"/>
                  </a:cubicBezTo>
                  <a:cubicBezTo>
                    <a:pt x="218" y="79"/>
                    <a:pt x="217" y="82"/>
                    <a:pt x="215" y="85"/>
                  </a:cubicBezTo>
                  <a:cubicBezTo>
                    <a:pt x="212" y="89"/>
                    <a:pt x="207" y="89"/>
                    <a:pt x="202" y="89"/>
                  </a:cubicBezTo>
                  <a:cubicBezTo>
                    <a:pt x="200" y="89"/>
                    <a:pt x="198" y="87"/>
                    <a:pt x="197" y="85"/>
                  </a:cubicBezTo>
                  <a:cubicBezTo>
                    <a:pt x="197" y="15"/>
                    <a:pt x="197" y="15"/>
                    <a:pt x="197" y="15"/>
                  </a:cubicBezTo>
                  <a:cubicBezTo>
                    <a:pt x="197" y="6"/>
                    <a:pt x="191" y="0"/>
                    <a:pt x="182" y="0"/>
                  </a:cubicBezTo>
                  <a:cubicBezTo>
                    <a:pt x="15" y="0"/>
                    <a:pt x="15" y="0"/>
                    <a:pt x="15" y="0"/>
                  </a:cubicBezTo>
                  <a:cubicBezTo>
                    <a:pt x="7" y="0"/>
                    <a:pt x="0" y="6"/>
                    <a:pt x="0" y="15"/>
                  </a:cubicBezTo>
                  <a:cubicBezTo>
                    <a:pt x="0" y="182"/>
                    <a:pt x="0" y="182"/>
                    <a:pt x="0" y="182"/>
                  </a:cubicBezTo>
                  <a:cubicBezTo>
                    <a:pt x="0" y="190"/>
                    <a:pt x="7" y="197"/>
                    <a:pt x="15" y="197"/>
                  </a:cubicBezTo>
                  <a:cubicBezTo>
                    <a:pt x="68" y="197"/>
                    <a:pt x="68" y="197"/>
                    <a:pt x="68" y="197"/>
                  </a:cubicBezTo>
                  <a:cubicBezTo>
                    <a:pt x="61" y="192"/>
                    <a:pt x="57" y="185"/>
                    <a:pt x="57" y="177"/>
                  </a:cubicBezTo>
                  <a:close/>
                </a:path>
              </a:pathLst>
            </a:custGeom>
            <a:solidFill>
              <a:srgbClr val="A61C00"/>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1" name="Google Shape;1001;p41"/>
            <p:cNvSpPr/>
            <p:nvPr/>
          </p:nvSpPr>
          <p:spPr>
            <a:xfrm>
              <a:off x="1995010" y="3754076"/>
              <a:ext cx="212501" cy="180938"/>
            </a:xfrm>
            <a:custGeom>
              <a:avLst/>
              <a:gdLst/>
              <a:ahLst/>
              <a:cxnLst/>
              <a:rect l="l" t="t" r="r" b="b"/>
              <a:pathLst>
                <a:path w="241" h="205" extrusionOk="0">
                  <a:moveTo>
                    <a:pt x="221" y="147"/>
                  </a:moveTo>
                  <a:cubicBezTo>
                    <a:pt x="214" y="147"/>
                    <a:pt x="206" y="144"/>
                    <a:pt x="201" y="138"/>
                  </a:cubicBezTo>
                  <a:cubicBezTo>
                    <a:pt x="194" y="129"/>
                    <a:pt x="190" y="116"/>
                    <a:pt x="190" y="102"/>
                  </a:cubicBezTo>
                  <a:cubicBezTo>
                    <a:pt x="190" y="89"/>
                    <a:pt x="194" y="76"/>
                    <a:pt x="201" y="67"/>
                  </a:cubicBezTo>
                  <a:cubicBezTo>
                    <a:pt x="206" y="61"/>
                    <a:pt x="214" y="58"/>
                    <a:pt x="221" y="58"/>
                  </a:cubicBezTo>
                  <a:cubicBezTo>
                    <a:pt x="229" y="58"/>
                    <a:pt x="236" y="61"/>
                    <a:pt x="241" y="68"/>
                  </a:cubicBezTo>
                  <a:cubicBezTo>
                    <a:pt x="241" y="15"/>
                    <a:pt x="241" y="15"/>
                    <a:pt x="241" y="15"/>
                  </a:cubicBezTo>
                  <a:cubicBezTo>
                    <a:pt x="241" y="7"/>
                    <a:pt x="235" y="0"/>
                    <a:pt x="227" y="0"/>
                  </a:cubicBezTo>
                  <a:cubicBezTo>
                    <a:pt x="67" y="0"/>
                    <a:pt x="67" y="0"/>
                    <a:pt x="67" y="0"/>
                  </a:cubicBezTo>
                  <a:cubicBezTo>
                    <a:pt x="58" y="0"/>
                    <a:pt x="52" y="7"/>
                    <a:pt x="52" y="15"/>
                  </a:cubicBezTo>
                  <a:cubicBezTo>
                    <a:pt x="52" y="85"/>
                    <a:pt x="52" y="85"/>
                    <a:pt x="52" y="85"/>
                  </a:cubicBezTo>
                  <a:cubicBezTo>
                    <a:pt x="51" y="87"/>
                    <a:pt x="49" y="89"/>
                    <a:pt x="46" y="90"/>
                  </a:cubicBezTo>
                  <a:cubicBezTo>
                    <a:pt x="41" y="90"/>
                    <a:pt x="37" y="90"/>
                    <a:pt x="34" y="85"/>
                  </a:cubicBezTo>
                  <a:cubicBezTo>
                    <a:pt x="32" y="83"/>
                    <a:pt x="31" y="80"/>
                    <a:pt x="29" y="77"/>
                  </a:cubicBezTo>
                  <a:cubicBezTo>
                    <a:pt x="24" y="69"/>
                    <a:pt x="14" y="68"/>
                    <a:pt x="8" y="75"/>
                  </a:cubicBezTo>
                  <a:cubicBezTo>
                    <a:pt x="2" y="83"/>
                    <a:pt x="0" y="93"/>
                    <a:pt x="0" y="102"/>
                  </a:cubicBezTo>
                  <a:cubicBezTo>
                    <a:pt x="0" y="112"/>
                    <a:pt x="2" y="122"/>
                    <a:pt x="8" y="129"/>
                  </a:cubicBezTo>
                  <a:cubicBezTo>
                    <a:pt x="14" y="137"/>
                    <a:pt x="24" y="136"/>
                    <a:pt x="29" y="128"/>
                  </a:cubicBezTo>
                  <a:cubicBezTo>
                    <a:pt x="31" y="125"/>
                    <a:pt x="32" y="122"/>
                    <a:pt x="34" y="120"/>
                  </a:cubicBezTo>
                  <a:cubicBezTo>
                    <a:pt x="37" y="115"/>
                    <a:pt x="41" y="115"/>
                    <a:pt x="46" y="115"/>
                  </a:cubicBezTo>
                  <a:cubicBezTo>
                    <a:pt x="49" y="115"/>
                    <a:pt x="51" y="118"/>
                    <a:pt x="52" y="120"/>
                  </a:cubicBezTo>
                  <a:cubicBezTo>
                    <a:pt x="52" y="190"/>
                    <a:pt x="52" y="190"/>
                    <a:pt x="52" y="190"/>
                  </a:cubicBezTo>
                  <a:cubicBezTo>
                    <a:pt x="52" y="198"/>
                    <a:pt x="58" y="205"/>
                    <a:pt x="67" y="205"/>
                  </a:cubicBezTo>
                  <a:cubicBezTo>
                    <a:pt x="227" y="205"/>
                    <a:pt x="227" y="205"/>
                    <a:pt x="227" y="205"/>
                  </a:cubicBezTo>
                  <a:cubicBezTo>
                    <a:pt x="235" y="205"/>
                    <a:pt x="241" y="198"/>
                    <a:pt x="241" y="190"/>
                  </a:cubicBezTo>
                  <a:cubicBezTo>
                    <a:pt x="241" y="137"/>
                    <a:pt x="241" y="137"/>
                    <a:pt x="241" y="137"/>
                  </a:cubicBezTo>
                  <a:cubicBezTo>
                    <a:pt x="236" y="144"/>
                    <a:pt x="229" y="147"/>
                    <a:pt x="221" y="147"/>
                  </a:cubicBezTo>
                  <a:close/>
                </a:path>
              </a:pathLst>
            </a:custGeom>
            <a:solidFill>
              <a:srgbClr val="3D85C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2" name="Google Shape;1002;p41"/>
            <p:cNvSpPr/>
            <p:nvPr/>
          </p:nvSpPr>
          <p:spPr>
            <a:xfrm>
              <a:off x="2220560" y="3214987"/>
              <a:ext cx="173666" cy="219422"/>
            </a:xfrm>
            <a:custGeom>
              <a:avLst/>
              <a:gdLst/>
              <a:ahLst/>
              <a:cxnLst/>
              <a:rect l="l" t="t" r="r" b="b"/>
              <a:pathLst>
                <a:path w="197" h="249" extrusionOk="0">
                  <a:moveTo>
                    <a:pt x="0" y="15"/>
                  </a:moveTo>
                  <a:cubicBezTo>
                    <a:pt x="0" y="67"/>
                    <a:pt x="0" y="67"/>
                    <a:pt x="0" y="67"/>
                  </a:cubicBezTo>
                  <a:cubicBezTo>
                    <a:pt x="5" y="61"/>
                    <a:pt x="12" y="57"/>
                    <a:pt x="20" y="57"/>
                  </a:cubicBezTo>
                  <a:cubicBezTo>
                    <a:pt x="28" y="57"/>
                    <a:pt x="35" y="61"/>
                    <a:pt x="40" y="67"/>
                  </a:cubicBezTo>
                  <a:cubicBezTo>
                    <a:pt x="47" y="76"/>
                    <a:pt x="51" y="88"/>
                    <a:pt x="51" y="102"/>
                  </a:cubicBezTo>
                  <a:cubicBezTo>
                    <a:pt x="51" y="116"/>
                    <a:pt x="47" y="128"/>
                    <a:pt x="40" y="137"/>
                  </a:cubicBezTo>
                  <a:cubicBezTo>
                    <a:pt x="35" y="143"/>
                    <a:pt x="28" y="147"/>
                    <a:pt x="20" y="147"/>
                  </a:cubicBezTo>
                  <a:cubicBezTo>
                    <a:pt x="12" y="147"/>
                    <a:pt x="5" y="143"/>
                    <a:pt x="0" y="137"/>
                  </a:cubicBezTo>
                  <a:cubicBezTo>
                    <a:pt x="0" y="182"/>
                    <a:pt x="0" y="182"/>
                    <a:pt x="0" y="182"/>
                  </a:cubicBezTo>
                  <a:cubicBezTo>
                    <a:pt x="0" y="190"/>
                    <a:pt x="6" y="197"/>
                    <a:pt x="15" y="197"/>
                  </a:cubicBezTo>
                  <a:cubicBezTo>
                    <a:pt x="77" y="197"/>
                    <a:pt x="77" y="197"/>
                    <a:pt x="77" y="197"/>
                  </a:cubicBezTo>
                  <a:cubicBezTo>
                    <a:pt x="80" y="198"/>
                    <a:pt x="82" y="199"/>
                    <a:pt x="82" y="202"/>
                  </a:cubicBezTo>
                  <a:cubicBezTo>
                    <a:pt x="82" y="207"/>
                    <a:pt x="82" y="212"/>
                    <a:pt x="77" y="215"/>
                  </a:cubicBezTo>
                  <a:cubicBezTo>
                    <a:pt x="75" y="217"/>
                    <a:pt x="72" y="218"/>
                    <a:pt x="69" y="219"/>
                  </a:cubicBezTo>
                  <a:cubicBezTo>
                    <a:pt x="61" y="224"/>
                    <a:pt x="60" y="235"/>
                    <a:pt x="68" y="241"/>
                  </a:cubicBezTo>
                  <a:cubicBezTo>
                    <a:pt x="75" y="247"/>
                    <a:pt x="85" y="249"/>
                    <a:pt x="95" y="249"/>
                  </a:cubicBezTo>
                  <a:cubicBezTo>
                    <a:pt x="104" y="249"/>
                    <a:pt x="115" y="247"/>
                    <a:pt x="122" y="241"/>
                  </a:cubicBezTo>
                  <a:cubicBezTo>
                    <a:pt x="129" y="235"/>
                    <a:pt x="128" y="224"/>
                    <a:pt x="120" y="219"/>
                  </a:cubicBezTo>
                  <a:cubicBezTo>
                    <a:pt x="118" y="218"/>
                    <a:pt x="115" y="217"/>
                    <a:pt x="112" y="215"/>
                  </a:cubicBezTo>
                  <a:cubicBezTo>
                    <a:pt x="108" y="212"/>
                    <a:pt x="107" y="207"/>
                    <a:pt x="108" y="202"/>
                  </a:cubicBezTo>
                  <a:cubicBezTo>
                    <a:pt x="108" y="199"/>
                    <a:pt x="110" y="198"/>
                    <a:pt x="112" y="197"/>
                  </a:cubicBezTo>
                  <a:cubicBezTo>
                    <a:pt x="182" y="197"/>
                    <a:pt x="182" y="197"/>
                    <a:pt x="182" y="197"/>
                  </a:cubicBezTo>
                  <a:cubicBezTo>
                    <a:pt x="190" y="197"/>
                    <a:pt x="197" y="190"/>
                    <a:pt x="197" y="182"/>
                  </a:cubicBezTo>
                  <a:cubicBezTo>
                    <a:pt x="197" y="15"/>
                    <a:pt x="197" y="15"/>
                    <a:pt x="197" y="15"/>
                  </a:cubicBezTo>
                  <a:cubicBezTo>
                    <a:pt x="197" y="6"/>
                    <a:pt x="190" y="0"/>
                    <a:pt x="182" y="0"/>
                  </a:cubicBezTo>
                  <a:cubicBezTo>
                    <a:pt x="15" y="0"/>
                    <a:pt x="15" y="0"/>
                    <a:pt x="15" y="0"/>
                  </a:cubicBezTo>
                  <a:cubicBezTo>
                    <a:pt x="6" y="0"/>
                    <a:pt x="0" y="6"/>
                    <a:pt x="0" y="15"/>
                  </a:cubicBezTo>
                  <a:close/>
                </a:path>
              </a:pathLst>
            </a:custGeom>
            <a:solidFill>
              <a:srgbClr val="F1C23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3" name="Google Shape;1003;p41"/>
            <p:cNvSpPr/>
            <p:nvPr/>
          </p:nvSpPr>
          <p:spPr>
            <a:xfrm>
              <a:off x="2214346" y="3400890"/>
              <a:ext cx="179880" cy="213215"/>
            </a:xfrm>
            <a:custGeom>
              <a:avLst/>
              <a:gdLst/>
              <a:ahLst/>
              <a:cxnLst/>
              <a:rect l="l" t="t" r="r" b="b"/>
              <a:pathLst>
                <a:path w="204" h="242" extrusionOk="0">
                  <a:moveTo>
                    <a:pt x="147" y="20"/>
                  </a:moveTo>
                  <a:cubicBezTo>
                    <a:pt x="147" y="28"/>
                    <a:pt x="143" y="35"/>
                    <a:pt x="137" y="40"/>
                  </a:cubicBezTo>
                  <a:cubicBezTo>
                    <a:pt x="128" y="48"/>
                    <a:pt x="116" y="51"/>
                    <a:pt x="102" y="51"/>
                  </a:cubicBezTo>
                  <a:cubicBezTo>
                    <a:pt x="88" y="51"/>
                    <a:pt x="75" y="48"/>
                    <a:pt x="67" y="40"/>
                  </a:cubicBezTo>
                  <a:cubicBezTo>
                    <a:pt x="60" y="35"/>
                    <a:pt x="57" y="28"/>
                    <a:pt x="57" y="20"/>
                  </a:cubicBezTo>
                  <a:cubicBezTo>
                    <a:pt x="57" y="12"/>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2"/>
                    <a:pt x="89" y="195"/>
                  </a:cubicBezTo>
                  <a:cubicBezTo>
                    <a:pt x="89" y="200"/>
                    <a:pt x="89" y="205"/>
                    <a:pt x="84" y="208"/>
                  </a:cubicBezTo>
                  <a:cubicBezTo>
                    <a:pt x="82" y="210"/>
                    <a:pt x="79" y="211"/>
                    <a:pt x="76" y="212"/>
                  </a:cubicBezTo>
                  <a:cubicBezTo>
                    <a:pt x="68" y="217"/>
                    <a:pt x="67" y="228"/>
                    <a:pt x="75" y="234"/>
                  </a:cubicBezTo>
                  <a:cubicBezTo>
                    <a:pt x="82" y="240"/>
                    <a:pt x="92" y="242"/>
                    <a:pt x="102" y="242"/>
                  </a:cubicBezTo>
                  <a:cubicBezTo>
                    <a:pt x="111" y="242"/>
                    <a:pt x="122" y="240"/>
                    <a:pt x="129" y="234"/>
                  </a:cubicBezTo>
                  <a:cubicBezTo>
                    <a:pt x="136" y="228"/>
                    <a:pt x="135" y="217"/>
                    <a:pt x="127" y="212"/>
                  </a:cubicBezTo>
                  <a:cubicBezTo>
                    <a:pt x="125" y="211"/>
                    <a:pt x="122" y="210"/>
                    <a:pt x="119" y="208"/>
                  </a:cubicBezTo>
                  <a:cubicBezTo>
                    <a:pt x="115" y="205"/>
                    <a:pt x="114" y="200"/>
                    <a:pt x="115" y="195"/>
                  </a:cubicBezTo>
                  <a:cubicBezTo>
                    <a:pt x="115" y="192"/>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2"/>
                    <a:pt x="147" y="20"/>
                  </a:cubicBez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4" name="Google Shape;1004;p41"/>
            <p:cNvSpPr/>
            <p:nvPr/>
          </p:nvSpPr>
          <p:spPr>
            <a:xfrm>
              <a:off x="1814198" y="3754076"/>
              <a:ext cx="213433" cy="180938"/>
            </a:xfrm>
            <a:custGeom>
              <a:avLst/>
              <a:gdLst/>
              <a:ahLst/>
              <a:cxnLst/>
              <a:rect l="l" t="t" r="r" b="b"/>
              <a:pathLst>
                <a:path w="242" h="205" extrusionOk="0">
                  <a:moveTo>
                    <a:pt x="222" y="147"/>
                  </a:moveTo>
                  <a:cubicBezTo>
                    <a:pt x="214" y="147"/>
                    <a:pt x="207" y="144"/>
                    <a:pt x="202" y="138"/>
                  </a:cubicBezTo>
                  <a:cubicBezTo>
                    <a:pt x="195" y="129"/>
                    <a:pt x="191" y="116"/>
                    <a:pt x="191" y="102"/>
                  </a:cubicBezTo>
                  <a:cubicBezTo>
                    <a:pt x="191" y="89"/>
                    <a:pt x="195" y="76"/>
                    <a:pt x="202" y="67"/>
                  </a:cubicBezTo>
                  <a:cubicBezTo>
                    <a:pt x="207" y="61"/>
                    <a:pt x="214" y="58"/>
                    <a:pt x="222" y="58"/>
                  </a:cubicBezTo>
                  <a:cubicBezTo>
                    <a:pt x="230" y="58"/>
                    <a:pt x="237" y="61"/>
                    <a:pt x="242" y="68"/>
                  </a:cubicBezTo>
                  <a:cubicBezTo>
                    <a:pt x="242" y="15"/>
                    <a:pt x="242" y="15"/>
                    <a:pt x="242" y="15"/>
                  </a:cubicBezTo>
                  <a:cubicBezTo>
                    <a:pt x="242" y="7"/>
                    <a:pt x="236" y="0"/>
                    <a:pt x="228" y="0"/>
                  </a:cubicBezTo>
                  <a:cubicBezTo>
                    <a:pt x="67" y="0"/>
                    <a:pt x="67" y="0"/>
                    <a:pt x="67" y="0"/>
                  </a:cubicBezTo>
                  <a:cubicBezTo>
                    <a:pt x="59" y="0"/>
                    <a:pt x="53" y="7"/>
                    <a:pt x="53" y="15"/>
                  </a:cubicBezTo>
                  <a:cubicBezTo>
                    <a:pt x="53" y="85"/>
                    <a:pt x="53" y="85"/>
                    <a:pt x="53" y="85"/>
                  </a:cubicBezTo>
                  <a:cubicBezTo>
                    <a:pt x="52" y="87"/>
                    <a:pt x="50" y="89"/>
                    <a:pt x="47" y="90"/>
                  </a:cubicBezTo>
                  <a:cubicBezTo>
                    <a:pt x="42" y="90"/>
                    <a:pt x="38" y="90"/>
                    <a:pt x="34" y="85"/>
                  </a:cubicBezTo>
                  <a:cubicBezTo>
                    <a:pt x="33" y="83"/>
                    <a:pt x="32" y="80"/>
                    <a:pt x="30" y="77"/>
                  </a:cubicBezTo>
                  <a:cubicBezTo>
                    <a:pt x="25" y="69"/>
                    <a:pt x="15" y="68"/>
                    <a:pt x="9" y="75"/>
                  </a:cubicBezTo>
                  <a:cubicBezTo>
                    <a:pt x="3" y="83"/>
                    <a:pt x="0" y="93"/>
                    <a:pt x="1" y="102"/>
                  </a:cubicBezTo>
                  <a:cubicBezTo>
                    <a:pt x="0" y="112"/>
                    <a:pt x="3" y="122"/>
                    <a:pt x="9" y="129"/>
                  </a:cubicBezTo>
                  <a:cubicBezTo>
                    <a:pt x="15" y="137"/>
                    <a:pt x="25" y="136"/>
                    <a:pt x="30" y="128"/>
                  </a:cubicBezTo>
                  <a:cubicBezTo>
                    <a:pt x="32" y="125"/>
                    <a:pt x="33" y="122"/>
                    <a:pt x="34" y="120"/>
                  </a:cubicBezTo>
                  <a:cubicBezTo>
                    <a:pt x="38" y="115"/>
                    <a:pt x="42" y="115"/>
                    <a:pt x="47" y="115"/>
                  </a:cubicBezTo>
                  <a:cubicBezTo>
                    <a:pt x="50" y="115"/>
                    <a:pt x="52" y="118"/>
                    <a:pt x="53" y="120"/>
                  </a:cubicBezTo>
                  <a:cubicBezTo>
                    <a:pt x="53" y="190"/>
                    <a:pt x="53" y="190"/>
                    <a:pt x="53" y="190"/>
                  </a:cubicBezTo>
                  <a:cubicBezTo>
                    <a:pt x="53" y="198"/>
                    <a:pt x="59" y="205"/>
                    <a:pt x="67" y="205"/>
                  </a:cubicBezTo>
                  <a:cubicBezTo>
                    <a:pt x="228" y="205"/>
                    <a:pt x="228" y="205"/>
                    <a:pt x="228" y="205"/>
                  </a:cubicBezTo>
                  <a:cubicBezTo>
                    <a:pt x="236" y="205"/>
                    <a:pt x="242" y="198"/>
                    <a:pt x="242" y="190"/>
                  </a:cubicBezTo>
                  <a:cubicBezTo>
                    <a:pt x="242" y="137"/>
                    <a:pt x="242" y="137"/>
                    <a:pt x="242" y="137"/>
                  </a:cubicBezTo>
                  <a:cubicBezTo>
                    <a:pt x="237" y="144"/>
                    <a:pt x="230" y="147"/>
                    <a:pt x="222" y="147"/>
                  </a:cubicBezTo>
                  <a:close/>
                </a:path>
              </a:pathLst>
            </a:custGeom>
            <a:solidFill>
              <a:srgbClr val="674EA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5" name="Google Shape;1005;p41"/>
            <p:cNvSpPr/>
            <p:nvPr/>
          </p:nvSpPr>
          <p:spPr>
            <a:xfrm>
              <a:off x="2214346" y="3580587"/>
              <a:ext cx="179880" cy="213215"/>
            </a:xfrm>
            <a:custGeom>
              <a:avLst/>
              <a:gdLst/>
              <a:ahLst/>
              <a:cxnLst/>
              <a:rect l="l" t="t" r="r" b="b"/>
              <a:pathLst>
                <a:path w="204" h="242" extrusionOk="0">
                  <a:moveTo>
                    <a:pt x="147" y="20"/>
                  </a:moveTo>
                  <a:cubicBezTo>
                    <a:pt x="147" y="28"/>
                    <a:pt x="143" y="35"/>
                    <a:pt x="137" y="40"/>
                  </a:cubicBezTo>
                  <a:cubicBezTo>
                    <a:pt x="128" y="48"/>
                    <a:pt x="116" y="52"/>
                    <a:pt x="102" y="51"/>
                  </a:cubicBezTo>
                  <a:cubicBezTo>
                    <a:pt x="88" y="52"/>
                    <a:pt x="75" y="48"/>
                    <a:pt x="67" y="40"/>
                  </a:cubicBezTo>
                  <a:cubicBezTo>
                    <a:pt x="60" y="35"/>
                    <a:pt x="57" y="28"/>
                    <a:pt x="57" y="20"/>
                  </a:cubicBezTo>
                  <a:cubicBezTo>
                    <a:pt x="57" y="13"/>
                    <a:pt x="61" y="5"/>
                    <a:pt x="67" y="0"/>
                  </a:cubicBezTo>
                  <a:cubicBezTo>
                    <a:pt x="14" y="0"/>
                    <a:pt x="14" y="0"/>
                    <a:pt x="14" y="0"/>
                  </a:cubicBezTo>
                  <a:cubicBezTo>
                    <a:pt x="6" y="0"/>
                    <a:pt x="0" y="7"/>
                    <a:pt x="0" y="15"/>
                  </a:cubicBezTo>
                  <a:cubicBezTo>
                    <a:pt x="0" y="175"/>
                    <a:pt x="0" y="175"/>
                    <a:pt x="0" y="175"/>
                  </a:cubicBezTo>
                  <a:cubicBezTo>
                    <a:pt x="0" y="183"/>
                    <a:pt x="6" y="190"/>
                    <a:pt x="14" y="190"/>
                  </a:cubicBezTo>
                  <a:cubicBezTo>
                    <a:pt x="84" y="190"/>
                    <a:pt x="84" y="190"/>
                    <a:pt x="84" y="190"/>
                  </a:cubicBezTo>
                  <a:cubicBezTo>
                    <a:pt x="87" y="191"/>
                    <a:pt x="89" y="193"/>
                    <a:pt x="89" y="195"/>
                  </a:cubicBezTo>
                  <a:cubicBezTo>
                    <a:pt x="89" y="200"/>
                    <a:pt x="89" y="205"/>
                    <a:pt x="84" y="208"/>
                  </a:cubicBezTo>
                  <a:cubicBezTo>
                    <a:pt x="82" y="210"/>
                    <a:pt x="79" y="211"/>
                    <a:pt x="76" y="213"/>
                  </a:cubicBezTo>
                  <a:cubicBezTo>
                    <a:pt x="68" y="218"/>
                    <a:pt x="67" y="228"/>
                    <a:pt x="75" y="234"/>
                  </a:cubicBezTo>
                  <a:cubicBezTo>
                    <a:pt x="82" y="240"/>
                    <a:pt x="92" y="242"/>
                    <a:pt x="102" y="242"/>
                  </a:cubicBezTo>
                  <a:cubicBezTo>
                    <a:pt x="111" y="242"/>
                    <a:pt x="122" y="240"/>
                    <a:pt x="129" y="234"/>
                  </a:cubicBezTo>
                  <a:cubicBezTo>
                    <a:pt x="136" y="228"/>
                    <a:pt x="135" y="218"/>
                    <a:pt x="127" y="213"/>
                  </a:cubicBezTo>
                  <a:cubicBezTo>
                    <a:pt x="125" y="211"/>
                    <a:pt x="122" y="210"/>
                    <a:pt x="119" y="208"/>
                  </a:cubicBezTo>
                  <a:cubicBezTo>
                    <a:pt x="115" y="205"/>
                    <a:pt x="114" y="200"/>
                    <a:pt x="115" y="195"/>
                  </a:cubicBezTo>
                  <a:cubicBezTo>
                    <a:pt x="115" y="193"/>
                    <a:pt x="117" y="191"/>
                    <a:pt x="119" y="190"/>
                  </a:cubicBezTo>
                  <a:cubicBezTo>
                    <a:pt x="189" y="190"/>
                    <a:pt x="189" y="190"/>
                    <a:pt x="189" y="190"/>
                  </a:cubicBezTo>
                  <a:cubicBezTo>
                    <a:pt x="197" y="190"/>
                    <a:pt x="204" y="183"/>
                    <a:pt x="204" y="175"/>
                  </a:cubicBezTo>
                  <a:cubicBezTo>
                    <a:pt x="204" y="15"/>
                    <a:pt x="204" y="15"/>
                    <a:pt x="204" y="15"/>
                  </a:cubicBezTo>
                  <a:cubicBezTo>
                    <a:pt x="204" y="7"/>
                    <a:pt x="197" y="0"/>
                    <a:pt x="189" y="0"/>
                  </a:cubicBezTo>
                  <a:cubicBezTo>
                    <a:pt x="137" y="0"/>
                    <a:pt x="137" y="0"/>
                    <a:pt x="137" y="0"/>
                  </a:cubicBezTo>
                  <a:cubicBezTo>
                    <a:pt x="143" y="5"/>
                    <a:pt x="147" y="13"/>
                    <a:pt x="147" y="20"/>
                  </a:cubicBezTo>
                  <a:close/>
                </a:path>
              </a:pathLst>
            </a:custGeom>
            <a:solidFill>
              <a:srgbClr val="45818E"/>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6" name="Google Shape;1006;p41"/>
            <p:cNvSpPr/>
            <p:nvPr/>
          </p:nvSpPr>
          <p:spPr>
            <a:xfrm>
              <a:off x="2174890" y="3760283"/>
              <a:ext cx="219335" cy="174731"/>
            </a:xfrm>
            <a:custGeom>
              <a:avLst/>
              <a:gdLst/>
              <a:ahLst/>
              <a:cxnLst/>
              <a:rect l="l" t="t" r="r" b="b"/>
              <a:pathLst>
                <a:path w="249" h="198" extrusionOk="0">
                  <a:moveTo>
                    <a:pt x="192" y="21"/>
                  </a:moveTo>
                  <a:cubicBezTo>
                    <a:pt x="192" y="28"/>
                    <a:pt x="188" y="35"/>
                    <a:pt x="182" y="41"/>
                  </a:cubicBezTo>
                  <a:cubicBezTo>
                    <a:pt x="173" y="48"/>
                    <a:pt x="161" y="52"/>
                    <a:pt x="147" y="52"/>
                  </a:cubicBezTo>
                  <a:cubicBezTo>
                    <a:pt x="133" y="52"/>
                    <a:pt x="120" y="48"/>
                    <a:pt x="112" y="41"/>
                  </a:cubicBezTo>
                  <a:cubicBezTo>
                    <a:pt x="105" y="35"/>
                    <a:pt x="102" y="28"/>
                    <a:pt x="102" y="21"/>
                  </a:cubicBezTo>
                  <a:cubicBezTo>
                    <a:pt x="102" y="13"/>
                    <a:pt x="106" y="5"/>
                    <a:pt x="112" y="0"/>
                  </a:cubicBezTo>
                  <a:cubicBezTo>
                    <a:pt x="67" y="0"/>
                    <a:pt x="67" y="0"/>
                    <a:pt x="67" y="0"/>
                  </a:cubicBezTo>
                  <a:cubicBezTo>
                    <a:pt x="59" y="0"/>
                    <a:pt x="52" y="7"/>
                    <a:pt x="52" y="15"/>
                  </a:cubicBezTo>
                  <a:cubicBezTo>
                    <a:pt x="52" y="78"/>
                    <a:pt x="52" y="78"/>
                    <a:pt x="52" y="78"/>
                  </a:cubicBezTo>
                  <a:cubicBezTo>
                    <a:pt x="51" y="80"/>
                    <a:pt x="49" y="82"/>
                    <a:pt x="47" y="83"/>
                  </a:cubicBezTo>
                  <a:cubicBezTo>
                    <a:pt x="42" y="83"/>
                    <a:pt x="37" y="83"/>
                    <a:pt x="34" y="78"/>
                  </a:cubicBezTo>
                  <a:cubicBezTo>
                    <a:pt x="32" y="76"/>
                    <a:pt x="31" y="73"/>
                    <a:pt x="29" y="70"/>
                  </a:cubicBezTo>
                  <a:cubicBezTo>
                    <a:pt x="24" y="62"/>
                    <a:pt x="14" y="61"/>
                    <a:pt x="8" y="68"/>
                  </a:cubicBezTo>
                  <a:cubicBezTo>
                    <a:pt x="2" y="76"/>
                    <a:pt x="0" y="86"/>
                    <a:pt x="0" y="95"/>
                  </a:cubicBezTo>
                  <a:cubicBezTo>
                    <a:pt x="0" y="105"/>
                    <a:pt x="2" y="115"/>
                    <a:pt x="8" y="122"/>
                  </a:cubicBezTo>
                  <a:cubicBezTo>
                    <a:pt x="14" y="130"/>
                    <a:pt x="24" y="129"/>
                    <a:pt x="29" y="121"/>
                  </a:cubicBezTo>
                  <a:cubicBezTo>
                    <a:pt x="31" y="118"/>
                    <a:pt x="32" y="115"/>
                    <a:pt x="34" y="113"/>
                  </a:cubicBezTo>
                  <a:cubicBezTo>
                    <a:pt x="37" y="108"/>
                    <a:pt x="42" y="108"/>
                    <a:pt x="47" y="108"/>
                  </a:cubicBezTo>
                  <a:cubicBezTo>
                    <a:pt x="49" y="108"/>
                    <a:pt x="51" y="111"/>
                    <a:pt x="52" y="113"/>
                  </a:cubicBezTo>
                  <a:cubicBezTo>
                    <a:pt x="52" y="183"/>
                    <a:pt x="52" y="183"/>
                    <a:pt x="52" y="183"/>
                  </a:cubicBezTo>
                  <a:cubicBezTo>
                    <a:pt x="52" y="191"/>
                    <a:pt x="59" y="198"/>
                    <a:pt x="67" y="198"/>
                  </a:cubicBezTo>
                  <a:cubicBezTo>
                    <a:pt x="234" y="198"/>
                    <a:pt x="234" y="198"/>
                    <a:pt x="234" y="198"/>
                  </a:cubicBezTo>
                  <a:cubicBezTo>
                    <a:pt x="242" y="198"/>
                    <a:pt x="249" y="191"/>
                    <a:pt x="249" y="183"/>
                  </a:cubicBezTo>
                  <a:cubicBezTo>
                    <a:pt x="249" y="15"/>
                    <a:pt x="249" y="15"/>
                    <a:pt x="249" y="15"/>
                  </a:cubicBezTo>
                  <a:cubicBezTo>
                    <a:pt x="249" y="7"/>
                    <a:pt x="242" y="0"/>
                    <a:pt x="234" y="0"/>
                  </a:cubicBezTo>
                  <a:cubicBezTo>
                    <a:pt x="182" y="0"/>
                    <a:pt x="182" y="0"/>
                    <a:pt x="182" y="0"/>
                  </a:cubicBezTo>
                  <a:cubicBezTo>
                    <a:pt x="188" y="5"/>
                    <a:pt x="192" y="13"/>
                    <a:pt x="192" y="21"/>
                  </a:cubicBez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07" name="Google Shape;1007;p41"/>
          <p:cNvGrpSpPr/>
          <p:nvPr/>
        </p:nvGrpSpPr>
        <p:grpSpPr>
          <a:xfrm>
            <a:off x="1517459" y="3009895"/>
            <a:ext cx="594104" cy="594364"/>
            <a:chOff x="557511" y="3214925"/>
            <a:chExt cx="719836" cy="720150"/>
          </a:xfrm>
        </p:grpSpPr>
        <p:sp>
          <p:nvSpPr>
            <p:cNvPr id="1008" name="Google Shape;1008;p41"/>
            <p:cNvSpPr/>
            <p:nvPr/>
          </p:nvSpPr>
          <p:spPr>
            <a:xfrm>
              <a:off x="557511" y="3214925"/>
              <a:ext cx="434543" cy="347863"/>
            </a:xfrm>
            <a:custGeom>
              <a:avLst/>
              <a:gdLst/>
              <a:ahLst/>
              <a:cxnLst/>
              <a:rect l="l" t="t" r="r" b="b"/>
              <a:pathLst>
                <a:path w="515" h="412" extrusionOk="0">
                  <a:moveTo>
                    <a:pt x="159" y="412"/>
                  </a:moveTo>
                  <a:cubicBezTo>
                    <a:pt x="147" y="402"/>
                    <a:pt x="139" y="388"/>
                    <a:pt x="139" y="373"/>
                  </a:cubicBezTo>
                  <a:cubicBezTo>
                    <a:pt x="139" y="358"/>
                    <a:pt x="146" y="344"/>
                    <a:pt x="158" y="334"/>
                  </a:cubicBezTo>
                  <a:cubicBezTo>
                    <a:pt x="175" y="319"/>
                    <a:pt x="200" y="312"/>
                    <a:pt x="227" y="312"/>
                  </a:cubicBezTo>
                  <a:cubicBezTo>
                    <a:pt x="254" y="312"/>
                    <a:pt x="278" y="319"/>
                    <a:pt x="296" y="334"/>
                  </a:cubicBezTo>
                  <a:cubicBezTo>
                    <a:pt x="307" y="344"/>
                    <a:pt x="314" y="358"/>
                    <a:pt x="314" y="373"/>
                  </a:cubicBezTo>
                  <a:cubicBezTo>
                    <a:pt x="314" y="388"/>
                    <a:pt x="307" y="402"/>
                    <a:pt x="295" y="412"/>
                  </a:cubicBezTo>
                  <a:cubicBezTo>
                    <a:pt x="402" y="412"/>
                    <a:pt x="402" y="412"/>
                    <a:pt x="402" y="412"/>
                  </a:cubicBezTo>
                  <a:cubicBezTo>
                    <a:pt x="408" y="412"/>
                    <a:pt x="413" y="407"/>
                    <a:pt x="413" y="401"/>
                  </a:cubicBezTo>
                  <a:cubicBezTo>
                    <a:pt x="413" y="262"/>
                    <a:pt x="413" y="262"/>
                    <a:pt x="413" y="262"/>
                  </a:cubicBezTo>
                  <a:cubicBezTo>
                    <a:pt x="414" y="258"/>
                    <a:pt x="418" y="253"/>
                    <a:pt x="423" y="253"/>
                  </a:cubicBezTo>
                  <a:cubicBezTo>
                    <a:pt x="433" y="253"/>
                    <a:pt x="442" y="253"/>
                    <a:pt x="448" y="262"/>
                  </a:cubicBezTo>
                  <a:cubicBezTo>
                    <a:pt x="452" y="267"/>
                    <a:pt x="454" y="272"/>
                    <a:pt x="457" y="277"/>
                  </a:cubicBezTo>
                  <a:cubicBezTo>
                    <a:pt x="467" y="293"/>
                    <a:pt x="487" y="294"/>
                    <a:pt x="499" y="280"/>
                  </a:cubicBezTo>
                  <a:cubicBezTo>
                    <a:pt x="510" y="266"/>
                    <a:pt x="515" y="246"/>
                    <a:pt x="514" y="228"/>
                  </a:cubicBezTo>
                  <a:cubicBezTo>
                    <a:pt x="515" y="210"/>
                    <a:pt x="510" y="190"/>
                    <a:pt x="499" y="176"/>
                  </a:cubicBezTo>
                  <a:cubicBezTo>
                    <a:pt x="487" y="161"/>
                    <a:pt x="467" y="162"/>
                    <a:pt x="457" y="178"/>
                  </a:cubicBezTo>
                  <a:cubicBezTo>
                    <a:pt x="454" y="183"/>
                    <a:pt x="452" y="189"/>
                    <a:pt x="448" y="194"/>
                  </a:cubicBezTo>
                  <a:cubicBezTo>
                    <a:pt x="442" y="203"/>
                    <a:pt x="433" y="203"/>
                    <a:pt x="423" y="203"/>
                  </a:cubicBezTo>
                  <a:cubicBezTo>
                    <a:pt x="418" y="202"/>
                    <a:pt x="414" y="198"/>
                    <a:pt x="413" y="194"/>
                  </a:cubicBezTo>
                  <a:cubicBezTo>
                    <a:pt x="413" y="12"/>
                    <a:pt x="413" y="12"/>
                    <a:pt x="413" y="12"/>
                  </a:cubicBezTo>
                  <a:cubicBezTo>
                    <a:pt x="413" y="5"/>
                    <a:pt x="408" y="0"/>
                    <a:pt x="402" y="0"/>
                  </a:cubicBezTo>
                  <a:cubicBezTo>
                    <a:pt x="11" y="0"/>
                    <a:pt x="11" y="0"/>
                    <a:pt x="11" y="0"/>
                  </a:cubicBezTo>
                  <a:cubicBezTo>
                    <a:pt x="5" y="0"/>
                    <a:pt x="0" y="5"/>
                    <a:pt x="0" y="12"/>
                  </a:cubicBezTo>
                  <a:cubicBezTo>
                    <a:pt x="0" y="401"/>
                    <a:pt x="0" y="401"/>
                    <a:pt x="0" y="401"/>
                  </a:cubicBezTo>
                  <a:cubicBezTo>
                    <a:pt x="0" y="407"/>
                    <a:pt x="5" y="412"/>
                    <a:pt x="11" y="412"/>
                  </a:cubicBezTo>
                  <a:lnTo>
                    <a:pt x="159" y="412"/>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09" name="Google Shape;1009;p41"/>
            <p:cNvSpPr/>
            <p:nvPr/>
          </p:nvSpPr>
          <p:spPr>
            <a:xfrm>
              <a:off x="929646" y="3214925"/>
              <a:ext cx="347700" cy="434664"/>
            </a:xfrm>
            <a:custGeom>
              <a:avLst/>
              <a:gdLst/>
              <a:ahLst/>
              <a:cxnLst/>
              <a:rect l="l" t="t" r="r" b="b"/>
              <a:pathLst>
                <a:path w="412" h="515" extrusionOk="0">
                  <a:moveTo>
                    <a:pt x="0" y="160"/>
                  </a:moveTo>
                  <a:cubicBezTo>
                    <a:pt x="10" y="148"/>
                    <a:pt x="24" y="140"/>
                    <a:pt x="39" y="140"/>
                  </a:cubicBezTo>
                  <a:cubicBezTo>
                    <a:pt x="54" y="140"/>
                    <a:pt x="68" y="147"/>
                    <a:pt x="78" y="159"/>
                  </a:cubicBezTo>
                  <a:cubicBezTo>
                    <a:pt x="93" y="176"/>
                    <a:pt x="100" y="201"/>
                    <a:pt x="100" y="228"/>
                  </a:cubicBezTo>
                  <a:cubicBezTo>
                    <a:pt x="100" y="255"/>
                    <a:pt x="93" y="279"/>
                    <a:pt x="78" y="296"/>
                  </a:cubicBezTo>
                  <a:cubicBezTo>
                    <a:pt x="68" y="308"/>
                    <a:pt x="54" y="315"/>
                    <a:pt x="39" y="315"/>
                  </a:cubicBezTo>
                  <a:cubicBezTo>
                    <a:pt x="24" y="315"/>
                    <a:pt x="10" y="308"/>
                    <a:pt x="0" y="296"/>
                  </a:cubicBezTo>
                  <a:cubicBezTo>
                    <a:pt x="0" y="402"/>
                    <a:pt x="0" y="402"/>
                    <a:pt x="0" y="402"/>
                  </a:cubicBezTo>
                  <a:cubicBezTo>
                    <a:pt x="0" y="409"/>
                    <a:pt x="5" y="414"/>
                    <a:pt x="11" y="414"/>
                  </a:cubicBezTo>
                  <a:cubicBezTo>
                    <a:pt x="150" y="414"/>
                    <a:pt x="150" y="414"/>
                    <a:pt x="150" y="414"/>
                  </a:cubicBezTo>
                  <a:cubicBezTo>
                    <a:pt x="154" y="415"/>
                    <a:pt x="159" y="419"/>
                    <a:pt x="159" y="424"/>
                  </a:cubicBezTo>
                  <a:cubicBezTo>
                    <a:pt x="159" y="434"/>
                    <a:pt x="159" y="443"/>
                    <a:pt x="150" y="449"/>
                  </a:cubicBezTo>
                  <a:cubicBezTo>
                    <a:pt x="145" y="452"/>
                    <a:pt x="140" y="455"/>
                    <a:pt x="135" y="458"/>
                  </a:cubicBezTo>
                  <a:cubicBezTo>
                    <a:pt x="119" y="468"/>
                    <a:pt x="118" y="488"/>
                    <a:pt x="132" y="500"/>
                  </a:cubicBezTo>
                  <a:cubicBezTo>
                    <a:pt x="146" y="511"/>
                    <a:pt x="166" y="515"/>
                    <a:pt x="184" y="515"/>
                  </a:cubicBezTo>
                  <a:cubicBezTo>
                    <a:pt x="202" y="515"/>
                    <a:pt x="222" y="511"/>
                    <a:pt x="236" y="500"/>
                  </a:cubicBezTo>
                  <a:cubicBezTo>
                    <a:pt x="251" y="488"/>
                    <a:pt x="250" y="468"/>
                    <a:pt x="234" y="458"/>
                  </a:cubicBezTo>
                  <a:cubicBezTo>
                    <a:pt x="229" y="455"/>
                    <a:pt x="223" y="452"/>
                    <a:pt x="218" y="449"/>
                  </a:cubicBezTo>
                  <a:cubicBezTo>
                    <a:pt x="209" y="443"/>
                    <a:pt x="209" y="434"/>
                    <a:pt x="209" y="424"/>
                  </a:cubicBezTo>
                  <a:cubicBezTo>
                    <a:pt x="210" y="419"/>
                    <a:pt x="214" y="415"/>
                    <a:pt x="218" y="414"/>
                  </a:cubicBezTo>
                  <a:cubicBezTo>
                    <a:pt x="400" y="414"/>
                    <a:pt x="400" y="414"/>
                    <a:pt x="400" y="414"/>
                  </a:cubicBezTo>
                  <a:cubicBezTo>
                    <a:pt x="407" y="414"/>
                    <a:pt x="412" y="409"/>
                    <a:pt x="412" y="402"/>
                  </a:cubicBezTo>
                  <a:cubicBezTo>
                    <a:pt x="412" y="12"/>
                    <a:pt x="412" y="12"/>
                    <a:pt x="412" y="12"/>
                  </a:cubicBezTo>
                  <a:cubicBezTo>
                    <a:pt x="412" y="5"/>
                    <a:pt x="407" y="0"/>
                    <a:pt x="400" y="0"/>
                  </a:cubicBezTo>
                  <a:cubicBezTo>
                    <a:pt x="11" y="0"/>
                    <a:pt x="11" y="0"/>
                    <a:pt x="11" y="0"/>
                  </a:cubicBezTo>
                  <a:cubicBezTo>
                    <a:pt x="5" y="0"/>
                    <a:pt x="0" y="5"/>
                    <a:pt x="0" y="12"/>
                  </a:cubicBezTo>
                  <a:lnTo>
                    <a:pt x="0" y="160"/>
                  </a:ln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0" name="Google Shape;1010;p41"/>
            <p:cNvSpPr/>
            <p:nvPr/>
          </p:nvSpPr>
          <p:spPr>
            <a:xfrm>
              <a:off x="557511" y="3500411"/>
              <a:ext cx="347040" cy="434664"/>
            </a:xfrm>
            <a:custGeom>
              <a:avLst/>
              <a:gdLst/>
              <a:ahLst/>
              <a:cxnLst/>
              <a:rect l="l" t="t" r="r" b="b"/>
              <a:pathLst>
                <a:path w="411" h="515" extrusionOk="0">
                  <a:moveTo>
                    <a:pt x="411" y="356"/>
                  </a:moveTo>
                  <a:cubicBezTo>
                    <a:pt x="401" y="368"/>
                    <a:pt x="387" y="376"/>
                    <a:pt x="372" y="376"/>
                  </a:cubicBezTo>
                  <a:cubicBezTo>
                    <a:pt x="357" y="376"/>
                    <a:pt x="343" y="369"/>
                    <a:pt x="333" y="357"/>
                  </a:cubicBezTo>
                  <a:cubicBezTo>
                    <a:pt x="318" y="340"/>
                    <a:pt x="311" y="315"/>
                    <a:pt x="311" y="288"/>
                  </a:cubicBezTo>
                  <a:cubicBezTo>
                    <a:pt x="311" y="261"/>
                    <a:pt x="318" y="237"/>
                    <a:pt x="333" y="219"/>
                  </a:cubicBezTo>
                  <a:cubicBezTo>
                    <a:pt x="343" y="207"/>
                    <a:pt x="357" y="201"/>
                    <a:pt x="372" y="201"/>
                  </a:cubicBezTo>
                  <a:cubicBezTo>
                    <a:pt x="387" y="201"/>
                    <a:pt x="401" y="208"/>
                    <a:pt x="411" y="220"/>
                  </a:cubicBezTo>
                  <a:cubicBezTo>
                    <a:pt x="411" y="113"/>
                    <a:pt x="411" y="113"/>
                    <a:pt x="411" y="113"/>
                  </a:cubicBezTo>
                  <a:cubicBezTo>
                    <a:pt x="411" y="107"/>
                    <a:pt x="406" y="102"/>
                    <a:pt x="400" y="102"/>
                  </a:cubicBezTo>
                  <a:cubicBezTo>
                    <a:pt x="261" y="102"/>
                    <a:pt x="261" y="102"/>
                    <a:pt x="261" y="102"/>
                  </a:cubicBezTo>
                  <a:cubicBezTo>
                    <a:pt x="257" y="100"/>
                    <a:pt x="252" y="97"/>
                    <a:pt x="252" y="92"/>
                  </a:cubicBezTo>
                  <a:cubicBezTo>
                    <a:pt x="252" y="82"/>
                    <a:pt x="252" y="73"/>
                    <a:pt x="261" y="67"/>
                  </a:cubicBezTo>
                  <a:cubicBezTo>
                    <a:pt x="266" y="63"/>
                    <a:pt x="271" y="61"/>
                    <a:pt x="276" y="58"/>
                  </a:cubicBezTo>
                  <a:cubicBezTo>
                    <a:pt x="293" y="48"/>
                    <a:pt x="294" y="28"/>
                    <a:pt x="279" y="16"/>
                  </a:cubicBezTo>
                  <a:cubicBezTo>
                    <a:pt x="265" y="5"/>
                    <a:pt x="245" y="0"/>
                    <a:pt x="227" y="1"/>
                  </a:cubicBezTo>
                  <a:cubicBezTo>
                    <a:pt x="209" y="0"/>
                    <a:pt x="189" y="5"/>
                    <a:pt x="175" y="16"/>
                  </a:cubicBezTo>
                  <a:cubicBezTo>
                    <a:pt x="160" y="28"/>
                    <a:pt x="161" y="48"/>
                    <a:pt x="177" y="58"/>
                  </a:cubicBezTo>
                  <a:cubicBezTo>
                    <a:pt x="182" y="61"/>
                    <a:pt x="188" y="63"/>
                    <a:pt x="193" y="67"/>
                  </a:cubicBezTo>
                  <a:cubicBezTo>
                    <a:pt x="202" y="73"/>
                    <a:pt x="202" y="82"/>
                    <a:pt x="202" y="92"/>
                  </a:cubicBezTo>
                  <a:cubicBezTo>
                    <a:pt x="201" y="97"/>
                    <a:pt x="197" y="100"/>
                    <a:pt x="193" y="102"/>
                  </a:cubicBezTo>
                  <a:cubicBezTo>
                    <a:pt x="11" y="102"/>
                    <a:pt x="11" y="102"/>
                    <a:pt x="11" y="102"/>
                  </a:cubicBezTo>
                  <a:cubicBezTo>
                    <a:pt x="5" y="102"/>
                    <a:pt x="0" y="107"/>
                    <a:pt x="0" y="113"/>
                  </a:cubicBezTo>
                  <a:cubicBezTo>
                    <a:pt x="0" y="504"/>
                    <a:pt x="0" y="504"/>
                    <a:pt x="0" y="504"/>
                  </a:cubicBezTo>
                  <a:cubicBezTo>
                    <a:pt x="0" y="510"/>
                    <a:pt x="5" y="515"/>
                    <a:pt x="11" y="515"/>
                  </a:cubicBezTo>
                  <a:cubicBezTo>
                    <a:pt x="400" y="515"/>
                    <a:pt x="400" y="515"/>
                    <a:pt x="400" y="515"/>
                  </a:cubicBezTo>
                  <a:cubicBezTo>
                    <a:pt x="406" y="515"/>
                    <a:pt x="411" y="510"/>
                    <a:pt x="411" y="504"/>
                  </a:cubicBezTo>
                  <a:lnTo>
                    <a:pt x="411" y="356"/>
                  </a:ln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1" name="Google Shape;1011;p41"/>
            <p:cNvSpPr/>
            <p:nvPr/>
          </p:nvSpPr>
          <p:spPr>
            <a:xfrm>
              <a:off x="842804" y="3588202"/>
              <a:ext cx="434543" cy="346873"/>
            </a:xfrm>
            <a:custGeom>
              <a:avLst/>
              <a:gdLst/>
              <a:ahLst/>
              <a:cxnLst/>
              <a:rect l="l" t="t" r="r" b="b"/>
              <a:pathLst>
                <a:path w="515" h="411" extrusionOk="0">
                  <a:moveTo>
                    <a:pt x="355" y="0"/>
                  </a:moveTo>
                  <a:cubicBezTo>
                    <a:pt x="367" y="10"/>
                    <a:pt x="375" y="24"/>
                    <a:pt x="375" y="39"/>
                  </a:cubicBezTo>
                  <a:cubicBezTo>
                    <a:pt x="375" y="54"/>
                    <a:pt x="368" y="68"/>
                    <a:pt x="356" y="78"/>
                  </a:cubicBezTo>
                  <a:cubicBezTo>
                    <a:pt x="339" y="93"/>
                    <a:pt x="314" y="100"/>
                    <a:pt x="287" y="100"/>
                  </a:cubicBezTo>
                  <a:cubicBezTo>
                    <a:pt x="260" y="100"/>
                    <a:pt x="236" y="93"/>
                    <a:pt x="219" y="78"/>
                  </a:cubicBezTo>
                  <a:cubicBezTo>
                    <a:pt x="207" y="68"/>
                    <a:pt x="200" y="54"/>
                    <a:pt x="200" y="39"/>
                  </a:cubicBezTo>
                  <a:cubicBezTo>
                    <a:pt x="200" y="24"/>
                    <a:pt x="207" y="10"/>
                    <a:pt x="219" y="0"/>
                  </a:cubicBezTo>
                  <a:cubicBezTo>
                    <a:pt x="113" y="0"/>
                    <a:pt x="113" y="0"/>
                    <a:pt x="113" y="0"/>
                  </a:cubicBezTo>
                  <a:cubicBezTo>
                    <a:pt x="106" y="0"/>
                    <a:pt x="101" y="5"/>
                    <a:pt x="101" y="11"/>
                  </a:cubicBezTo>
                  <a:cubicBezTo>
                    <a:pt x="101" y="150"/>
                    <a:pt x="101" y="150"/>
                    <a:pt x="101" y="150"/>
                  </a:cubicBezTo>
                  <a:cubicBezTo>
                    <a:pt x="100" y="154"/>
                    <a:pt x="96" y="159"/>
                    <a:pt x="91" y="159"/>
                  </a:cubicBezTo>
                  <a:cubicBezTo>
                    <a:pt x="81" y="159"/>
                    <a:pt x="72" y="159"/>
                    <a:pt x="66" y="150"/>
                  </a:cubicBezTo>
                  <a:cubicBezTo>
                    <a:pt x="63" y="145"/>
                    <a:pt x="60" y="140"/>
                    <a:pt x="57" y="135"/>
                  </a:cubicBezTo>
                  <a:cubicBezTo>
                    <a:pt x="47" y="118"/>
                    <a:pt x="27" y="117"/>
                    <a:pt x="15" y="132"/>
                  </a:cubicBezTo>
                  <a:cubicBezTo>
                    <a:pt x="4" y="146"/>
                    <a:pt x="0" y="166"/>
                    <a:pt x="0" y="184"/>
                  </a:cubicBezTo>
                  <a:cubicBezTo>
                    <a:pt x="0" y="202"/>
                    <a:pt x="4" y="222"/>
                    <a:pt x="15" y="236"/>
                  </a:cubicBezTo>
                  <a:cubicBezTo>
                    <a:pt x="27" y="251"/>
                    <a:pt x="47" y="250"/>
                    <a:pt x="57" y="234"/>
                  </a:cubicBezTo>
                  <a:cubicBezTo>
                    <a:pt x="60" y="229"/>
                    <a:pt x="63" y="223"/>
                    <a:pt x="66" y="218"/>
                  </a:cubicBezTo>
                  <a:cubicBezTo>
                    <a:pt x="72" y="209"/>
                    <a:pt x="81" y="209"/>
                    <a:pt x="91" y="209"/>
                  </a:cubicBezTo>
                  <a:cubicBezTo>
                    <a:pt x="96" y="210"/>
                    <a:pt x="100" y="214"/>
                    <a:pt x="101" y="218"/>
                  </a:cubicBezTo>
                  <a:cubicBezTo>
                    <a:pt x="101" y="400"/>
                    <a:pt x="101" y="400"/>
                    <a:pt x="101" y="400"/>
                  </a:cubicBezTo>
                  <a:cubicBezTo>
                    <a:pt x="101" y="406"/>
                    <a:pt x="106" y="411"/>
                    <a:pt x="113" y="411"/>
                  </a:cubicBezTo>
                  <a:cubicBezTo>
                    <a:pt x="503" y="411"/>
                    <a:pt x="503" y="411"/>
                    <a:pt x="503" y="411"/>
                  </a:cubicBezTo>
                  <a:cubicBezTo>
                    <a:pt x="510" y="411"/>
                    <a:pt x="515" y="406"/>
                    <a:pt x="515" y="400"/>
                  </a:cubicBezTo>
                  <a:cubicBezTo>
                    <a:pt x="515" y="11"/>
                    <a:pt x="515" y="11"/>
                    <a:pt x="515" y="11"/>
                  </a:cubicBezTo>
                  <a:cubicBezTo>
                    <a:pt x="515" y="5"/>
                    <a:pt x="510" y="0"/>
                    <a:pt x="503" y="0"/>
                  </a:cubicBezTo>
                  <a:lnTo>
                    <a:pt x="355" y="0"/>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12" name="Google Shape;1012;p41"/>
          <p:cNvGrpSpPr/>
          <p:nvPr/>
        </p:nvGrpSpPr>
        <p:grpSpPr>
          <a:xfrm>
            <a:off x="1442637" y="4925008"/>
            <a:ext cx="594540" cy="534029"/>
            <a:chOff x="1147762" y="1131887"/>
            <a:chExt cx="5137150" cy="4619626"/>
          </a:xfrm>
        </p:grpSpPr>
        <p:sp>
          <p:nvSpPr>
            <p:cNvPr id="1013" name="Google Shape;1013;p41"/>
            <p:cNvSpPr/>
            <p:nvPr/>
          </p:nvSpPr>
          <p:spPr>
            <a:xfrm>
              <a:off x="1147762" y="2425700"/>
              <a:ext cx="2505075" cy="3325813"/>
            </a:xfrm>
            <a:custGeom>
              <a:avLst/>
              <a:gdLst/>
              <a:ahLst/>
              <a:cxnLst/>
              <a:rect l="l" t="t" r="r" b="b"/>
              <a:pathLst>
                <a:path w="566" h="751" extrusionOk="0">
                  <a:moveTo>
                    <a:pt x="62" y="403"/>
                  </a:moveTo>
                  <a:cubicBezTo>
                    <a:pt x="9" y="496"/>
                    <a:pt x="0" y="584"/>
                    <a:pt x="37" y="649"/>
                  </a:cubicBezTo>
                  <a:cubicBezTo>
                    <a:pt x="75" y="715"/>
                    <a:pt x="155" y="751"/>
                    <a:pt x="263" y="751"/>
                  </a:cubicBezTo>
                  <a:cubicBezTo>
                    <a:pt x="449" y="751"/>
                    <a:pt x="449" y="751"/>
                    <a:pt x="449" y="751"/>
                  </a:cubicBezTo>
                  <a:cubicBezTo>
                    <a:pt x="413" y="733"/>
                    <a:pt x="375" y="705"/>
                    <a:pt x="351" y="658"/>
                  </a:cubicBezTo>
                  <a:cubicBezTo>
                    <a:pt x="303" y="564"/>
                    <a:pt x="352" y="480"/>
                    <a:pt x="355" y="476"/>
                  </a:cubicBezTo>
                  <a:cubicBezTo>
                    <a:pt x="370" y="450"/>
                    <a:pt x="370" y="450"/>
                    <a:pt x="370" y="450"/>
                  </a:cubicBezTo>
                  <a:cubicBezTo>
                    <a:pt x="566" y="111"/>
                    <a:pt x="566" y="111"/>
                    <a:pt x="566" y="111"/>
                  </a:cubicBezTo>
                  <a:cubicBezTo>
                    <a:pt x="555" y="92"/>
                    <a:pt x="555" y="92"/>
                    <a:pt x="555" y="92"/>
                  </a:cubicBezTo>
                  <a:cubicBezTo>
                    <a:pt x="550" y="85"/>
                    <a:pt x="487" y="0"/>
                    <a:pt x="398" y="0"/>
                  </a:cubicBezTo>
                  <a:cubicBezTo>
                    <a:pt x="310" y="0"/>
                    <a:pt x="265" y="55"/>
                    <a:pt x="249" y="79"/>
                  </a:cubicBezTo>
                  <a:lnTo>
                    <a:pt x="62" y="403"/>
                  </a:ln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4" name="Google Shape;1014;p41"/>
            <p:cNvSpPr/>
            <p:nvPr/>
          </p:nvSpPr>
          <p:spPr>
            <a:xfrm>
              <a:off x="2617787" y="3519487"/>
              <a:ext cx="3667125" cy="2232024"/>
            </a:xfrm>
            <a:custGeom>
              <a:avLst/>
              <a:gdLst/>
              <a:ahLst/>
              <a:cxnLst/>
              <a:rect l="l" t="t" r="r" b="b"/>
              <a:pathLst>
                <a:path w="829" h="504" extrusionOk="0">
                  <a:moveTo>
                    <a:pt x="766" y="156"/>
                  </a:moveTo>
                  <a:cubicBezTo>
                    <a:pt x="676" y="0"/>
                    <a:pt x="676" y="0"/>
                    <a:pt x="676" y="0"/>
                  </a:cubicBezTo>
                  <a:cubicBezTo>
                    <a:pt x="680" y="40"/>
                    <a:pt x="676" y="87"/>
                    <a:pt x="651" y="131"/>
                  </a:cubicBezTo>
                  <a:cubicBezTo>
                    <a:pt x="600" y="220"/>
                    <a:pt x="492" y="222"/>
                    <a:pt x="479" y="222"/>
                  </a:cubicBezTo>
                  <a:cubicBezTo>
                    <a:pt x="479" y="222"/>
                    <a:pt x="479" y="222"/>
                    <a:pt x="479" y="222"/>
                  </a:cubicBezTo>
                  <a:cubicBezTo>
                    <a:pt x="448" y="222"/>
                    <a:pt x="448" y="222"/>
                    <a:pt x="448" y="222"/>
                  </a:cubicBezTo>
                  <a:cubicBezTo>
                    <a:pt x="57" y="222"/>
                    <a:pt x="57" y="222"/>
                    <a:pt x="57" y="222"/>
                  </a:cubicBezTo>
                  <a:cubicBezTo>
                    <a:pt x="45" y="242"/>
                    <a:pt x="45" y="242"/>
                    <a:pt x="45" y="242"/>
                  </a:cubicBezTo>
                  <a:cubicBezTo>
                    <a:pt x="43" y="246"/>
                    <a:pt x="0" y="318"/>
                    <a:pt x="42" y="399"/>
                  </a:cubicBezTo>
                  <a:cubicBezTo>
                    <a:pt x="91" y="495"/>
                    <a:pt x="209" y="503"/>
                    <a:pt x="216" y="504"/>
                  </a:cubicBezTo>
                  <a:cubicBezTo>
                    <a:pt x="566" y="504"/>
                    <a:pt x="566" y="504"/>
                    <a:pt x="566" y="504"/>
                  </a:cubicBezTo>
                  <a:cubicBezTo>
                    <a:pt x="674" y="504"/>
                    <a:pt x="754" y="468"/>
                    <a:pt x="792" y="402"/>
                  </a:cubicBezTo>
                  <a:cubicBezTo>
                    <a:pt x="829" y="337"/>
                    <a:pt x="820" y="249"/>
                    <a:pt x="766" y="156"/>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5" name="Google Shape;1015;p41"/>
            <p:cNvSpPr/>
            <p:nvPr/>
          </p:nvSpPr>
          <p:spPr>
            <a:xfrm>
              <a:off x="2449512" y="1131887"/>
              <a:ext cx="3167061" cy="3259137"/>
            </a:xfrm>
            <a:custGeom>
              <a:avLst/>
              <a:gdLst/>
              <a:ahLst/>
              <a:cxnLst/>
              <a:rect l="l" t="t" r="r" b="b"/>
              <a:pathLst>
                <a:path w="716" h="736" extrusionOk="0">
                  <a:moveTo>
                    <a:pt x="487" y="145"/>
                  </a:moveTo>
                  <a:cubicBezTo>
                    <a:pt x="433" y="52"/>
                    <a:pt x="362" y="0"/>
                    <a:pt x="286" y="0"/>
                  </a:cubicBezTo>
                  <a:cubicBezTo>
                    <a:pt x="211" y="0"/>
                    <a:pt x="140" y="52"/>
                    <a:pt x="86" y="145"/>
                  </a:cubicBezTo>
                  <a:cubicBezTo>
                    <a:pt x="0" y="294"/>
                    <a:pt x="0" y="294"/>
                    <a:pt x="0" y="294"/>
                  </a:cubicBezTo>
                  <a:cubicBezTo>
                    <a:pt x="27" y="278"/>
                    <a:pt x="61" y="266"/>
                    <a:pt x="104" y="266"/>
                  </a:cubicBezTo>
                  <a:cubicBezTo>
                    <a:pt x="210" y="266"/>
                    <a:pt x="279" y="365"/>
                    <a:pt x="282" y="370"/>
                  </a:cubicBezTo>
                  <a:cubicBezTo>
                    <a:pt x="283" y="371"/>
                    <a:pt x="283" y="371"/>
                    <a:pt x="283" y="371"/>
                  </a:cubicBezTo>
                  <a:cubicBezTo>
                    <a:pt x="293" y="390"/>
                    <a:pt x="293" y="390"/>
                    <a:pt x="293" y="390"/>
                  </a:cubicBezTo>
                  <a:cubicBezTo>
                    <a:pt x="298" y="397"/>
                    <a:pt x="298" y="397"/>
                    <a:pt x="298" y="397"/>
                  </a:cubicBezTo>
                  <a:cubicBezTo>
                    <a:pt x="493" y="736"/>
                    <a:pt x="493" y="736"/>
                    <a:pt x="493" y="736"/>
                  </a:cubicBezTo>
                  <a:cubicBezTo>
                    <a:pt x="517" y="736"/>
                    <a:pt x="517" y="736"/>
                    <a:pt x="517" y="736"/>
                  </a:cubicBezTo>
                  <a:cubicBezTo>
                    <a:pt x="517" y="736"/>
                    <a:pt x="517" y="736"/>
                    <a:pt x="517" y="736"/>
                  </a:cubicBezTo>
                  <a:cubicBezTo>
                    <a:pt x="522" y="736"/>
                    <a:pt x="622" y="735"/>
                    <a:pt x="667" y="657"/>
                  </a:cubicBezTo>
                  <a:cubicBezTo>
                    <a:pt x="716" y="573"/>
                    <a:pt x="672" y="467"/>
                    <a:pt x="668" y="459"/>
                  </a:cubicBezTo>
                  <a:lnTo>
                    <a:pt x="487" y="145"/>
                  </a:ln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16" name="Google Shape;1016;p41"/>
          <p:cNvGrpSpPr/>
          <p:nvPr/>
        </p:nvGrpSpPr>
        <p:grpSpPr>
          <a:xfrm>
            <a:off x="2505742" y="4916547"/>
            <a:ext cx="594535" cy="551043"/>
            <a:chOff x="1570037" y="1341437"/>
            <a:chExt cx="4943475" cy="4576762"/>
          </a:xfrm>
        </p:grpSpPr>
        <p:sp>
          <p:nvSpPr>
            <p:cNvPr id="1017" name="Google Shape;1017;p41"/>
            <p:cNvSpPr/>
            <p:nvPr/>
          </p:nvSpPr>
          <p:spPr>
            <a:xfrm>
              <a:off x="4814887" y="3284537"/>
              <a:ext cx="1673225" cy="1187450"/>
            </a:xfrm>
            <a:custGeom>
              <a:avLst/>
              <a:gdLst/>
              <a:ahLst/>
              <a:cxnLst/>
              <a:rect l="l" t="t" r="r" b="b"/>
              <a:pathLst>
                <a:path w="381" h="270" extrusionOk="0">
                  <a:moveTo>
                    <a:pt x="295" y="270"/>
                  </a:moveTo>
                  <a:cubicBezTo>
                    <a:pt x="336" y="270"/>
                    <a:pt x="381" y="237"/>
                    <a:pt x="360" y="184"/>
                  </a:cubicBezTo>
                  <a:cubicBezTo>
                    <a:pt x="360" y="184"/>
                    <a:pt x="360" y="184"/>
                    <a:pt x="360" y="184"/>
                  </a:cubicBezTo>
                  <a:cubicBezTo>
                    <a:pt x="254" y="0"/>
                    <a:pt x="254" y="0"/>
                    <a:pt x="254" y="0"/>
                  </a:cubicBezTo>
                  <a:cubicBezTo>
                    <a:pt x="6" y="142"/>
                    <a:pt x="6" y="142"/>
                    <a:pt x="6" y="142"/>
                  </a:cubicBezTo>
                  <a:cubicBezTo>
                    <a:pt x="80" y="270"/>
                    <a:pt x="80" y="270"/>
                    <a:pt x="80" y="270"/>
                  </a:cubicBezTo>
                  <a:cubicBezTo>
                    <a:pt x="0" y="270"/>
                    <a:pt x="0" y="270"/>
                    <a:pt x="0" y="270"/>
                  </a:cubicBezTo>
                  <a:cubicBezTo>
                    <a:pt x="0" y="270"/>
                    <a:pt x="0" y="270"/>
                    <a:pt x="0" y="270"/>
                  </a:cubicBezTo>
                  <a:lnTo>
                    <a:pt x="295" y="270"/>
                  </a:ln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8" name="Google Shape;1018;p41"/>
            <p:cNvSpPr/>
            <p:nvPr/>
          </p:nvSpPr>
          <p:spPr>
            <a:xfrm>
              <a:off x="2355850" y="4164012"/>
              <a:ext cx="1208087" cy="1560512"/>
            </a:xfrm>
            <a:custGeom>
              <a:avLst/>
              <a:gdLst/>
              <a:ahLst/>
              <a:cxnLst/>
              <a:rect l="l" t="t" r="r" b="b"/>
              <a:pathLst>
                <a:path w="275" h="355" extrusionOk="0">
                  <a:moveTo>
                    <a:pt x="275" y="70"/>
                  </a:moveTo>
                  <a:cubicBezTo>
                    <a:pt x="128" y="70"/>
                    <a:pt x="128" y="70"/>
                    <a:pt x="128" y="70"/>
                  </a:cubicBezTo>
                  <a:cubicBezTo>
                    <a:pt x="168" y="0"/>
                    <a:pt x="168" y="0"/>
                    <a:pt x="168" y="0"/>
                  </a:cubicBezTo>
                  <a:cubicBezTo>
                    <a:pt x="168" y="0"/>
                    <a:pt x="168" y="0"/>
                    <a:pt x="168" y="0"/>
                  </a:cubicBezTo>
                  <a:cubicBezTo>
                    <a:pt x="20" y="256"/>
                    <a:pt x="20" y="256"/>
                    <a:pt x="20" y="256"/>
                  </a:cubicBezTo>
                  <a:cubicBezTo>
                    <a:pt x="0" y="291"/>
                    <a:pt x="5" y="346"/>
                    <a:pt x="62" y="354"/>
                  </a:cubicBezTo>
                  <a:cubicBezTo>
                    <a:pt x="62" y="355"/>
                    <a:pt x="62" y="355"/>
                    <a:pt x="62" y="355"/>
                  </a:cubicBezTo>
                  <a:cubicBezTo>
                    <a:pt x="275" y="355"/>
                    <a:pt x="275" y="355"/>
                    <a:pt x="275" y="355"/>
                  </a:cubicBezTo>
                  <a:lnTo>
                    <a:pt x="275" y="70"/>
                  </a:lnTo>
                  <a:close/>
                </a:path>
              </a:pathLst>
            </a:custGeom>
            <a:solidFill>
              <a:srgbClr val="45818E"/>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19" name="Google Shape;1019;p41"/>
            <p:cNvSpPr/>
            <p:nvPr/>
          </p:nvSpPr>
          <p:spPr>
            <a:xfrm>
              <a:off x="2636837" y="1443037"/>
              <a:ext cx="1581150" cy="1635125"/>
            </a:xfrm>
            <a:custGeom>
              <a:avLst/>
              <a:gdLst/>
              <a:ahLst/>
              <a:cxnLst/>
              <a:rect l="l" t="t" r="r" b="b"/>
              <a:pathLst>
                <a:path w="360" h="372" extrusionOk="0">
                  <a:moveTo>
                    <a:pt x="213" y="58"/>
                  </a:moveTo>
                  <a:cubicBezTo>
                    <a:pt x="192" y="23"/>
                    <a:pt x="142" y="0"/>
                    <a:pt x="106" y="45"/>
                  </a:cubicBezTo>
                  <a:cubicBezTo>
                    <a:pt x="106" y="45"/>
                    <a:pt x="106" y="45"/>
                    <a:pt x="106" y="45"/>
                  </a:cubicBezTo>
                  <a:cubicBezTo>
                    <a:pt x="0" y="229"/>
                    <a:pt x="0" y="229"/>
                    <a:pt x="0" y="229"/>
                  </a:cubicBezTo>
                  <a:cubicBezTo>
                    <a:pt x="247" y="372"/>
                    <a:pt x="247" y="372"/>
                    <a:pt x="247" y="372"/>
                  </a:cubicBezTo>
                  <a:cubicBezTo>
                    <a:pt x="320" y="246"/>
                    <a:pt x="320" y="246"/>
                    <a:pt x="320" y="246"/>
                  </a:cubicBezTo>
                  <a:cubicBezTo>
                    <a:pt x="360" y="314"/>
                    <a:pt x="360" y="314"/>
                    <a:pt x="360" y="314"/>
                  </a:cubicBezTo>
                  <a:cubicBezTo>
                    <a:pt x="360" y="314"/>
                    <a:pt x="360" y="314"/>
                    <a:pt x="360" y="314"/>
                  </a:cubicBezTo>
                  <a:lnTo>
                    <a:pt x="213" y="58"/>
                  </a:ln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0" name="Google Shape;1020;p41"/>
            <p:cNvSpPr/>
            <p:nvPr/>
          </p:nvSpPr>
          <p:spPr>
            <a:xfrm>
              <a:off x="1570037" y="3162300"/>
              <a:ext cx="1800225" cy="2562225"/>
            </a:xfrm>
            <a:custGeom>
              <a:avLst/>
              <a:gdLst/>
              <a:ahLst/>
              <a:cxnLst/>
              <a:rect l="l" t="t" r="r" b="b"/>
              <a:pathLst>
                <a:path w="410" h="583" extrusionOk="0">
                  <a:moveTo>
                    <a:pt x="410" y="206"/>
                  </a:moveTo>
                  <a:cubicBezTo>
                    <a:pt x="314" y="0"/>
                    <a:pt x="314" y="0"/>
                    <a:pt x="314" y="0"/>
                  </a:cubicBezTo>
                  <a:cubicBezTo>
                    <a:pt x="86" y="20"/>
                    <a:pt x="86" y="20"/>
                    <a:pt x="86" y="20"/>
                  </a:cubicBezTo>
                  <a:cubicBezTo>
                    <a:pt x="125" y="42"/>
                    <a:pt x="125" y="42"/>
                    <a:pt x="125" y="42"/>
                  </a:cubicBezTo>
                  <a:cubicBezTo>
                    <a:pt x="20" y="223"/>
                    <a:pt x="20" y="223"/>
                    <a:pt x="20" y="223"/>
                  </a:cubicBezTo>
                  <a:cubicBezTo>
                    <a:pt x="0" y="258"/>
                    <a:pt x="0" y="302"/>
                    <a:pt x="20" y="337"/>
                  </a:cubicBezTo>
                  <a:cubicBezTo>
                    <a:pt x="129" y="526"/>
                    <a:pt x="129" y="526"/>
                    <a:pt x="129" y="526"/>
                  </a:cubicBezTo>
                  <a:cubicBezTo>
                    <a:pt x="150" y="561"/>
                    <a:pt x="188" y="583"/>
                    <a:pt x="228" y="583"/>
                  </a:cubicBezTo>
                  <a:cubicBezTo>
                    <a:pt x="241" y="583"/>
                    <a:pt x="241" y="583"/>
                    <a:pt x="241" y="583"/>
                  </a:cubicBezTo>
                  <a:cubicBezTo>
                    <a:pt x="241" y="582"/>
                    <a:pt x="241" y="582"/>
                    <a:pt x="241" y="582"/>
                  </a:cubicBezTo>
                  <a:cubicBezTo>
                    <a:pt x="184" y="574"/>
                    <a:pt x="179" y="519"/>
                    <a:pt x="199" y="484"/>
                  </a:cubicBezTo>
                  <a:cubicBezTo>
                    <a:pt x="347" y="228"/>
                    <a:pt x="347" y="228"/>
                    <a:pt x="347" y="228"/>
                  </a:cubicBezTo>
                  <a:cubicBezTo>
                    <a:pt x="347" y="228"/>
                    <a:pt x="347" y="228"/>
                    <a:pt x="347" y="228"/>
                  </a:cubicBezTo>
                  <a:cubicBezTo>
                    <a:pt x="372" y="185"/>
                    <a:pt x="372" y="185"/>
                    <a:pt x="372" y="185"/>
                  </a:cubicBezTo>
                  <a:lnTo>
                    <a:pt x="410" y="206"/>
                  </a:lnTo>
                  <a:close/>
                </a:path>
              </a:pathLst>
            </a:custGeom>
            <a:solidFill>
              <a:srgbClr val="76A5A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1" name="Google Shape;1021;p41"/>
            <p:cNvSpPr/>
            <p:nvPr/>
          </p:nvSpPr>
          <p:spPr>
            <a:xfrm>
              <a:off x="3101975" y="1341437"/>
              <a:ext cx="2481262" cy="1855787"/>
            </a:xfrm>
            <a:custGeom>
              <a:avLst/>
              <a:gdLst/>
              <a:ahLst/>
              <a:cxnLst/>
              <a:rect l="l" t="t" r="r" b="b"/>
              <a:pathLst>
                <a:path w="565" h="422" extrusionOk="0">
                  <a:moveTo>
                    <a:pt x="526" y="238"/>
                  </a:moveTo>
                  <a:cubicBezTo>
                    <a:pt x="421" y="57"/>
                    <a:pt x="421" y="57"/>
                    <a:pt x="421" y="57"/>
                  </a:cubicBezTo>
                  <a:cubicBezTo>
                    <a:pt x="401" y="21"/>
                    <a:pt x="363" y="0"/>
                    <a:pt x="322" y="0"/>
                  </a:cubicBezTo>
                  <a:cubicBezTo>
                    <a:pt x="105" y="0"/>
                    <a:pt x="105" y="0"/>
                    <a:pt x="105" y="0"/>
                  </a:cubicBezTo>
                  <a:cubicBezTo>
                    <a:pt x="65" y="0"/>
                    <a:pt x="27" y="21"/>
                    <a:pt x="7" y="57"/>
                  </a:cubicBezTo>
                  <a:cubicBezTo>
                    <a:pt x="0" y="68"/>
                    <a:pt x="0" y="68"/>
                    <a:pt x="0" y="68"/>
                  </a:cubicBezTo>
                  <a:cubicBezTo>
                    <a:pt x="0" y="68"/>
                    <a:pt x="0" y="68"/>
                    <a:pt x="0" y="68"/>
                  </a:cubicBezTo>
                  <a:cubicBezTo>
                    <a:pt x="36" y="23"/>
                    <a:pt x="86" y="46"/>
                    <a:pt x="107" y="81"/>
                  </a:cubicBezTo>
                  <a:cubicBezTo>
                    <a:pt x="254" y="337"/>
                    <a:pt x="254" y="337"/>
                    <a:pt x="254" y="337"/>
                  </a:cubicBezTo>
                  <a:cubicBezTo>
                    <a:pt x="254" y="337"/>
                    <a:pt x="254" y="337"/>
                    <a:pt x="254" y="337"/>
                  </a:cubicBezTo>
                  <a:cubicBezTo>
                    <a:pt x="279" y="381"/>
                    <a:pt x="279" y="381"/>
                    <a:pt x="279" y="381"/>
                  </a:cubicBezTo>
                  <a:cubicBezTo>
                    <a:pt x="241" y="402"/>
                    <a:pt x="241" y="402"/>
                    <a:pt x="241" y="402"/>
                  </a:cubicBezTo>
                  <a:cubicBezTo>
                    <a:pt x="468" y="422"/>
                    <a:pt x="468" y="422"/>
                    <a:pt x="468" y="422"/>
                  </a:cubicBezTo>
                  <a:cubicBezTo>
                    <a:pt x="565" y="216"/>
                    <a:pt x="565" y="216"/>
                    <a:pt x="565" y="216"/>
                  </a:cubicBezTo>
                  <a:lnTo>
                    <a:pt x="526" y="238"/>
                  </a:lnTo>
                  <a:close/>
                </a:path>
              </a:pathLst>
            </a:custGeom>
            <a:solidFill>
              <a:srgbClr val="6D9EEB"/>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2" name="Google Shape;1022;p41"/>
            <p:cNvSpPr/>
            <p:nvPr/>
          </p:nvSpPr>
          <p:spPr>
            <a:xfrm>
              <a:off x="4019550" y="4094162"/>
              <a:ext cx="2493962" cy="1824037"/>
            </a:xfrm>
            <a:custGeom>
              <a:avLst/>
              <a:gdLst/>
              <a:ahLst/>
              <a:cxnLst/>
              <a:rect l="l" t="t" r="r" b="b"/>
              <a:pathLst>
                <a:path w="568" h="415" extrusionOk="0">
                  <a:moveTo>
                    <a:pt x="547" y="11"/>
                  </a:moveTo>
                  <a:cubicBezTo>
                    <a:pt x="541" y="0"/>
                    <a:pt x="541" y="0"/>
                    <a:pt x="541" y="0"/>
                  </a:cubicBezTo>
                  <a:cubicBezTo>
                    <a:pt x="541" y="0"/>
                    <a:pt x="541" y="0"/>
                    <a:pt x="541" y="0"/>
                  </a:cubicBezTo>
                  <a:cubicBezTo>
                    <a:pt x="562" y="53"/>
                    <a:pt x="517" y="86"/>
                    <a:pt x="476" y="86"/>
                  </a:cubicBezTo>
                  <a:cubicBezTo>
                    <a:pt x="181" y="86"/>
                    <a:pt x="181" y="86"/>
                    <a:pt x="181" y="86"/>
                  </a:cubicBezTo>
                  <a:cubicBezTo>
                    <a:pt x="181" y="86"/>
                    <a:pt x="181" y="86"/>
                    <a:pt x="181" y="86"/>
                  </a:cubicBezTo>
                  <a:cubicBezTo>
                    <a:pt x="131" y="86"/>
                    <a:pt x="131" y="86"/>
                    <a:pt x="131" y="86"/>
                  </a:cubicBezTo>
                  <a:cubicBezTo>
                    <a:pt x="131" y="41"/>
                    <a:pt x="131" y="41"/>
                    <a:pt x="131" y="41"/>
                  </a:cubicBezTo>
                  <a:cubicBezTo>
                    <a:pt x="0" y="228"/>
                    <a:pt x="0" y="228"/>
                    <a:pt x="0" y="228"/>
                  </a:cubicBezTo>
                  <a:cubicBezTo>
                    <a:pt x="131" y="415"/>
                    <a:pt x="131" y="415"/>
                    <a:pt x="131" y="415"/>
                  </a:cubicBezTo>
                  <a:cubicBezTo>
                    <a:pt x="131" y="371"/>
                    <a:pt x="131" y="371"/>
                    <a:pt x="131" y="371"/>
                  </a:cubicBezTo>
                  <a:cubicBezTo>
                    <a:pt x="340" y="371"/>
                    <a:pt x="340" y="371"/>
                    <a:pt x="340" y="371"/>
                  </a:cubicBezTo>
                  <a:cubicBezTo>
                    <a:pt x="380" y="371"/>
                    <a:pt x="418" y="349"/>
                    <a:pt x="438" y="314"/>
                  </a:cubicBezTo>
                  <a:cubicBezTo>
                    <a:pt x="547" y="125"/>
                    <a:pt x="547" y="125"/>
                    <a:pt x="547" y="125"/>
                  </a:cubicBezTo>
                  <a:cubicBezTo>
                    <a:pt x="568" y="90"/>
                    <a:pt x="568" y="46"/>
                    <a:pt x="547" y="11"/>
                  </a:cubicBezTo>
                  <a:close/>
                </a:path>
              </a:pathLst>
            </a:custGeom>
            <a:solidFill>
              <a:srgbClr val="93C47D"/>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23" name="Google Shape;1023;p41"/>
          <p:cNvGrpSpPr/>
          <p:nvPr/>
        </p:nvGrpSpPr>
        <p:grpSpPr>
          <a:xfrm>
            <a:off x="5819505" y="4895349"/>
            <a:ext cx="588443" cy="594295"/>
            <a:chOff x="5770007" y="5489899"/>
            <a:chExt cx="712976" cy="720067"/>
          </a:xfrm>
        </p:grpSpPr>
        <p:sp>
          <p:nvSpPr>
            <p:cNvPr id="1024" name="Google Shape;1024;p41"/>
            <p:cNvSpPr/>
            <p:nvPr/>
          </p:nvSpPr>
          <p:spPr>
            <a:xfrm>
              <a:off x="6229483" y="5489899"/>
              <a:ext cx="253500" cy="255300"/>
            </a:xfrm>
            <a:prstGeom prst="ellipse">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5" name="Google Shape;1025;p41"/>
            <p:cNvSpPr/>
            <p:nvPr/>
          </p:nvSpPr>
          <p:spPr>
            <a:xfrm>
              <a:off x="5770007" y="5489899"/>
              <a:ext cx="252900" cy="255300"/>
            </a:xfrm>
            <a:prstGeom prst="ellipse">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6" name="Google Shape;1026;p41"/>
            <p:cNvSpPr/>
            <p:nvPr/>
          </p:nvSpPr>
          <p:spPr>
            <a:xfrm>
              <a:off x="6229483" y="5954666"/>
              <a:ext cx="253500" cy="255300"/>
            </a:xfrm>
            <a:prstGeom prst="ellipse">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7" name="Google Shape;1027;p41"/>
            <p:cNvSpPr/>
            <p:nvPr/>
          </p:nvSpPr>
          <p:spPr>
            <a:xfrm>
              <a:off x="5770007" y="5954666"/>
              <a:ext cx="252900" cy="255300"/>
            </a:xfrm>
            <a:prstGeom prst="ellipse">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8" name="Google Shape;1028;p41"/>
            <p:cNvSpPr/>
            <p:nvPr/>
          </p:nvSpPr>
          <p:spPr>
            <a:xfrm>
              <a:off x="6011100" y="5535496"/>
              <a:ext cx="228017" cy="163872"/>
            </a:xfrm>
            <a:custGeom>
              <a:avLst/>
              <a:gdLst/>
              <a:ahLst/>
              <a:cxnLst/>
              <a:rect l="l" t="t" r="r" b="b"/>
              <a:pathLst>
                <a:path w="362" h="258" extrusionOk="0">
                  <a:moveTo>
                    <a:pt x="362" y="0"/>
                  </a:moveTo>
                  <a:cubicBezTo>
                    <a:pt x="220" y="71"/>
                    <a:pt x="142" y="71"/>
                    <a:pt x="0" y="0"/>
                  </a:cubicBezTo>
                  <a:cubicBezTo>
                    <a:pt x="26" y="37"/>
                    <a:pt x="41" y="81"/>
                    <a:pt x="41" y="129"/>
                  </a:cubicBezTo>
                  <a:cubicBezTo>
                    <a:pt x="41" y="177"/>
                    <a:pt x="26" y="222"/>
                    <a:pt x="0" y="258"/>
                  </a:cubicBezTo>
                  <a:cubicBezTo>
                    <a:pt x="142" y="188"/>
                    <a:pt x="220" y="188"/>
                    <a:pt x="362" y="258"/>
                  </a:cubicBezTo>
                  <a:cubicBezTo>
                    <a:pt x="336" y="222"/>
                    <a:pt x="321" y="177"/>
                    <a:pt x="321" y="129"/>
                  </a:cubicBezTo>
                  <a:cubicBezTo>
                    <a:pt x="321" y="81"/>
                    <a:pt x="336" y="37"/>
                    <a:pt x="362"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29" name="Google Shape;1029;p41"/>
            <p:cNvSpPr/>
            <p:nvPr/>
          </p:nvSpPr>
          <p:spPr>
            <a:xfrm>
              <a:off x="6011100" y="6000263"/>
              <a:ext cx="228017" cy="164103"/>
            </a:xfrm>
            <a:custGeom>
              <a:avLst/>
              <a:gdLst/>
              <a:ahLst/>
              <a:cxnLst/>
              <a:rect l="l" t="t" r="r" b="b"/>
              <a:pathLst>
                <a:path w="362" h="258" extrusionOk="0">
                  <a:moveTo>
                    <a:pt x="321" y="129"/>
                  </a:moveTo>
                  <a:cubicBezTo>
                    <a:pt x="321" y="81"/>
                    <a:pt x="336" y="36"/>
                    <a:pt x="362" y="0"/>
                  </a:cubicBezTo>
                  <a:cubicBezTo>
                    <a:pt x="220" y="70"/>
                    <a:pt x="142" y="70"/>
                    <a:pt x="0" y="0"/>
                  </a:cubicBezTo>
                  <a:cubicBezTo>
                    <a:pt x="26" y="36"/>
                    <a:pt x="41" y="81"/>
                    <a:pt x="41" y="129"/>
                  </a:cubicBezTo>
                  <a:cubicBezTo>
                    <a:pt x="41" y="177"/>
                    <a:pt x="26" y="221"/>
                    <a:pt x="0" y="258"/>
                  </a:cubicBezTo>
                  <a:cubicBezTo>
                    <a:pt x="142" y="188"/>
                    <a:pt x="220" y="188"/>
                    <a:pt x="362" y="258"/>
                  </a:cubicBezTo>
                  <a:cubicBezTo>
                    <a:pt x="336" y="221"/>
                    <a:pt x="321" y="177"/>
                    <a:pt x="321" y="129"/>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0" name="Google Shape;1030;p41"/>
            <p:cNvSpPr/>
            <p:nvPr/>
          </p:nvSpPr>
          <p:spPr>
            <a:xfrm>
              <a:off x="5814051" y="5734318"/>
              <a:ext cx="162411" cy="230995"/>
            </a:xfrm>
            <a:custGeom>
              <a:avLst/>
              <a:gdLst/>
              <a:ahLst/>
              <a:cxnLst/>
              <a:rect l="l" t="t" r="r" b="b"/>
              <a:pathLst>
                <a:path w="258" h="363" extrusionOk="0">
                  <a:moveTo>
                    <a:pt x="0" y="363"/>
                  </a:moveTo>
                  <a:cubicBezTo>
                    <a:pt x="36" y="337"/>
                    <a:pt x="81" y="322"/>
                    <a:pt x="129" y="322"/>
                  </a:cubicBezTo>
                  <a:cubicBezTo>
                    <a:pt x="177" y="322"/>
                    <a:pt x="221" y="337"/>
                    <a:pt x="258" y="363"/>
                  </a:cubicBezTo>
                  <a:cubicBezTo>
                    <a:pt x="188" y="221"/>
                    <a:pt x="188" y="142"/>
                    <a:pt x="258" y="0"/>
                  </a:cubicBezTo>
                  <a:cubicBezTo>
                    <a:pt x="221" y="26"/>
                    <a:pt x="177" y="41"/>
                    <a:pt x="129" y="41"/>
                  </a:cubicBezTo>
                  <a:cubicBezTo>
                    <a:pt x="81" y="41"/>
                    <a:pt x="36" y="26"/>
                    <a:pt x="0" y="0"/>
                  </a:cubicBezTo>
                  <a:cubicBezTo>
                    <a:pt x="70" y="142"/>
                    <a:pt x="70" y="221"/>
                    <a:pt x="0" y="363"/>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1" name="Google Shape;1031;p41"/>
            <p:cNvSpPr/>
            <p:nvPr/>
          </p:nvSpPr>
          <p:spPr>
            <a:xfrm>
              <a:off x="6273756" y="5735013"/>
              <a:ext cx="162411" cy="230300"/>
            </a:xfrm>
            <a:custGeom>
              <a:avLst/>
              <a:gdLst/>
              <a:ahLst/>
              <a:cxnLst/>
              <a:rect l="l" t="t" r="r" b="b"/>
              <a:pathLst>
                <a:path w="258" h="362" extrusionOk="0">
                  <a:moveTo>
                    <a:pt x="258" y="0"/>
                  </a:moveTo>
                  <a:cubicBezTo>
                    <a:pt x="222" y="25"/>
                    <a:pt x="177" y="40"/>
                    <a:pt x="129" y="40"/>
                  </a:cubicBezTo>
                  <a:cubicBezTo>
                    <a:pt x="81" y="40"/>
                    <a:pt x="37" y="25"/>
                    <a:pt x="0" y="0"/>
                  </a:cubicBezTo>
                  <a:cubicBezTo>
                    <a:pt x="70" y="142"/>
                    <a:pt x="70" y="220"/>
                    <a:pt x="0" y="362"/>
                  </a:cubicBezTo>
                  <a:cubicBezTo>
                    <a:pt x="37" y="336"/>
                    <a:pt x="81" y="321"/>
                    <a:pt x="129" y="321"/>
                  </a:cubicBezTo>
                  <a:cubicBezTo>
                    <a:pt x="177" y="321"/>
                    <a:pt x="222" y="336"/>
                    <a:pt x="258" y="362"/>
                  </a:cubicBezTo>
                  <a:cubicBezTo>
                    <a:pt x="188" y="220"/>
                    <a:pt x="188" y="142"/>
                    <a:pt x="258"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32" name="Google Shape;1032;p41"/>
          <p:cNvGrpSpPr/>
          <p:nvPr/>
        </p:nvGrpSpPr>
        <p:grpSpPr>
          <a:xfrm>
            <a:off x="6876561" y="4925308"/>
            <a:ext cx="594201" cy="534432"/>
            <a:chOff x="7050768" y="5526199"/>
            <a:chExt cx="719953" cy="647534"/>
          </a:xfrm>
        </p:grpSpPr>
        <p:sp>
          <p:nvSpPr>
            <p:cNvPr id="1033" name="Google Shape;1033;p41"/>
            <p:cNvSpPr/>
            <p:nvPr/>
          </p:nvSpPr>
          <p:spPr>
            <a:xfrm>
              <a:off x="7465241" y="5526199"/>
              <a:ext cx="168000" cy="168900"/>
            </a:xfrm>
            <a:prstGeom prst="ellipse">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4" name="Google Shape;1034;p41"/>
            <p:cNvSpPr/>
            <p:nvPr/>
          </p:nvSpPr>
          <p:spPr>
            <a:xfrm>
              <a:off x="7189726" y="5526199"/>
              <a:ext cx="168000" cy="168900"/>
            </a:xfrm>
            <a:prstGeom prst="ellipse">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5" name="Google Shape;1035;p41"/>
            <p:cNvSpPr/>
            <p:nvPr/>
          </p:nvSpPr>
          <p:spPr>
            <a:xfrm>
              <a:off x="7465241" y="6004833"/>
              <a:ext cx="168000" cy="168900"/>
            </a:xfrm>
            <a:prstGeom prst="ellipse">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6" name="Google Shape;1036;p41"/>
            <p:cNvSpPr/>
            <p:nvPr/>
          </p:nvSpPr>
          <p:spPr>
            <a:xfrm>
              <a:off x="7602721" y="5765701"/>
              <a:ext cx="168000" cy="168300"/>
            </a:xfrm>
            <a:prstGeom prst="ellipse">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7" name="Google Shape;1037;p41"/>
            <p:cNvSpPr/>
            <p:nvPr/>
          </p:nvSpPr>
          <p:spPr>
            <a:xfrm>
              <a:off x="7050768" y="5765701"/>
              <a:ext cx="168600" cy="168300"/>
            </a:xfrm>
            <a:prstGeom prst="ellipse">
              <a:avLst/>
            </a:pr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8" name="Google Shape;1038;p41"/>
            <p:cNvSpPr/>
            <p:nvPr/>
          </p:nvSpPr>
          <p:spPr>
            <a:xfrm>
              <a:off x="7189726" y="6004833"/>
              <a:ext cx="168000" cy="168900"/>
            </a:xfrm>
            <a:prstGeom prst="ellipse">
              <a:avLst/>
            </a:pr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39" name="Google Shape;1039;p41"/>
            <p:cNvSpPr/>
            <p:nvPr/>
          </p:nvSpPr>
          <p:spPr>
            <a:xfrm>
              <a:off x="7134476" y="5655289"/>
              <a:ext cx="139512" cy="149620"/>
            </a:xfrm>
            <a:custGeom>
              <a:avLst/>
              <a:gdLst/>
              <a:ahLst/>
              <a:cxnLst/>
              <a:rect l="l" t="t" r="r" b="b"/>
              <a:pathLst>
                <a:path w="306" h="328" extrusionOk="0">
                  <a:moveTo>
                    <a:pt x="305" y="101"/>
                  </a:moveTo>
                  <a:cubicBezTo>
                    <a:pt x="231" y="101"/>
                    <a:pt x="166" y="61"/>
                    <a:pt x="132" y="0"/>
                  </a:cubicBezTo>
                  <a:cubicBezTo>
                    <a:pt x="140" y="114"/>
                    <a:pt x="103" y="178"/>
                    <a:pt x="0" y="227"/>
                  </a:cubicBezTo>
                  <a:cubicBezTo>
                    <a:pt x="1" y="227"/>
                    <a:pt x="1" y="227"/>
                    <a:pt x="1" y="227"/>
                  </a:cubicBezTo>
                  <a:cubicBezTo>
                    <a:pt x="75" y="227"/>
                    <a:pt x="140" y="268"/>
                    <a:pt x="174" y="328"/>
                  </a:cubicBezTo>
                  <a:cubicBezTo>
                    <a:pt x="166" y="214"/>
                    <a:pt x="203" y="151"/>
                    <a:pt x="306" y="101"/>
                  </a:cubicBezTo>
                  <a:cubicBezTo>
                    <a:pt x="306" y="101"/>
                    <a:pt x="305" y="101"/>
                    <a:pt x="305" y="101"/>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0" name="Google Shape;1040;p41"/>
            <p:cNvSpPr/>
            <p:nvPr/>
          </p:nvSpPr>
          <p:spPr>
            <a:xfrm>
              <a:off x="7351783" y="5564482"/>
              <a:ext cx="119371" cy="92287"/>
            </a:xfrm>
            <a:custGeom>
              <a:avLst/>
              <a:gdLst/>
              <a:ahLst/>
              <a:cxnLst/>
              <a:rect l="l" t="t" r="r" b="b"/>
              <a:pathLst>
                <a:path w="262" h="202" extrusionOk="0">
                  <a:moveTo>
                    <a:pt x="234" y="101"/>
                  </a:moveTo>
                  <a:cubicBezTo>
                    <a:pt x="234" y="64"/>
                    <a:pt x="245" y="30"/>
                    <a:pt x="262" y="0"/>
                  </a:cubicBezTo>
                  <a:cubicBezTo>
                    <a:pt x="167" y="65"/>
                    <a:pt x="95" y="65"/>
                    <a:pt x="0" y="0"/>
                  </a:cubicBezTo>
                  <a:cubicBezTo>
                    <a:pt x="17" y="30"/>
                    <a:pt x="28" y="64"/>
                    <a:pt x="28" y="101"/>
                  </a:cubicBezTo>
                  <a:cubicBezTo>
                    <a:pt x="28" y="138"/>
                    <a:pt x="17" y="172"/>
                    <a:pt x="0" y="202"/>
                  </a:cubicBezTo>
                  <a:cubicBezTo>
                    <a:pt x="95" y="138"/>
                    <a:pt x="167" y="138"/>
                    <a:pt x="262" y="202"/>
                  </a:cubicBezTo>
                  <a:cubicBezTo>
                    <a:pt x="245" y="172"/>
                    <a:pt x="234" y="138"/>
                    <a:pt x="234" y="101"/>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1" name="Google Shape;1041;p41"/>
            <p:cNvSpPr/>
            <p:nvPr/>
          </p:nvSpPr>
          <p:spPr>
            <a:xfrm>
              <a:off x="7548579" y="5894792"/>
              <a:ext cx="138958" cy="149249"/>
            </a:xfrm>
            <a:custGeom>
              <a:avLst/>
              <a:gdLst/>
              <a:ahLst/>
              <a:cxnLst/>
              <a:rect l="l" t="t" r="r" b="b"/>
              <a:pathLst>
                <a:path w="305" h="327" extrusionOk="0">
                  <a:moveTo>
                    <a:pt x="304" y="101"/>
                  </a:moveTo>
                  <a:cubicBezTo>
                    <a:pt x="230" y="101"/>
                    <a:pt x="165" y="60"/>
                    <a:pt x="131" y="0"/>
                  </a:cubicBezTo>
                  <a:cubicBezTo>
                    <a:pt x="139" y="114"/>
                    <a:pt x="103" y="177"/>
                    <a:pt x="0" y="227"/>
                  </a:cubicBezTo>
                  <a:cubicBezTo>
                    <a:pt x="1" y="227"/>
                    <a:pt x="1" y="227"/>
                    <a:pt x="2" y="227"/>
                  </a:cubicBezTo>
                  <a:cubicBezTo>
                    <a:pt x="76" y="227"/>
                    <a:pt x="140" y="267"/>
                    <a:pt x="175" y="327"/>
                  </a:cubicBezTo>
                  <a:cubicBezTo>
                    <a:pt x="166" y="214"/>
                    <a:pt x="203" y="151"/>
                    <a:pt x="305" y="101"/>
                  </a:cubicBezTo>
                  <a:cubicBezTo>
                    <a:pt x="305" y="101"/>
                    <a:pt x="304" y="101"/>
                    <a:pt x="304" y="101"/>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2" name="Google Shape;1042;p41"/>
            <p:cNvSpPr/>
            <p:nvPr/>
          </p:nvSpPr>
          <p:spPr>
            <a:xfrm>
              <a:off x="7548579" y="5655844"/>
              <a:ext cx="138958" cy="149065"/>
            </a:xfrm>
            <a:custGeom>
              <a:avLst/>
              <a:gdLst/>
              <a:ahLst/>
              <a:cxnLst/>
              <a:rect l="l" t="t" r="r" b="b"/>
              <a:pathLst>
                <a:path w="305" h="327" extrusionOk="0">
                  <a:moveTo>
                    <a:pt x="131" y="327"/>
                  </a:moveTo>
                  <a:cubicBezTo>
                    <a:pt x="165" y="267"/>
                    <a:pt x="230" y="226"/>
                    <a:pt x="304" y="226"/>
                  </a:cubicBezTo>
                  <a:cubicBezTo>
                    <a:pt x="304" y="226"/>
                    <a:pt x="305" y="226"/>
                    <a:pt x="305" y="226"/>
                  </a:cubicBezTo>
                  <a:cubicBezTo>
                    <a:pt x="203" y="176"/>
                    <a:pt x="166" y="113"/>
                    <a:pt x="175" y="0"/>
                  </a:cubicBezTo>
                  <a:cubicBezTo>
                    <a:pt x="140" y="60"/>
                    <a:pt x="76" y="100"/>
                    <a:pt x="2" y="100"/>
                  </a:cubicBezTo>
                  <a:cubicBezTo>
                    <a:pt x="1" y="100"/>
                    <a:pt x="1" y="100"/>
                    <a:pt x="0" y="100"/>
                  </a:cubicBezTo>
                  <a:cubicBezTo>
                    <a:pt x="103" y="150"/>
                    <a:pt x="139" y="213"/>
                    <a:pt x="131" y="327"/>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3" name="Google Shape;1043;p41"/>
            <p:cNvSpPr/>
            <p:nvPr/>
          </p:nvSpPr>
          <p:spPr>
            <a:xfrm>
              <a:off x="7134476" y="5894792"/>
              <a:ext cx="139512" cy="149620"/>
            </a:xfrm>
            <a:custGeom>
              <a:avLst/>
              <a:gdLst/>
              <a:ahLst/>
              <a:cxnLst/>
              <a:rect l="l" t="t" r="r" b="b"/>
              <a:pathLst>
                <a:path w="306" h="328" extrusionOk="0">
                  <a:moveTo>
                    <a:pt x="132" y="328"/>
                  </a:moveTo>
                  <a:cubicBezTo>
                    <a:pt x="166" y="267"/>
                    <a:pt x="231" y="227"/>
                    <a:pt x="305" y="227"/>
                  </a:cubicBezTo>
                  <a:cubicBezTo>
                    <a:pt x="305" y="227"/>
                    <a:pt x="306" y="227"/>
                    <a:pt x="306" y="227"/>
                  </a:cubicBezTo>
                  <a:cubicBezTo>
                    <a:pt x="203" y="177"/>
                    <a:pt x="166" y="114"/>
                    <a:pt x="174" y="0"/>
                  </a:cubicBezTo>
                  <a:cubicBezTo>
                    <a:pt x="140" y="60"/>
                    <a:pt x="75" y="101"/>
                    <a:pt x="1" y="101"/>
                  </a:cubicBezTo>
                  <a:cubicBezTo>
                    <a:pt x="1" y="101"/>
                    <a:pt x="1" y="101"/>
                    <a:pt x="0" y="101"/>
                  </a:cubicBezTo>
                  <a:cubicBezTo>
                    <a:pt x="103" y="150"/>
                    <a:pt x="140" y="214"/>
                    <a:pt x="132" y="328"/>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4" name="Google Shape;1044;p41"/>
            <p:cNvSpPr/>
            <p:nvPr/>
          </p:nvSpPr>
          <p:spPr>
            <a:xfrm>
              <a:off x="7351783" y="6043117"/>
              <a:ext cx="119371" cy="92102"/>
            </a:xfrm>
            <a:custGeom>
              <a:avLst/>
              <a:gdLst/>
              <a:ahLst/>
              <a:cxnLst/>
              <a:rect l="l" t="t" r="r" b="b"/>
              <a:pathLst>
                <a:path w="262" h="202" extrusionOk="0">
                  <a:moveTo>
                    <a:pt x="234" y="101"/>
                  </a:moveTo>
                  <a:cubicBezTo>
                    <a:pt x="234" y="64"/>
                    <a:pt x="245" y="30"/>
                    <a:pt x="262" y="0"/>
                  </a:cubicBezTo>
                  <a:cubicBezTo>
                    <a:pt x="167" y="64"/>
                    <a:pt x="95" y="64"/>
                    <a:pt x="0" y="0"/>
                  </a:cubicBezTo>
                  <a:cubicBezTo>
                    <a:pt x="17" y="30"/>
                    <a:pt x="28" y="64"/>
                    <a:pt x="28" y="101"/>
                  </a:cubicBezTo>
                  <a:cubicBezTo>
                    <a:pt x="28" y="138"/>
                    <a:pt x="17" y="172"/>
                    <a:pt x="0" y="202"/>
                  </a:cubicBezTo>
                  <a:cubicBezTo>
                    <a:pt x="95" y="137"/>
                    <a:pt x="167" y="137"/>
                    <a:pt x="262" y="202"/>
                  </a:cubicBezTo>
                  <a:cubicBezTo>
                    <a:pt x="245" y="172"/>
                    <a:pt x="234" y="138"/>
                    <a:pt x="234" y="101"/>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45" name="Google Shape;1045;p41"/>
          <p:cNvGrpSpPr/>
          <p:nvPr/>
        </p:nvGrpSpPr>
        <p:grpSpPr>
          <a:xfrm>
            <a:off x="9002582" y="4925402"/>
            <a:ext cx="594241" cy="534201"/>
            <a:chOff x="9626723" y="5526313"/>
            <a:chExt cx="720002" cy="647256"/>
          </a:xfrm>
        </p:grpSpPr>
        <p:sp>
          <p:nvSpPr>
            <p:cNvPr id="1046" name="Google Shape;1046;p41"/>
            <p:cNvSpPr/>
            <p:nvPr/>
          </p:nvSpPr>
          <p:spPr>
            <a:xfrm>
              <a:off x="10040990" y="5526313"/>
              <a:ext cx="168000" cy="168300"/>
            </a:xfrm>
            <a:prstGeom prst="ellipse">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7" name="Google Shape;1047;p41"/>
            <p:cNvSpPr/>
            <p:nvPr/>
          </p:nvSpPr>
          <p:spPr>
            <a:xfrm>
              <a:off x="9765139" y="5526313"/>
              <a:ext cx="168300" cy="168300"/>
            </a:xfrm>
            <a:prstGeom prst="ellipse">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8" name="Google Shape;1048;p41"/>
            <p:cNvSpPr/>
            <p:nvPr/>
          </p:nvSpPr>
          <p:spPr>
            <a:xfrm>
              <a:off x="10040990" y="6005269"/>
              <a:ext cx="168000" cy="168300"/>
            </a:xfrm>
            <a:prstGeom prst="ellipse">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49" name="Google Shape;1049;p41"/>
            <p:cNvSpPr/>
            <p:nvPr/>
          </p:nvSpPr>
          <p:spPr>
            <a:xfrm>
              <a:off x="10178425" y="5765496"/>
              <a:ext cx="168300" cy="168900"/>
            </a:xfrm>
            <a:prstGeom prst="ellipse">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0" name="Google Shape;1050;p41"/>
            <p:cNvSpPr/>
            <p:nvPr/>
          </p:nvSpPr>
          <p:spPr>
            <a:xfrm>
              <a:off x="9626723" y="5765496"/>
              <a:ext cx="168000" cy="168900"/>
            </a:xfrm>
            <a:prstGeom prst="ellipse">
              <a:avLst/>
            </a:pr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1" name="Google Shape;1051;p41"/>
            <p:cNvSpPr/>
            <p:nvPr/>
          </p:nvSpPr>
          <p:spPr>
            <a:xfrm>
              <a:off x="9765139" y="6005269"/>
              <a:ext cx="168300" cy="168300"/>
            </a:xfrm>
            <a:prstGeom prst="ellipse">
              <a:avLst/>
            </a:pr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2" name="Google Shape;1052;p41"/>
            <p:cNvSpPr/>
            <p:nvPr/>
          </p:nvSpPr>
          <p:spPr>
            <a:xfrm>
              <a:off x="10198227" y="5672808"/>
              <a:ext cx="47838" cy="83066"/>
            </a:xfrm>
            <a:custGeom>
              <a:avLst/>
              <a:gdLst/>
              <a:ahLst/>
              <a:cxnLst/>
              <a:rect l="l" t="t" r="r" b="b"/>
              <a:pathLst>
                <a:path w="94" h="163" extrusionOk="0">
                  <a:moveTo>
                    <a:pt x="0" y="0"/>
                  </a:moveTo>
                  <a:cubicBezTo>
                    <a:pt x="20" y="23"/>
                    <a:pt x="38" y="49"/>
                    <a:pt x="54" y="77"/>
                  </a:cubicBezTo>
                  <a:cubicBezTo>
                    <a:pt x="70" y="105"/>
                    <a:pt x="83" y="134"/>
                    <a:pt x="94" y="163"/>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3" name="Google Shape;1053;p41"/>
            <p:cNvSpPr/>
            <p:nvPr/>
          </p:nvSpPr>
          <p:spPr>
            <a:xfrm>
              <a:off x="10197835" y="5944589"/>
              <a:ext cx="48230" cy="83066"/>
            </a:xfrm>
            <a:custGeom>
              <a:avLst/>
              <a:gdLst/>
              <a:ahLst/>
              <a:cxnLst/>
              <a:rect l="l" t="t" r="r" b="b"/>
              <a:pathLst>
                <a:path w="95" h="163" extrusionOk="0">
                  <a:moveTo>
                    <a:pt x="95" y="0"/>
                  </a:moveTo>
                  <a:cubicBezTo>
                    <a:pt x="84" y="29"/>
                    <a:pt x="71" y="58"/>
                    <a:pt x="55" y="85"/>
                  </a:cubicBezTo>
                  <a:cubicBezTo>
                    <a:pt x="39" y="113"/>
                    <a:pt x="20" y="139"/>
                    <a:pt x="0" y="163"/>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4" name="Google Shape;1054;p41"/>
            <p:cNvSpPr/>
            <p:nvPr/>
          </p:nvSpPr>
          <p:spPr>
            <a:xfrm>
              <a:off x="9938649" y="6122111"/>
              <a:ext cx="96263" cy="4124"/>
            </a:xfrm>
            <a:custGeom>
              <a:avLst/>
              <a:gdLst/>
              <a:ahLst/>
              <a:cxnLst/>
              <a:rect l="l" t="t" r="r" b="b"/>
              <a:pathLst>
                <a:path w="189" h="8" extrusionOk="0">
                  <a:moveTo>
                    <a:pt x="189" y="0"/>
                  </a:moveTo>
                  <a:cubicBezTo>
                    <a:pt x="158" y="5"/>
                    <a:pt x="127" y="8"/>
                    <a:pt x="95" y="8"/>
                  </a:cubicBezTo>
                  <a:cubicBezTo>
                    <a:pt x="63" y="8"/>
                    <a:pt x="31" y="5"/>
                    <a:pt x="0" y="0"/>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5" name="Google Shape;1055;p41"/>
            <p:cNvSpPr/>
            <p:nvPr/>
          </p:nvSpPr>
          <p:spPr>
            <a:xfrm>
              <a:off x="9728084" y="5944196"/>
              <a:ext cx="47838" cy="83066"/>
            </a:xfrm>
            <a:custGeom>
              <a:avLst/>
              <a:gdLst/>
              <a:ahLst/>
              <a:cxnLst/>
              <a:rect l="l" t="t" r="r" b="b"/>
              <a:pathLst>
                <a:path w="94" h="163" extrusionOk="0">
                  <a:moveTo>
                    <a:pt x="94" y="163"/>
                  </a:moveTo>
                  <a:cubicBezTo>
                    <a:pt x="74" y="140"/>
                    <a:pt x="56" y="114"/>
                    <a:pt x="40" y="86"/>
                  </a:cubicBezTo>
                  <a:cubicBezTo>
                    <a:pt x="24" y="58"/>
                    <a:pt x="11" y="30"/>
                    <a:pt x="0" y="0"/>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6" name="Google Shape;1056;p41"/>
            <p:cNvSpPr/>
            <p:nvPr/>
          </p:nvSpPr>
          <p:spPr>
            <a:xfrm>
              <a:off x="9728084" y="5672219"/>
              <a:ext cx="48230" cy="83066"/>
            </a:xfrm>
            <a:custGeom>
              <a:avLst/>
              <a:gdLst/>
              <a:ahLst/>
              <a:cxnLst/>
              <a:rect l="l" t="t" r="r" b="b"/>
              <a:pathLst>
                <a:path w="95" h="163" extrusionOk="0">
                  <a:moveTo>
                    <a:pt x="0" y="163"/>
                  </a:moveTo>
                  <a:cubicBezTo>
                    <a:pt x="11" y="134"/>
                    <a:pt x="24" y="106"/>
                    <a:pt x="40" y="78"/>
                  </a:cubicBezTo>
                  <a:cubicBezTo>
                    <a:pt x="56" y="50"/>
                    <a:pt x="75" y="24"/>
                    <a:pt x="95" y="0"/>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57" name="Google Shape;1057;p41"/>
            <p:cNvSpPr/>
            <p:nvPr/>
          </p:nvSpPr>
          <p:spPr>
            <a:xfrm>
              <a:off x="9939237" y="5573835"/>
              <a:ext cx="96263" cy="4124"/>
            </a:xfrm>
            <a:custGeom>
              <a:avLst/>
              <a:gdLst/>
              <a:ahLst/>
              <a:cxnLst/>
              <a:rect l="l" t="t" r="r" b="b"/>
              <a:pathLst>
                <a:path w="189" h="8" extrusionOk="0">
                  <a:moveTo>
                    <a:pt x="0" y="8"/>
                  </a:moveTo>
                  <a:cubicBezTo>
                    <a:pt x="31" y="3"/>
                    <a:pt x="62" y="0"/>
                    <a:pt x="94" y="0"/>
                  </a:cubicBezTo>
                  <a:cubicBezTo>
                    <a:pt x="126" y="0"/>
                    <a:pt x="158" y="3"/>
                    <a:pt x="189" y="8"/>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58" name="Google Shape;1058;p41"/>
          <p:cNvGrpSpPr/>
          <p:nvPr/>
        </p:nvGrpSpPr>
        <p:grpSpPr>
          <a:xfrm>
            <a:off x="10065568" y="4895318"/>
            <a:ext cx="594109" cy="594324"/>
            <a:chOff x="10914672" y="5489861"/>
            <a:chExt cx="719842" cy="720102"/>
          </a:xfrm>
        </p:grpSpPr>
        <p:sp>
          <p:nvSpPr>
            <p:cNvPr id="1059" name="Google Shape;1059;p41"/>
            <p:cNvSpPr/>
            <p:nvPr/>
          </p:nvSpPr>
          <p:spPr>
            <a:xfrm>
              <a:off x="11420014" y="5489861"/>
              <a:ext cx="214500" cy="215100"/>
            </a:xfrm>
            <a:prstGeom prst="ellipse">
              <a:avLst/>
            </a:pr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0" name="Google Shape;1060;p41"/>
            <p:cNvSpPr/>
            <p:nvPr/>
          </p:nvSpPr>
          <p:spPr>
            <a:xfrm>
              <a:off x="11420014" y="5994863"/>
              <a:ext cx="214500" cy="215100"/>
            </a:xfrm>
            <a:prstGeom prst="ellipse">
              <a:avLst/>
            </a:pr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1" name="Google Shape;1061;p41"/>
            <p:cNvSpPr/>
            <p:nvPr/>
          </p:nvSpPr>
          <p:spPr>
            <a:xfrm>
              <a:off x="10914672" y="5489861"/>
              <a:ext cx="214500" cy="215100"/>
            </a:xfrm>
            <a:prstGeom prst="ellipse">
              <a:avLst/>
            </a:pr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2" name="Google Shape;1062;p41"/>
            <p:cNvSpPr/>
            <p:nvPr/>
          </p:nvSpPr>
          <p:spPr>
            <a:xfrm>
              <a:off x="10914672" y="5994863"/>
              <a:ext cx="214500" cy="215100"/>
            </a:xfrm>
            <a:prstGeom prst="ellipse">
              <a:avLst/>
            </a:pr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3" name="Google Shape;1063;p41"/>
            <p:cNvSpPr/>
            <p:nvPr/>
          </p:nvSpPr>
          <p:spPr>
            <a:xfrm>
              <a:off x="11595623" y="5710038"/>
              <a:ext cx="28649" cy="276082"/>
            </a:xfrm>
            <a:custGeom>
              <a:avLst/>
              <a:gdLst/>
              <a:ahLst/>
              <a:cxnLst/>
              <a:rect l="l" t="t" r="r" b="b"/>
              <a:pathLst>
                <a:path w="39" h="376" extrusionOk="0">
                  <a:moveTo>
                    <a:pt x="0" y="0"/>
                  </a:moveTo>
                  <a:cubicBezTo>
                    <a:pt x="25" y="59"/>
                    <a:pt x="39" y="123"/>
                    <a:pt x="39" y="190"/>
                  </a:cubicBezTo>
                  <a:cubicBezTo>
                    <a:pt x="39" y="256"/>
                    <a:pt x="26" y="319"/>
                    <a:pt x="2" y="376"/>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4" name="Google Shape;1064;p41"/>
            <p:cNvSpPr/>
            <p:nvPr/>
          </p:nvSpPr>
          <p:spPr>
            <a:xfrm>
              <a:off x="11138826" y="6170527"/>
              <a:ext cx="275351" cy="29145"/>
            </a:xfrm>
            <a:custGeom>
              <a:avLst/>
              <a:gdLst/>
              <a:ahLst/>
              <a:cxnLst/>
              <a:rect l="l" t="t" r="r" b="b"/>
              <a:pathLst>
                <a:path w="375" h="40" extrusionOk="0">
                  <a:moveTo>
                    <a:pt x="375" y="0"/>
                  </a:moveTo>
                  <a:cubicBezTo>
                    <a:pt x="317" y="26"/>
                    <a:pt x="253" y="40"/>
                    <a:pt x="185" y="40"/>
                  </a:cubicBezTo>
                  <a:cubicBezTo>
                    <a:pt x="119" y="40"/>
                    <a:pt x="57" y="26"/>
                    <a:pt x="0" y="2"/>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5" name="Google Shape;1065;p41"/>
            <p:cNvSpPr/>
            <p:nvPr/>
          </p:nvSpPr>
          <p:spPr>
            <a:xfrm>
              <a:off x="10925018" y="5713747"/>
              <a:ext cx="28649" cy="275287"/>
            </a:xfrm>
            <a:custGeom>
              <a:avLst/>
              <a:gdLst/>
              <a:ahLst/>
              <a:cxnLst/>
              <a:rect l="l" t="t" r="r" b="b"/>
              <a:pathLst>
                <a:path w="39" h="375" extrusionOk="0">
                  <a:moveTo>
                    <a:pt x="39" y="375"/>
                  </a:moveTo>
                  <a:cubicBezTo>
                    <a:pt x="14" y="317"/>
                    <a:pt x="0" y="253"/>
                    <a:pt x="0" y="185"/>
                  </a:cubicBezTo>
                  <a:cubicBezTo>
                    <a:pt x="0" y="120"/>
                    <a:pt x="13" y="57"/>
                    <a:pt x="37" y="0"/>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6" name="Google Shape;1066;p41"/>
            <p:cNvSpPr/>
            <p:nvPr/>
          </p:nvSpPr>
          <p:spPr>
            <a:xfrm>
              <a:off x="11135112" y="5499930"/>
              <a:ext cx="275351" cy="28880"/>
            </a:xfrm>
            <a:custGeom>
              <a:avLst/>
              <a:gdLst/>
              <a:ahLst/>
              <a:cxnLst/>
              <a:rect l="l" t="t" r="r" b="b"/>
              <a:pathLst>
                <a:path w="375" h="39" extrusionOk="0">
                  <a:moveTo>
                    <a:pt x="375" y="37"/>
                  </a:moveTo>
                  <a:cubicBezTo>
                    <a:pt x="318" y="13"/>
                    <a:pt x="256" y="0"/>
                    <a:pt x="190" y="0"/>
                  </a:cubicBezTo>
                  <a:cubicBezTo>
                    <a:pt x="122" y="0"/>
                    <a:pt x="58" y="14"/>
                    <a:pt x="0" y="39"/>
                  </a:cubicBezTo>
                </a:path>
              </a:pathLst>
            </a:custGeom>
            <a:noFill/>
            <a:ln w="28575" cap="rnd" cmpd="sng">
              <a:solidFill>
                <a:schemeClr val="dk1"/>
              </a:solidFill>
              <a:prstDash val="solid"/>
              <a:miter lim="524288"/>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7" name="Google Shape;1067;p41"/>
            <p:cNvSpPr/>
            <p:nvPr/>
          </p:nvSpPr>
          <p:spPr>
            <a:xfrm>
              <a:off x="11578115" y="5950881"/>
              <a:ext cx="52789" cy="38948"/>
            </a:xfrm>
            <a:custGeom>
              <a:avLst/>
              <a:gdLst/>
              <a:ahLst/>
              <a:cxnLst/>
              <a:rect l="l" t="t" r="r" b="b"/>
              <a:pathLst>
                <a:path w="199" h="147" extrusionOk="0">
                  <a:moveTo>
                    <a:pt x="0" y="0"/>
                  </a:moveTo>
                  <a:lnTo>
                    <a:pt x="64" y="147"/>
                  </a:lnTo>
                  <a:lnTo>
                    <a:pt x="199" y="83"/>
                  </a:lnTo>
                </a:path>
              </a:pathLst>
            </a:custGeom>
            <a:noFill/>
            <a:ln w="28575" cap="rnd" cmpd="sng">
              <a:solidFill>
                <a:schemeClr val="dk1"/>
              </a:solidFill>
              <a:prstDash val="solid"/>
              <a:round/>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8" name="Google Shape;1068;p41"/>
            <p:cNvSpPr/>
            <p:nvPr/>
          </p:nvSpPr>
          <p:spPr>
            <a:xfrm>
              <a:off x="11135112" y="6152776"/>
              <a:ext cx="38199" cy="52991"/>
            </a:xfrm>
            <a:custGeom>
              <a:avLst/>
              <a:gdLst/>
              <a:ahLst/>
              <a:cxnLst/>
              <a:rect l="l" t="t" r="r" b="b"/>
              <a:pathLst>
                <a:path w="144" h="200" extrusionOk="0">
                  <a:moveTo>
                    <a:pt x="144" y="0"/>
                  </a:moveTo>
                  <a:lnTo>
                    <a:pt x="0" y="67"/>
                  </a:lnTo>
                  <a:lnTo>
                    <a:pt x="64" y="200"/>
                  </a:lnTo>
                </a:path>
              </a:pathLst>
            </a:custGeom>
            <a:noFill/>
            <a:ln w="28575" cap="rnd" cmpd="sng">
              <a:solidFill>
                <a:schemeClr val="dk1"/>
              </a:solidFill>
              <a:prstDash val="solid"/>
              <a:round/>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69" name="Google Shape;1069;p41"/>
            <p:cNvSpPr/>
            <p:nvPr/>
          </p:nvSpPr>
          <p:spPr>
            <a:xfrm>
              <a:off x="10918386" y="5710038"/>
              <a:ext cx="53054" cy="38154"/>
            </a:xfrm>
            <a:custGeom>
              <a:avLst/>
              <a:gdLst/>
              <a:ahLst/>
              <a:cxnLst/>
              <a:rect l="l" t="t" r="r" b="b"/>
              <a:pathLst>
                <a:path w="200" h="144" extrusionOk="0">
                  <a:moveTo>
                    <a:pt x="200" y="144"/>
                  </a:moveTo>
                  <a:lnTo>
                    <a:pt x="136" y="0"/>
                  </a:lnTo>
                  <a:lnTo>
                    <a:pt x="0" y="64"/>
                  </a:lnTo>
                </a:path>
              </a:pathLst>
            </a:custGeom>
            <a:noFill/>
            <a:ln w="28575" cap="rnd" cmpd="sng">
              <a:solidFill>
                <a:schemeClr val="dk1"/>
              </a:solidFill>
              <a:prstDash val="solid"/>
              <a:round/>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0" name="Google Shape;1070;p41"/>
            <p:cNvSpPr/>
            <p:nvPr/>
          </p:nvSpPr>
          <p:spPr>
            <a:xfrm>
              <a:off x="11375979" y="5493571"/>
              <a:ext cx="38199" cy="52726"/>
            </a:xfrm>
            <a:custGeom>
              <a:avLst/>
              <a:gdLst/>
              <a:ahLst/>
              <a:cxnLst/>
              <a:rect l="l" t="t" r="r" b="b"/>
              <a:pathLst>
                <a:path w="144" h="199" extrusionOk="0">
                  <a:moveTo>
                    <a:pt x="0" y="199"/>
                  </a:moveTo>
                  <a:lnTo>
                    <a:pt x="144" y="135"/>
                  </a:lnTo>
                  <a:lnTo>
                    <a:pt x="81" y="0"/>
                  </a:lnTo>
                </a:path>
              </a:pathLst>
            </a:custGeom>
            <a:noFill/>
            <a:ln w="28575" cap="rnd" cmpd="sng">
              <a:solidFill>
                <a:schemeClr val="dk1"/>
              </a:solidFill>
              <a:prstDash val="solid"/>
              <a:round/>
              <a:headEnd type="none" w="sm" len="sm"/>
              <a:tailEnd type="none" w="sm" len="sm"/>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71" name="Google Shape;1071;p41"/>
          <p:cNvGrpSpPr/>
          <p:nvPr/>
        </p:nvGrpSpPr>
        <p:grpSpPr>
          <a:xfrm>
            <a:off x="7939515" y="4909003"/>
            <a:ext cx="594428" cy="566995"/>
            <a:chOff x="8338678" y="5506443"/>
            <a:chExt cx="720227" cy="686988"/>
          </a:xfrm>
        </p:grpSpPr>
        <p:sp>
          <p:nvSpPr>
            <p:cNvPr id="1072" name="Google Shape;1072;p41"/>
            <p:cNvSpPr/>
            <p:nvPr/>
          </p:nvSpPr>
          <p:spPr>
            <a:xfrm>
              <a:off x="8706181" y="5506443"/>
              <a:ext cx="230803" cy="263259"/>
            </a:xfrm>
            <a:custGeom>
              <a:avLst/>
              <a:gdLst/>
              <a:ahLst/>
              <a:cxnLst/>
              <a:rect l="l" t="t" r="r" b="b"/>
              <a:pathLst>
                <a:path w="378" h="432" extrusionOk="0">
                  <a:moveTo>
                    <a:pt x="378" y="119"/>
                  </a:moveTo>
                  <a:cubicBezTo>
                    <a:pt x="378" y="111"/>
                    <a:pt x="374" y="105"/>
                    <a:pt x="367" y="101"/>
                  </a:cubicBezTo>
                  <a:cubicBezTo>
                    <a:pt x="199" y="4"/>
                    <a:pt x="199" y="4"/>
                    <a:pt x="199" y="4"/>
                  </a:cubicBezTo>
                  <a:cubicBezTo>
                    <a:pt x="193" y="0"/>
                    <a:pt x="185" y="0"/>
                    <a:pt x="178" y="4"/>
                  </a:cubicBezTo>
                  <a:cubicBezTo>
                    <a:pt x="11" y="101"/>
                    <a:pt x="11" y="101"/>
                    <a:pt x="11" y="101"/>
                  </a:cubicBezTo>
                  <a:cubicBezTo>
                    <a:pt x="4" y="104"/>
                    <a:pt x="0" y="111"/>
                    <a:pt x="0" y="119"/>
                  </a:cubicBezTo>
                  <a:cubicBezTo>
                    <a:pt x="0" y="313"/>
                    <a:pt x="0" y="313"/>
                    <a:pt x="0" y="313"/>
                  </a:cubicBezTo>
                  <a:cubicBezTo>
                    <a:pt x="0" y="313"/>
                    <a:pt x="0" y="313"/>
                    <a:pt x="0" y="314"/>
                  </a:cubicBezTo>
                  <a:cubicBezTo>
                    <a:pt x="0" y="321"/>
                    <a:pt x="4" y="327"/>
                    <a:pt x="10" y="331"/>
                  </a:cubicBezTo>
                  <a:cubicBezTo>
                    <a:pt x="178" y="428"/>
                    <a:pt x="178" y="428"/>
                    <a:pt x="178" y="428"/>
                  </a:cubicBezTo>
                  <a:cubicBezTo>
                    <a:pt x="185" y="432"/>
                    <a:pt x="193" y="432"/>
                    <a:pt x="199" y="428"/>
                  </a:cubicBezTo>
                  <a:cubicBezTo>
                    <a:pt x="367" y="331"/>
                    <a:pt x="367" y="331"/>
                    <a:pt x="367" y="331"/>
                  </a:cubicBezTo>
                  <a:cubicBezTo>
                    <a:pt x="373" y="327"/>
                    <a:pt x="377"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3" name="Google Shape;1073;p41"/>
            <p:cNvSpPr/>
            <p:nvPr/>
          </p:nvSpPr>
          <p:spPr>
            <a:xfrm>
              <a:off x="8460817" y="5506443"/>
              <a:ext cx="230586" cy="263259"/>
            </a:xfrm>
            <a:custGeom>
              <a:avLst/>
              <a:gdLst/>
              <a:ahLst/>
              <a:cxnLst/>
              <a:rect l="l" t="t" r="r" b="b"/>
              <a:pathLst>
                <a:path w="378" h="432" extrusionOk="0">
                  <a:moveTo>
                    <a:pt x="378" y="119"/>
                  </a:moveTo>
                  <a:cubicBezTo>
                    <a:pt x="378" y="111"/>
                    <a:pt x="374" y="105"/>
                    <a:pt x="368" y="101"/>
                  </a:cubicBezTo>
                  <a:cubicBezTo>
                    <a:pt x="200" y="4"/>
                    <a:pt x="200" y="4"/>
                    <a:pt x="200" y="4"/>
                  </a:cubicBezTo>
                  <a:cubicBezTo>
                    <a:pt x="193" y="0"/>
                    <a:pt x="185" y="0"/>
                    <a:pt x="179" y="4"/>
                  </a:cubicBezTo>
                  <a:cubicBezTo>
                    <a:pt x="11" y="101"/>
                    <a:pt x="11" y="101"/>
                    <a:pt x="11" y="101"/>
                  </a:cubicBezTo>
                  <a:cubicBezTo>
                    <a:pt x="4" y="104"/>
                    <a:pt x="0" y="111"/>
                    <a:pt x="0" y="119"/>
                  </a:cubicBezTo>
                  <a:cubicBezTo>
                    <a:pt x="0" y="313"/>
                    <a:pt x="0" y="313"/>
                    <a:pt x="0" y="313"/>
                  </a:cubicBezTo>
                  <a:cubicBezTo>
                    <a:pt x="0" y="313"/>
                    <a:pt x="0" y="313"/>
                    <a:pt x="0" y="314"/>
                  </a:cubicBezTo>
                  <a:cubicBezTo>
                    <a:pt x="1" y="321"/>
                    <a:pt x="5" y="327"/>
                    <a:pt x="11" y="331"/>
                  </a:cubicBezTo>
                  <a:cubicBezTo>
                    <a:pt x="179" y="428"/>
                    <a:pt x="179" y="428"/>
                    <a:pt x="179" y="428"/>
                  </a:cubicBezTo>
                  <a:cubicBezTo>
                    <a:pt x="185" y="432"/>
                    <a:pt x="193" y="432"/>
                    <a:pt x="200" y="428"/>
                  </a:cubicBezTo>
                  <a:cubicBezTo>
                    <a:pt x="367" y="331"/>
                    <a:pt x="367" y="331"/>
                    <a:pt x="367" y="331"/>
                  </a:cubicBezTo>
                  <a:cubicBezTo>
                    <a:pt x="374" y="327"/>
                    <a:pt x="378" y="321"/>
                    <a:pt x="378" y="314"/>
                  </a:cubicBezTo>
                  <a:cubicBezTo>
                    <a:pt x="378" y="313"/>
                    <a:pt x="378" y="313"/>
                    <a:pt x="378" y="313"/>
                  </a:cubicBezTo>
                  <a:cubicBezTo>
                    <a:pt x="378" y="119"/>
                    <a:pt x="378" y="119"/>
                    <a:pt x="378" y="119"/>
                  </a:cubicBezTo>
                  <a:cubicBezTo>
                    <a:pt x="378" y="119"/>
                    <a:pt x="378" y="119"/>
                    <a:pt x="378" y="11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4" name="Google Shape;1074;p41"/>
            <p:cNvSpPr/>
            <p:nvPr/>
          </p:nvSpPr>
          <p:spPr>
            <a:xfrm>
              <a:off x="8338678" y="5718525"/>
              <a:ext cx="230151" cy="262608"/>
            </a:xfrm>
            <a:custGeom>
              <a:avLst/>
              <a:gdLst/>
              <a:ahLst/>
              <a:cxnLst/>
              <a:rect l="l" t="t" r="r" b="b"/>
              <a:pathLst>
                <a:path w="377" h="431" extrusionOk="0">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5" name="Google Shape;1075;p41"/>
            <p:cNvSpPr/>
            <p:nvPr/>
          </p:nvSpPr>
          <p:spPr>
            <a:xfrm>
              <a:off x="8828754" y="5718525"/>
              <a:ext cx="230151" cy="262608"/>
            </a:xfrm>
            <a:custGeom>
              <a:avLst/>
              <a:gdLst/>
              <a:ahLst/>
              <a:cxnLst/>
              <a:rect l="l" t="t" r="r" b="b"/>
              <a:pathLst>
                <a:path w="377" h="431" extrusionOk="0">
                  <a:moveTo>
                    <a:pt x="377" y="119"/>
                  </a:moveTo>
                  <a:cubicBezTo>
                    <a:pt x="377" y="111"/>
                    <a:pt x="373" y="105"/>
                    <a:pt x="367" y="101"/>
                  </a:cubicBezTo>
                  <a:cubicBezTo>
                    <a:pt x="199" y="4"/>
                    <a:pt x="199" y="4"/>
                    <a:pt x="199" y="4"/>
                  </a:cubicBezTo>
                  <a:cubicBezTo>
                    <a:pt x="193" y="0"/>
                    <a:pt x="185" y="0"/>
                    <a:pt x="178" y="4"/>
                  </a:cubicBezTo>
                  <a:cubicBezTo>
                    <a:pt x="10" y="101"/>
                    <a:pt x="10" y="101"/>
                    <a:pt x="10" y="101"/>
                  </a:cubicBezTo>
                  <a:cubicBezTo>
                    <a:pt x="4" y="104"/>
                    <a:pt x="0" y="111"/>
                    <a:pt x="0" y="119"/>
                  </a:cubicBezTo>
                  <a:cubicBezTo>
                    <a:pt x="0" y="119"/>
                    <a:pt x="0" y="119"/>
                    <a:pt x="0" y="119"/>
                  </a:cubicBezTo>
                  <a:cubicBezTo>
                    <a:pt x="0" y="313"/>
                    <a:pt x="0" y="313"/>
                    <a:pt x="0" y="313"/>
                  </a:cubicBezTo>
                  <a:cubicBezTo>
                    <a:pt x="0" y="313"/>
                    <a:pt x="0" y="313"/>
                    <a:pt x="0" y="313"/>
                  </a:cubicBezTo>
                  <a:cubicBezTo>
                    <a:pt x="0" y="321"/>
                    <a:pt x="4" y="327"/>
                    <a:pt x="10" y="331"/>
                  </a:cubicBezTo>
                  <a:cubicBezTo>
                    <a:pt x="178" y="428"/>
                    <a:pt x="178" y="428"/>
                    <a:pt x="178" y="428"/>
                  </a:cubicBezTo>
                  <a:cubicBezTo>
                    <a:pt x="184" y="431"/>
                    <a:pt x="192" y="431"/>
                    <a:pt x="199" y="428"/>
                  </a:cubicBezTo>
                  <a:cubicBezTo>
                    <a:pt x="367" y="331"/>
                    <a:pt x="367" y="331"/>
                    <a:pt x="367" y="331"/>
                  </a:cubicBezTo>
                  <a:cubicBezTo>
                    <a:pt x="373" y="327"/>
                    <a:pt x="377" y="321"/>
                    <a:pt x="377" y="313"/>
                  </a:cubicBezTo>
                  <a:cubicBezTo>
                    <a:pt x="377" y="313"/>
                    <a:pt x="377" y="313"/>
                    <a:pt x="377" y="313"/>
                  </a:cubicBezTo>
                  <a:cubicBezTo>
                    <a:pt x="377" y="119"/>
                    <a:pt x="377" y="119"/>
                    <a:pt x="377" y="119"/>
                  </a:cubicBezTo>
                  <a:cubicBezTo>
                    <a:pt x="377" y="119"/>
                    <a:pt x="377" y="119"/>
                    <a:pt x="377" y="119"/>
                  </a:cubicBezTo>
                  <a:close/>
                </a:path>
              </a:pathLst>
            </a:custGeom>
            <a:solidFill>
              <a:schemeClr val="accent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6" name="Google Shape;1076;p41"/>
            <p:cNvSpPr/>
            <p:nvPr/>
          </p:nvSpPr>
          <p:spPr>
            <a:xfrm>
              <a:off x="8706181" y="5930607"/>
              <a:ext cx="230803" cy="262825"/>
            </a:xfrm>
            <a:custGeom>
              <a:avLst/>
              <a:gdLst/>
              <a:ahLst/>
              <a:cxnLst/>
              <a:rect l="l" t="t" r="r" b="b"/>
              <a:pathLst>
                <a:path w="378" h="431" extrusionOk="0">
                  <a:moveTo>
                    <a:pt x="378" y="118"/>
                  </a:moveTo>
                  <a:cubicBezTo>
                    <a:pt x="377" y="111"/>
                    <a:pt x="374" y="104"/>
                    <a:pt x="367" y="100"/>
                  </a:cubicBezTo>
                  <a:cubicBezTo>
                    <a:pt x="200" y="3"/>
                    <a:pt x="200" y="3"/>
                    <a:pt x="200" y="3"/>
                  </a:cubicBezTo>
                  <a:cubicBezTo>
                    <a:pt x="193" y="0"/>
                    <a:pt x="185" y="0"/>
                    <a:pt x="179" y="3"/>
                  </a:cubicBezTo>
                  <a:cubicBezTo>
                    <a:pt x="11" y="100"/>
                    <a:pt x="11" y="100"/>
                    <a:pt x="11" y="100"/>
                  </a:cubicBezTo>
                  <a:cubicBezTo>
                    <a:pt x="4" y="104"/>
                    <a:pt x="0" y="111"/>
                    <a:pt x="0" y="118"/>
                  </a:cubicBezTo>
                  <a:cubicBezTo>
                    <a:pt x="0" y="118"/>
                    <a:pt x="0" y="118"/>
                    <a:pt x="0" y="118"/>
                  </a:cubicBezTo>
                  <a:cubicBezTo>
                    <a:pt x="0" y="312"/>
                    <a:pt x="0" y="312"/>
                    <a:pt x="0" y="312"/>
                  </a:cubicBezTo>
                  <a:cubicBezTo>
                    <a:pt x="0" y="312"/>
                    <a:pt x="0" y="312"/>
                    <a:pt x="0" y="313"/>
                  </a:cubicBezTo>
                  <a:cubicBezTo>
                    <a:pt x="0" y="320"/>
                    <a:pt x="4" y="327"/>
                    <a:pt x="11" y="330"/>
                  </a:cubicBezTo>
                  <a:cubicBezTo>
                    <a:pt x="178" y="427"/>
                    <a:pt x="178" y="427"/>
                    <a:pt x="178" y="427"/>
                  </a:cubicBezTo>
                  <a:cubicBezTo>
                    <a:pt x="185" y="431"/>
                    <a:pt x="193" y="431"/>
                    <a:pt x="199" y="427"/>
                  </a:cubicBezTo>
                  <a:cubicBezTo>
                    <a:pt x="367" y="330"/>
                    <a:pt x="367" y="330"/>
                    <a:pt x="367" y="330"/>
                  </a:cubicBezTo>
                  <a:cubicBezTo>
                    <a:pt x="374" y="327"/>
                    <a:pt x="377"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77" name="Google Shape;1077;p41"/>
            <p:cNvSpPr/>
            <p:nvPr/>
          </p:nvSpPr>
          <p:spPr>
            <a:xfrm>
              <a:off x="8460817" y="5930607"/>
              <a:ext cx="230586" cy="262825"/>
            </a:xfrm>
            <a:custGeom>
              <a:avLst/>
              <a:gdLst/>
              <a:ahLst/>
              <a:cxnLst/>
              <a:rect l="l" t="t" r="r" b="b"/>
              <a:pathLst>
                <a:path w="378" h="431" extrusionOk="0">
                  <a:moveTo>
                    <a:pt x="378" y="118"/>
                  </a:moveTo>
                  <a:cubicBezTo>
                    <a:pt x="378" y="111"/>
                    <a:pt x="374" y="104"/>
                    <a:pt x="367" y="100"/>
                  </a:cubicBezTo>
                  <a:cubicBezTo>
                    <a:pt x="200" y="3"/>
                    <a:pt x="200" y="3"/>
                    <a:pt x="200" y="3"/>
                  </a:cubicBezTo>
                  <a:cubicBezTo>
                    <a:pt x="193" y="0"/>
                    <a:pt x="185" y="0"/>
                    <a:pt x="179" y="3"/>
                  </a:cubicBezTo>
                  <a:cubicBezTo>
                    <a:pt x="11" y="100"/>
                    <a:pt x="11" y="100"/>
                    <a:pt x="11" y="100"/>
                  </a:cubicBezTo>
                  <a:cubicBezTo>
                    <a:pt x="4" y="104"/>
                    <a:pt x="1" y="111"/>
                    <a:pt x="0" y="118"/>
                  </a:cubicBezTo>
                  <a:cubicBezTo>
                    <a:pt x="0" y="118"/>
                    <a:pt x="0" y="118"/>
                    <a:pt x="0" y="118"/>
                  </a:cubicBezTo>
                  <a:cubicBezTo>
                    <a:pt x="0" y="312"/>
                    <a:pt x="0" y="312"/>
                    <a:pt x="0" y="312"/>
                  </a:cubicBezTo>
                  <a:cubicBezTo>
                    <a:pt x="0" y="312"/>
                    <a:pt x="0" y="312"/>
                    <a:pt x="0" y="313"/>
                  </a:cubicBezTo>
                  <a:cubicBezTo>
                    <a:pt x="1" y="320"/>
                    <a:pt x="4" y="327"/>
                    <a:pt x="11" y="330"/>
                  </a:cubicBezTo>
                  <a:cubicBezTo>
                    <a:pt x="179" y="427"/>
                    <a:pt x="179" y="427"/>
                    <a:pt x="179" y="427"/>
                  </a:cubicBezTo>
                  <a:cubicBezTo>
                    <a:pt x="185" y="431"/>
                    <a:pt x="193" y="431"/>
                    <a:pt x="199" y="427"/>
                  </a:cubicBezTo>
                  <a:cubicBezTo>
                    <a:pt x="367" y="330"/>
                    <a:pt x="367" y="330"/>
                    <a:pt x="367" y="330"/>
                  </a:cubicBezTo>
                  <a:cubicBezTo>
                    <a:pt x="374" y="327"/>
                    <a:pt x="378" y="320"/>
                    <a:pt x="378" y="313"/>
                  </a:cubicBezTo>
                  <a:cubicBezTo>
                    <a:pt x="378" y="313"/>
                    <a:pt x="378" y="312"/>
                    <a:pt x="378" y="312"/>
                  </a:cubicBezTo>
                  <a:cubicBezTo>
                    <a:pt x="378" y="119"/>
                    <a:pt x="378" y="119"/>
                    <a:pt x="378" y="119"/>
                  </a:cubicBezTo>
                  <a:cubicBezTo>
                    <a:pt x="378" y="118"/>
                    <a:pt x="378" y="118"/>
                    <a:pt x="378" y="118"/>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78" name="Google Shape;1078;p41"/>
          <p:cNvGrpSpPr/>
          <p:nvPr/>
        </p:nvGrpSpPr>
        <p:grpSpPr>
          <a:xfrm>
            <a:off x="3568391" y="4981790"/>
            <a:ext cx="1782432" cy="421380"/>
            <a:chOff x="3042485" y="5594633"/>
            <a:chExt cx="2159652" cy="510557"/>
          </a:xfrm>
        </p:grpSpPr>
        <p:sp>
          <p:nvSpPr>
            <p:cNvPr id="1079" name="Google Shape;1079;p41"/>
            <p:cNvSpPr/>
            <p:nvPr/>
          </p:nvSpPr>
          <p:spPr>
            <a:xfrm>
              <a:off x="3042485" y="5869690"/>
              <a:ext cx="235200" cy="235500"/>
            </a:xfrm>
            <a:prstGeom prst="ellipse">
              <a:avLst/>
            </a:prstGeom>
            <a:solidFill>
              <a:srgbClr val="F1C23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0" name="Google Shape;1080;p41"/>
            <p:cNvSpPr/>
            <p:nvPr/>
          </p:nvSpPr>
          <p:spPr>
            <a:xfrm>
              <a:off x="3317231" y="5594633"/>
              <a:ext cx="235200" cy="235500"/>
            </a:xfrm>
            <a:prstGeom prst="ellipse">
              <a:avLst/>
            </a:prstGeom>
            <a:solidFill>
              <a:srgbClr val="E6913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1" name="Google Shape;1081;p41"/>
            <p:cNvSpPr/>
            <p:nvPr/>
          </p:nvSpPr>
          <p:spPr>
            <a:xfrm>
              <a:off x="3591976" y="5869690"/>
              <a:ext cx="236100" cy="235500"/>
            </a:xfrm>
            <a:prstGeom prst="ellipse">
              <a:avLst/>
            </a:prstGeom>
            <a:solidFill>
              <a:srgbClr val="CC0000"/>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2" name="Google Shape;1082;p41"/>
            <p:cNvSpPr/>
            <p:nvPr/>
          </p:nvSpPr>
          <p:spPr>
            <a:xfrm>
              <a:off x="3866722" y="5594633"/>
              <a:ext cx="236100" cy="235500"/>
            </a:xfrm>
            <a:prstGeom prst="ellipse">
              <a:avLst/>
            </a:prstGeom>
            <a:solidFill>
              <a:srgbClr val="A64D7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3" name="Google Shape;1083;p41"/>
            <p:cNvSpPr/>
            <p:nvPr/>
          </p:nvSpPr>
          <p:spPr>
            <a:xfrm>
              <a:off x="4141467" y="5869690"/>
              <a:ext cx="236100" cy="235500"/>
            </a:xfrm>
            <a:prstGeom prst="ellipse">
              <a:avLst/>
            </a:prstGeom>
            <a:solidFill>
              <a:srgbClr val="674EA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4" name="Google Shape;1084;p41"/>
            <p:cNvSpPr/>
            <p:nvPr/>
          </p:nvSpPr>
          <p:spPr>
            <a:xfrm>
              <a:off x="4417146" y="5594633"/>
              <a:ext cx="235200" cy="235500"/>
            </a:xfrm>
            <a:prstGeom prst="ellipse">
              <a:avLst/>
            </a:pr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5" name="Google Shape;1085;p41"/>
            <p:cNvSpPr/>
            <p:nvPr/>
          </p:nvSpPr>
          <p:spPr>
            <a:xfrm>
              <a:off x="4691892" y="5869690"/>
              <a:ext cx="235500" cy="235500"/>
            </a:xfrm>
            <a:prstGeom prst="ellipse">
              <a:avLst/>
            </a:prstGeom>
            <a:solidFill>
              <a:srgbClr val="45818E"/>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6" name="Google Shape;1086;p41"/>
            <p:cNvSpPr/>
            <p:nvPr/>
          </p:nvSpPr>
          <p:spPr>
            <a:xfrm>
              <a:off x="4966637" y="5594633"/>
              <a:ext cx="235500" cy="235500"/>
            </a:xfrm>
            <a:prstGeom prst="ellipse">
              <a:avLst/>
            </a:pr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7" name="Google Shape;1087;p41"/>
            <p:cNvSpPr/>
            <p:nvPr/>
          </p:nvSpPr>
          <p:spPr>
            <a:xfrm>
              <a:off x="3210195" y="5762654"/>
              <a:ext cx="174555" cy="174555"/>
            </a:xfrm>
            <a:custGeom>
              <a:avLst/>
              <a:gdLst/>
              <a:ahLst/>
              <a:cxnLst/>
              <a:rect l="l" t="t" r="r" b="b"/>
              <a:pathLst>
                <a:path w="217" h="217" extrusionOk="0">
                  <a:moveTo>
                    <a:pt x="128" y="0"/>
                  </a:moveTo>
                  <a:cubicBezTo>
                    <a:pt x="115"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8" name="Google Shape;1088;p41"/>
            <p:cNvSpPr/>
            <p:nvPr/>
          </p:nvSpPr>
          <p:spPr>
            <a:xfrm>
              <a:off x="3485252" y="5762654"/>
              <a:ext cx="174244" cy="174555"/>
            </a:xfrm>
            <a:custGeom>
              <a:avLst/>
              <a:gdLst/>
              <a:ahLst/>
              <a:cxnLst/>
              <a:rect l="l" t="t" r="r" b="b"/>
              <a:pathLst>
                <a:path w="217" h="217" extrusionOk="0">
                  <a:moveTo>
                    <a:pt x="0" y="89"/>
                  </a:moveTo>
                  <a:cubicBezTo>
                    <a:pt x="74" y="102"/>
                    <a:pt x="115" y="143"/>
                    <a:pt x="128" y="217"/>
                  </a:cubicBezTo>
                  <a:cubicBezTo>
                    <a:pt x="145" y="176"/>
                    <a:pt x="177" y="144"/>
                    <a:pt x="217" y="128"/>
                  </a:cubicBezTo>
                  <a:cubicBezTo>
                    <a:pt x="143" y="114"/>
                    <a:pt x="103" y="74"/>
                    <a:pt x="90" y="0"/>
                  </a:cubicBezTo>
                  <a:cubicBezTo>
                    <a:pt x="73" y="40"/>
                    <a:pt x="41" y="73"/>
                    <a:pt x="0" y="89"/>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89" name="Google Shape;1089;p41"/>
            <p:cNvSpPr/>
            <p:nvPr/>
          </p:nvSpPr>
          <p:spPr>
            <a:xfrm>
              <a:off x="3760620" y="5762654"/>
              <a:ext cx="173622" cy="174555"/>
            </a:xfrm>
            <a:custGeom>
              <a:avLst/>
              <a:gdLst/>
              <a:ahLst/>
              <a:cxnLst/>
              <a:rect l="l" t="t" r="r" b="b"/>
              <a:pathLst>
                <a:path w="216" h="217" extrusionOk="0">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0" name="Google Shape;1090;p41"/>
            <p:cNvSpPr/>
            <p:nvPr/>
          </p:nvSpPr>
          <p:spPr>
            <a:xfrm>
              <a:off x="4035365" y="5762654"/>
              <a:ext cx="173622" cy="174555"/>
            </a:xfrm>
            <a:custGeom>
              <a:avLst/>
              <a:gdLst/>
              <a:ahLst/>
              <a:cxnLst/>
              <a:rect l="l" t="t" r="r" b="b"/>
              <a:pathLst>
                <a:path w="216" h="217" extrusionOk="0">
                  <a:moveTo>
                    <a:pt x="0" y="89"/>
                  </a:moveTo>
                  <a:cubicBezTo>
                    <a:pt x="74" y="102"/>
                    <a:pt x="114" y="143"/>
                    <a:pt x="127" y="217"/>
                  </a:cubicBezTo>
                  <a:cubicBezTo>
                    <a:pt x="144" y="176"/>
                    <a:pt x="176" y="144"/>
                    <a:pt x="216" y="128"/>
                  </a:cubicBezTo>
                  <a:cubicBezTo>
                    <a:pt x="142" y="114"/>
                    <a:pt x="102" y="74"/>
                    <a:pt x="89" y="0"/>
                  </a:cubicBezTo>
                  <a:cubicBezTo>
                    <a:pt x="72" y="40"/>
                    <a:pt x="40" y="73"/>
                    <a:pt x="0" y="89"/>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1" name="Google Shape;1091;p41"/>
            <p:cNvSpPr/>
            <p:nvPr/>
          </p:nvSpPr>
          <p:spPr>
            <a:xfrm>
              <a:off x="4310111" y="5762654"/>
              <a:ext cx="173622" cy="174555"/>
            </a:xfrm>
            <a:custGeom>
              <a:avLst/>
              <a:gdLst/>
              <a:ahLst/>
              <a:cxnLst/>
              <a:rect l="l" t="t" r="r" b="b"/>
              <a:pathLst>
                <a:path w="216" h="217" extrusionOk="0">
                  <a:moveTo>
                    <a:pt x="127" y="0"/>
                  </a:moveTo>
                  <a:cubicBezTo>
                    <a:pt x="114" y="74"/>
                    <a:pt x="74" y="114"/>
                    <a:pt x="0" y="128"/>
                  </a:cubicBezTo>
                  <a:cubicBezTo>
                    <a:pt x="40" y="144"/>
                    <a:pt x="72" y="176"/>
                    <a:pt x="89" y="217"/>
                  </a:cubicBezTo>
                  <a:cubicBezTo>
                    <a:pt x="102" y="143"/>
                    <a:pt x="142" y="102"/>
                    <a:pt x="216" y="89"/>
                  </a:cubicBezTo>
                  <a:cubicBezTo>
                    <a:pt x="176" y="73"/>
                    <a:pt x="144" y="40"/>
                    <a:pt x="127"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2" name="Google Shape;1092;p41"/>
            <p:cNvSpPr/>
            <p:nvPr/>
          </p:nvSpPr>
          <p:spPr>
            <a:xfrm>
              <a:off x="4585167" y="5762654"/>
              <a:ext cx="174244" cy="174555"/>
            </a:xfrm>
            <a:custGeom>
              <a:avLst/>
              <a:gdLst/>
              <a:ahLst/>
              <a:cxnLst/>
              <a:rect l="l" t="t" r="r" b="b"/>
              <a:pathLst>
                <a:path w="217" h="217" extrusionOk="0">
                  <a:moveTo>
                    <a:pt x="0" y="89"/>
                  </a:moveTo>
                  <a:cubicBezTo>
                    <a:pt x="74" y="102"/>
                    <a:pt x="114" y="143"/>
                    <a:pt x="128" y="217"/>
                  </a:cubicBezTo>
                  <a:cubicBezTo>
                    <a:pt x="144" y="176"/>
                    <a:pt x="176" y="144"/>
                    <a:pt x="217" y="128"/>
                  </a:cubicBezTo>
                  <a:cubicBezTo>
                    <a:pt x="143" y="114"/>
                    <a:pt x="102" y="74"/>
                    <a:pt x="89" y="0"/>
                  </a:cubicBezTo>
                  <a:cubicBezTo>
                    <a:pt x="73" y="40"/>
                    <a:pt x="40" y="73"/>
                    <a:pt x="0" y="89"/>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3" name="Google Shape;1093;p41"/>
            <p:cNvSpPr/>
            <p:nvPr/>
          </p:nvSpPr>
          <p:spPr>
            <a:xfrm>
              <a:off x="4859913" y="5762654"/>
              <a:ext cx="174244" cy="174555"/>
            </a:xfrm>
            <a:custGeom>
              <a:avLst/>
              <a:gdLst/>
              <a:ahLst/>
              <a:cxnLst/>
              <a:rect l="l" t="t" r="r" b="b"/>
              <a:pathLst>
                <a:path w="217" h="217" extrusionOk="0">
                  <a:moveTo>
                    <a:pt x="128" y="0"/>
                  </a:moveTo>
                  <a:cubicBezTo>
                    <a:pt x="114" y="74"/>
                    <a:pt x="74" y="114"/>
                    <a:pt x="0" y="128"/>
                  </a:cubicBezTo>
                  <a:cubicBezTo>
                    <a:pt x="41" y="144"/>
                    <a:pt x="73" y="176"/>
                    <a:pt x="89" y="217"/>
                  </a:cubicBezTo>
                  <a:cubicBezTo>
                    <a:pt x="103" y="143"/>
                    <a:pt x="143" y="102"/>
                    <a:pt x="217" y="89"/>
                  </a:cubicBezTo>
                  <a:cubicBezTo>
                    <a:pt x="177" y="73"/>
                    <a:pt x="144" y="40"/>
                    <a:pt x="128" y="0"/>
                  </a:cubicBezTo>
                  <a:close/>
                </a:path>
              </a:pathLst>
            </a:custGeom>
            <a:solidFill>
              <a:schemeClr val="lt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094" name="Google Shape;1094;p41"/>
          <p:cNvGrpSpPr/>
          <p:nvPr/>
        </p:nvGrpSpPr>
        <p:grpSpPr>
          <a:xfrm>
            <a:off x="2505578" y="5839837"/>
            <a:ext cx="594317" cy="590600"/>
            <a:chOff x="1442627" y="5710929"/>
            <a:chExt cx="594318" cy="590600"/>
          </a:xfrm>
        </p:grpSpPr>
        <p:sp>
          <p:nvSpPr>
            <p:cNvPr id="1095" name="Google Shape;1095;p41"/>
            <p:cNvSpPr/>
            <p:nvPr/>
          </p:nvSpPr>
          <p:spPr>
            <a:xfrm>
              <a:off x="1442627" y="5710929"/>
              <a:ext cx="594318" cy="405222"/>
            </a:xfrm>
            <a:custGeom>
              <a:avLst/>
              <a:gdLst/>
              <a:ahLst/>
              <a:cxnLst/>
              <a:rect l="l" t="t" r="r" b="b"/>
              <a:pathLst>
                <a:path w="734" h="500" extrusionOk="0">
                  <a:moveTo>
                    <a:pt x="699" y="500"/>
                  </a:moveTo>
                  <a:cubicBezTo>
                    <a:pt x="0" y="500"/>
                    <a:pt x="0" y="500"/>
                    <a:pt x="0" y="500"/>
                  </a:cubicBezTo>
                  <a:cubicBezTo>
                    <a:pt x="0" y="35"/>
                    <a:pt x="0" y="35"/>
                    <a:pt x="0" y="35"/>
                  </a:cubicBezTo>
                  <a:cubicBezTo>
                    <a:pt x="0" y="15"/>
                    <a:pt x="15" y="0"/>
                    <a:pt x="35" y="0"/>
                  </a:cubicBezTo>
                  <a:cubicBezTo>
                    <a:pt x="699" y="0"/>
                    <a:pt x="699" y="0"/>
                    <a:pt x="699" y="0"/>
                  </a:cubicBezTo>
                  <a:cubicBezTo>
                    <a:pt x="718" y="0"/>
                    <a:pt x="734" y="15"/>
                    <a:pt x="734" y="35"/>
                  </a:cubicBezTo>
                  <a:cubicBezTo>
                    <a:pt x="734" y="465"/>
                    <a:pt x="734" y="465"/>
                    <a:pt x="734" y="465"/>
                  </a:cubicBezTo>
                  <a:cubicBezTo>
                    <a:pt x="734" y="484"/>
                    <a:pt x="718" y="500"/>
                    <a:pt x="699" y="500"/>
                  </a:cubicBezTo>
                  <a:close/>
                </a:path>
              </a:pathLst>
            </a:custGeom>
            <a:solidFill>
              <a:srgbClr val="CCCCCC"/>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6" name="Google Shape;1096;p41"/>
            <p:cNvSpPr/>
            <p:nvPr/>
          </p:nvSpPr>
          <p:spPr>
            <a:xfrm>
              <a:off x="1442627" y="6116151"/>
              <a:ext cx="349820" cy="97191"/>
            </a:xfrm>
            <a:custGeom>
              <a:avLst/>
              <a:gdLst/>
              <a:ahLst/>
              <a:cxnLst/>
              <a:rect l="l" t="t" r="r" b="b"/>
              <a:pathLst>
                <a:path w="1126" h="313" extrusionOk="0">
                  <a:moveTo>
                    <a:pt x="1126" y="313"/>
                  </a:moveTo>
                  <a:lnTo>
                    <a:pt x="0" y="0"/>
                  </a:lnTo>
                  <a:lnTo>
                    <a:pt x="1126" y="0"/>
                  </a:lnTo>
                  <a:lnTo>
                    <a:pt x="1126" y="313"/>
                  </a:lnTo>
                  <a:close/>
                </a:path>
              </a:pathLst>
            </a:custGeom>
            <a:solidFill>
              <a:srgbClr val="99999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7" name="Google Shape;1097;p41"/>
            <p:cNvSpPr/>
            <p:nvPr/>
          </p:nvSpPr>
          <p:spPr>
            <a:xfrm>
              <a:off x="1573731" y="6152482"/>
              <a:ext cx="218715" cy="60861"/>
            </a:xfrm>
            <a:custGeom>
              <a:avLst/>
              <a:gdLst/>
              <a:ahLst/>
              <a:cxnLst/>
              <a:rect l="l" t="t" r="r" b="b"/>
              <a:pathLst>
                <a:path w="704" h="196" extrusionOk="0">
                  <a:moveTo>
                    <a:pt x="0" y="196"/>
                  </a:moveTo>
                  <a:lnTo>
                    <a:pt x="704" y="196"/>
                  </a:lnTo>
                  <a:lnTo>
                    <a:pt x="0" y="0"/>
                  </a:lnTo>
                  <a:lnTo>
                    <a:pt x="0" y="196"/>
                  </a:lnTo>
                  <a:close/>
                </a:path>
              </a:pathLst>
            </a:custGeom>
            <a:solidFill>
              <a:srgbClr val="CCCCCC"/>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8" name="Google Shape;1098;p41"/>
            <p:cNvSpPr/>
            <p:nvPr/>
          </p:nvSpPr>
          <p:spPr>
            <a:xfrm>
              <a:off x="1573731" y="6213343"/>
              <a:ext cx="109358" cy="88186"/>
            </a:xfrm>
            <a:custGeom>
              <a:avLst/>
              <a:gdLst/>
              <a:ahLst/>
              <a:cxnLst/>
              <a:rect l="l" t="t" r="r" b="b"/>
              <a:pathLst>
                <a:path w="352" h="284" extrusionOk="0">
                  <a:moveTo>
                    <a:pt x="352" y="284"/>
                  </a:moveTo>
                  <a:lnTo>
                    <a:pt x="0" y="0"/>
                  </a:lnTo>
                  <a:lnTo>
                    <a:pt x="352" y="0"/>
                  </a:lnTo>
                  <a:lnTo>
                    <a:pt x="352" y="284"/>
                  </a:lnTo>
                  <a:close/>
                </a:path>
              </a:pathLst>
            </a:custGeom>
            <a:solidFill>
              <a:srgbClr val="BD2A3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099" name="Google Shape;1099;p41"/>
            <p:cNvSpPr/>
            <p:nvPr/>
          </p:nvSpPr>
          <p:spPr>
            <a:xfrm>
              <a:off x="1573731" y="6213343"/>
              <a:ext cx="109358" cy="88186"/>
            </a:xfrm>
            <a:custGeom>
              <a:avLst/>
              <a:gdLst/>
              <a:ahLst/>
              <a:cxnLst/>
              <a:rect l="l" t="t" r="r" b="b"/>
              <a:pathLst>
                <a:path w="352" h="284" extrusionOk="0">
                  <a:moveTo>
                    <a:pt x="352" y="284"/>
                  </a:moveTo>
                  <a:lnTo>
                    <a:pt x="0" y="0"/>
                  </a:lnTo>
                  <a:lnTo>
                    <a:pt x="352" y="0"/>
                  </a:lnTo>
                  <a:lnTo>
                    <a:pt x="352" y="284"/>
                  </a:lnTo>
                </a:path>
              </a:pathLst>
            </a:custGeom>
            <a:solidFill>
              <a:srgbClr val="99999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00" name="Google Shape;1100;p41"/>
          <p:cNvGrpSpPr/>
          <p:nvPr/>
        </p:nvGrpSpPr>
        <p:grpSpPr>
          <a:xfrm>
            <a:off x="9050711" y="5837945"/>
            <a:ext cx="497404" cy="594388"/>
            <a:chOff x="8095060" y="5664590"/>
            <a:chExt cx="497404" cy="594389"/>
          </a:xfrm>
        </p:grpSpPr>
        <p:grpSp>
          <p:nvGrpSpPr>
            <p:cNvPr id="1101" name="Google Shape;1101;p41"/>
            <p:cNvGrpSpPr/>
            <p:nvPr/>
          </p:nvGrpSpPr>
          <p:grpSpPr>
            <a:xfrm>
              <a:off x="8095060" y="5969027"/>
              <a:ext cx="497404" cy="289951"/>
              <a:chOff x="8095060" y="5969027"/>
              <a:chExt cx="497404" cy="289951"/>
            </a:xfrm>
          </p:grpSpPr>
          <p:sp>
            <p:nvSpPr>
              <p:cNvPr id="1102" name="Google Shape;1102;p41"/>
              <p:cNvSpPr/>
              <p:nvPr/>
            </p:nvSpPr>
            <p:spPr>
              <a:xfrm>
                <a:off x="8095060" y="5969027"/>
                <a:ext cx="497402" cy="248408"/>
              </a:xfrm>
              <a:custGeom>
                <a:avLst/>
                <a:gdLst/>
                <a:ahLst/>
                <a:cxnLst/>
                <a:rect l="l" t="t" r="r" b="b"/>
                <a:pathLst>
                  <a:path w="2340" h="1166" extrusionOk="0">
                    <a:moveTo>
                      <a:pt x="1754" y="292"/>
                    </a:moveTo>
                    <a:lnTo>
                      <a:pt x="1170" y="0"/>
                    </a:lnTo>
                    <a:lnTo>
                      <a:pt x="587" y="292"/>
                    </a:lnTo>
                    <a:lnTo>
                      <a:pt x="0" y="584"/>
                    </a:lnTo>
                    <a:lnTo>
                      <a:pt x="587" y="876"/>
                    </a:lnTo>
                    <a:lnTo>
                      <a:pt x="1170" y="1166"/>
                    </a:lnTo>
                    <a:lnTo>
                      <a:pt x="1754" y="876"/>
                    </a:lnTo>
                    <a:lnTo>
                      <a:pt x="2340" y="584"/>
                    </a:lnTo>
                    <a:lnTo>
                      <a:pt x="1754" y="292"/>
                    </a:lnTo>
                    <a:close/>
                  </a:path>
                </a:pathLst>
              </a:custGeom>
              <a:solidFill>
                <a:srgbClr val="B4A7D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03" name="Google Shape;1103;p41"/>
              <p:cNvSpPr/>
              <p:nvPr/>
            </p:nvSpPr>
            <p:spPr>
              <a:xfrm>
                <a:off x="8095060" y="6092592"/>
                <a:ext cx="248701" cy="166386"/>
              </a:xfrm>
              <a:custGeom>
                <a:avLst/>
                <a:gdLst/>
                <a:ahLst/>
                <a:cxnLst/>
                <a:rect l="l" t="t" r="r" b="b"/>
                <a:pathLst>
                  <a:path w="1170" h="781" extrusionOk="0">
                    <a:moveTo>
                      <a:pt x="0" y="0"/>
                    </a:moveTo>
                    <a:lnTo>
                      <a:pt x="0" y="197"/>
                    </a:lnTo>
                    <a:lnTo>
                      <a:pt x="1170" y="781"/>
                    </a:lnTo>
                    <a:lnTo>
                      <a:pt x="1170" y="582"/>
                    </a:lnTo>
                    <a:lnTo>
                      <a:pt x="0" y="0"/>
                    </a:lnTo>
                    <a:close/>
                  </a:path>
                </a:pathLst>
              </a:custGeom>
              <a:solidFill>
                <a:srgbClr val="8E7CC3"/>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04" name="Google Shape;1104;p41"/>
              <p:cNvSpPr/>
              <p:nvPr/>
            </p:nvSpPr>
            <p:spPr>
              <a:xfrm>
                <a:off x="8343763" y="6092592"/>
                <a:ext cx="248701" cy="166386"/>
              </a:xfrm>
              <a:custGeom>
                <a:avLst/>
                <a:gdLst/>
                <a:ahLst/>
                <a:cxnLst/>
                <a:rect l="l" t="t" r="r" b="b"/>
                <a:pathLst>
                  <a:path w="1170" h="781" extrusionOk="0">
                    <a:moveTo>
                      <a:pt x="1170" y="0"/>
                    </a:moveTo>
                    <a:lnTo>
                      <a:pt x="0" y="582"/>
                    </a:lnTo>
                    <a:lnTo>
                      <a:pt x="0" y="781"/>
                    </a:lnTo>
                    <a:lnTo>
                      <a:pt x="1170" y="197"/>
                    </a:lnTo>
                    <a:lnTo>
                      <a:pt x="1170" y="0"/>
                    </a:lnTo>
                    <a:close/>
                  </a:path>
                </a:pathLst>
              </a:custGeom>
              <a:solidFill>
                <a:srgbClr val="674EA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05" name="Google Shape;1105;p41"/>
            <p:cNvGrpSpPr/>
            <p:nvPr/>
          </p:nvGrpSpPr>
          <p:grpSpPr>
            <a:xfrm>
              <a:off x="8095060" y="5867832"/>
              <a:ext cx="497404" cy="289312"/>
              <a:chOff x="8095060" y="5867832"/>
              <a:chExt cx="497404" cy="289312"/>
            </a:xfrm>
          </p:grpSpPr>
          <p:sp>
            <p:nvSpPr>
              <p:cNvPr id="1106" name="Google Shape;1106;p41"/>
              <p:cNvSpPr/>
              <p:nvPr/>
            </p:nvSpPr>
            <p:spPr>
              <a:xfrm>
                <a:off x="8095060" y="5867832"/>
                <a:ext cx="497402" cy="248195"/>
              </a:xfrm>
              <a:custGeom>
                <a:avLst/>
                <a:gdLst/>
                <a:ahLst/>
                <a:cxnLst/>
                <a:rect l="l" t="t" r="r" b="b"/>
                <a:pathLst>
                  <a:path w="2340" h="1165" extrusionOk="0">
                    <a:moveTo>
                      <a:pt x="1754" y="292"/>
                    </a:moveTo>
                    <a:lnTo>
                      <a:pt x="1170" y="0"/>
                    </a:lnTo>
                    <a:lnTo>
                      <a:pt x="587" y="292"/>
                    </a:lnTo>
                    <a:lnTo>
                      <a:pt x="0" y="581"/>
                    </a:lnTo>
                    <a:lnTo>
                      <a:pt x="587" y="873"/>
                    </a:lnTo>
                    <a:lnTo>
                      <a:pt x="1170" y="1165"/>
                    </a:lnTo>
                    <a:lnTo>
                      <a:pt x="1754" y="873"/>
                    </a:lnTo>
                    <a:lnTo>
                      <a:pt x="2340" y="581"/>
                    </a:lnTo>
                    <a:lnTo>
                      <a:pt x="1754" y="292"/>
                    </a:lnTo>
                    <a:close/>
                  </a:path>
                </a:pathLst>
              </a:custGeom>
              <a:solidFill>
                <a:srgbClr val="A4C2F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07" name="Google Shape;1107;p41"/>
              <p:cNvSpPr/>
              <p:nvPr/>
            </p:nvSpPr>
            <p:spPr>
              <a:xfrm>
                <a:off x="8095060" y="5990758"/>
                <a:ext cx="248701" cy="166386"/>
              </a:xfrm>
              <a:custGeom>
                <a:avLst/>
                <a:gdLst/>
                <a:ahLst/>
                <a:cxnLst/>
                <a:rect l="l" t="t" r="r" b="b"/>
                <a:pathLst>
                  <a:path w="1170" h="781" extrusionOk="0">
                    <a:moveTo>
                      <a:pt x="0" y="0"/>
                    </a:moveTo>
                    <a:lnTo>
                      <a:pt x="0" y="199"/>
                    </a:lnTo>
                    <a:lnTo>
                      <a:pt x="1170" y="781"/>
                    </a:lnTo>
                    <a:lnTo>
                      <a:pt x="1170" y="584"/>
                    </a:lnTo>
                    <a:lnTo>
                      <a:pt x="0" y="0"/>
                    </a:lnTo>
                    <a:close/>
                  </a:path>
                </a:pathLst>
              </a:custGeom>
              <a:solidFill>
                <a:srgbClr val="6D9EEB"/>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08" name="Google Shape;1108;p41"/>
              <p:cNvSpPr/>
              <p:nvPr/>
            </p:nvSpPr>
            <p:spPr>
              <a:xfrm>
                <a:off x="8343763" y="5990758"/>
                <a:ext cx="248701" cy="166386"/>
              </a:xfrm>
              <a:custGeom>
                <a:avLst/>
                <a:gdLst/>
                <a:ahLst/>
                <a:cxnLst/>
                <a:rect l="l" t="t" r="r" b="b"/>
                <a:pathLst>
                  <a:path w="1170" h="781" extrusionOk="0">
                    <a:moveTo>
                      <a:pt x="1170" y="0"/>
                    </a:moveTo>
                    <a:lnTo>
                      <a:pt x="0" y="584"/>
                    </a:lnTo>
                    <a:lnTo>
                      <a:pt x="0" y="781"/>
                    </a:lnTo>
                    <a:lnTo>
                      <a:pt x="1170" y="199"/>
                    </a:lnTo>
                    <a:lnTo>
                      <a:pt x="1170" y="0"/>
                    </a:ln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09" name="Google Shape;1109;p41"/>
            <p:cNvGrpSpPr/>
            <p:nvPr/>
          </p:nvGrpSpPr>
          <p:grpSpPr>
            <a:xfrm>
              <a:off x="8095060" y="5765998"/>
              <a:ext cx="497404" cy="289312"/>
              <a:chOff x="8095060" y="5765998"/>
              <a:chExt cx="497404" cy="289312"/>
            </a:xfrm>
          </p:grpSpPr>
          <p:sp>
            <p:nvSpPr>
              <p:cNvPr id="1110" name="Google Shape;1110;p41"/>
              <p:cNvSpPr/>
              <p:nvPr/>
            </p:nvSpPr>
            <p:spPr>
              <a:xfrm>
                <a:off x="8095060" y="5765998"/>
                <a:ext cx="497402" cy="248195"/>
              </a:xfrm>
              <a:custGeom>
                <a:avLst/>
                <a:gdLst/>
                <a:ahLst/>
                <a:cxnLst/>
                <a:rect l="l" t="t" r="r" b="b"/>
                <a:pathLst>
                  <a:path w="2340" h="1165" extrusionOk="0">
                    <a:moveTo>
                      <a:pt x="1754" y="292"/>
                    </a:moveTo>
                    <a:lnTo>
                      <a:pt x="1170" y="0"/>
                    </a:lnTo>
                    <a:lnTo>
                      <a:pt x="587" y="292"/>
                    </a:lnTo>
                    <a:lnTo>
                      <a:pt x="0" y="584"/>
                    </a:lnTo>
                    <a:lnTo>
                      <a:pt x="587" y="873"/>
                    </a:lnTo>
                    <a:lnTo>
                      <a:pt x="1170" y="1165"/>
                    </a:lnTo>
                    <a:lnTo>
                      <a:pt x="1754" y="873"/>
                    </a:lnTo>
                    <a:lnTo>
                      <a:pt x="2340" y="584"/>
                    </a:lnTo>
                    <a:lnTo>
                      <a:pt x="1754" y="292"/>
                    </a:lnTo>
                    <a:close/>
                  </a:path>
                </a:pathLst>
              </a:custGeom>
              <a:solidFill>
                <a:srgbClr val="B6D7A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11" name="Google Shape;1111;p41"/>
              <p:cNvSpPr/>
              <p:nvPr/>
            </p:nvSpPr>
            <p:spPr>
              <a:xfrm>
                <a:off x="8095060" y="5889563"/>
                <a:ext cx="248701" cy="165747"/>
              </a:xfrm>
              <a:custGeom>
                <a:avLst/>
                <a:gdLst/>
                <a:ahLst/>
                <a:cxnLst/>
                <a:rect l="l" t="t" r="r" b="b"/>
                <a:pathLst>
                  <a:path w="1170" h="778" extrusionOk="0">
                    <a:moveTo>
                      <a:pt x="0" y="0"/>
                    </a:moveTo>
                    <a:lnTo>
                      <a:pt x="0" y="196"/>
                    </a:lnTo>
                    <a:lnTo>
                      <a:pt x="1170" y="778"/>
                    </a:lnTo>
                    <a:lnTo>
                      <a:pt x="1170" y="581"/>
                    </a:lnTo>
                    <a:lnTo>
                      <a:pt x="0" y="0"/>
                    </a:lnTo>
                    <a:close/>
                  </a:path>
                </a:pathLst>
              </a:custGeom>
              <a:solidFill>
                <a:srgbClr val="93C47D"/>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12" name="Google Shape;1112;p41"/>
              <p:cNvSpPr/>
              <p:nvPr/>
            </p:nvSpPr>
            <p:spPr>
              <a:xfrm>
                <a:off x="8343763" y="5889563"/>
                <a:ext cx="248701" cy="165747"/>
              </a:xfrm>
              <a:custGeom>
                <a:avLst/>
                <a:gdLst/>
                <a:ahLst/>
                <a:cxnLst/>
                <a:rect l="l" t="t" r="r" b="b"/>
                <a:pathLst>
                  <a:path w="1170" h="778" extrusionOk="0">
                    <a:moveTo>
                      <a:pt x="1170" y="0"/>
                    </a:moveTo>
                    <a:lnTo>
                      <a:pt x="0" y="581"/>
                    </a:lnTo>
                    <a:lnTo>
                      <a:pt x="0" y="778"/>
                    </a:lnTo>
                    <a:lnTo>
                      <a:pt x="1170" y="196"/>
                    </a:lnTo>
                    <a:lnTo>
                      <a:pt x="1170" y="0"/>
                    </a:ln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13" name="Google Shape;1113;p41"/>
            <p:cNvGrpSpPr/>
            <p:nvPr/>
          </p:nvGrpSpPr>
          <p:grpSpPr>
            <a:xfrm>
              <a:off x="8095060" y="5664590"/>
              <a:ext cx="497404" cy="290164"/>
              <a:chOff x="8095060" y="5664590"/>
              <a:chExt cx="497404" cy="290164"/>
            </a:xfrm>
          </p:grpSpPr>
          <p:sp>
            <p:nvSpPr>
              <p:cNvPr id="1114" name="Google Shape;1114;p41"/>
              <p:cNvSpPr/>
              <p:nvPr/>
            </p:nvSpPr>
            <p:spPr>
              <a:xfrm>
                <a:off x="8095060" y="5664590"/>
                <a:ext cx="497402" cy="248408"/>
              </a:xfrm>
              <a:custGeom>
                <a:avLst/>
                <a:gdLst/>
                <a:ahLst/>
                <a:cxnLst/>
                <a:rect l="l" t="t" r="r" b="b"/>
                <a:pathLst>
                  <a:path w="2340" h="1166" extrusionOk="0">
                    <a:moveTo>
                      <a:pt x="1754" y="290"/>
                    </a:moveTo>
                    <a:lnTo>
                      <a:pt x="1170" y="0"/>
                    </a:lnTo>
                    <a:lnTo>
                      <a:pt x="587" y="290"/>
                    </a:lnTo>
                    <a:lnTo>
                      <a:pt x="0" y="582"/>
                    </a:lnTo>
                    <a:lnTo>
                      <a:pt x="587" y="874"/>
                    </a:lnTo>
                    <a:lnTo>
                      <a:pt x="1170" y="1166"/>
                    </a:lnTo>
                    <a:lnTo>
                      <a:pt x="1754" y="874"/>
                    </a:lnTo>
                    <a:lnTo>
                      <a:pt x="2340" y="582"/>
                    </a:lnTo>
                    <a:lnTo>
                      <a:pt x="1754" y="290"/>
                    </a:lnTo>
                    <a:close/>
                  </a:path>
                </a:pathLst>
              </a:custGeom>
              <a:solidFill>
                <a:srgbClr val="FFE599"/>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15" name="Google Shape;1115;p41"/>
              <p:cNvSpPr/>
              <p:nvPr/>
            </p:nvSpPr>
            <p:spPr>
              <a:xfrm>
                <a:off x="8095060" y="5788580"/>
                <a:ext cx="248701" cy="166173"/>
              </a:xfrm>
              <a:custGeom>
                <a:avLst/>
                <a:gdLst/>
                <a:ahLst/>
                <a:cxnLst/>
                <a:rect l="l" t="t" r="r" b="b"/>
                <a:pathLst>
                  <a:path w="1170" h="780" extrusionOk="0">
                    <a:moveTo>
                      <a:pt x="0" y="0"/>
                    </a:moveTo>
                    <a:lnTo>
                      <a:pt x="0" y="196"/>
                    </a:lnTo>
                    <a:lnTo>
                      <a:pt x="1170" y="780"/>
                    </a:lnTo>
                    <a:lnTo>
                      <a:pt x="1170" y="584"/>
                    </a:lnTo>
                    <a:lnTo>
                      <a:pt x="0" y="0"/>
                    </a:lnTo>
                    <a:close/>
                  </a:path>
                </a:pathLst>
              </a:custGeom>
              <a:solidFill>
                <a:srgbClr val="FFD966"/>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16" name="Google Shape;1116;p41"/>
              <p:cNvSpPr/>
              <p:nvPr/>
            </p:nvSpPr>
            <p:spPr>
              <a:xfrm>
                <a:off x="8343763" y="5788580"/>
                <a:ext cx="248701" cy="166173"/>
              </a:xfrm>
              <a:custGeom>
                <a:avLst/>
                <a:gdLst/>
                <a:ahLst/>
                <a:cxnLst/>
                <a:rect l="l" t="t" r="r" b="b"/>
                <a:pathLst>
                  <a:path w="1170" h="780" extrusionOk="0">
                    <a:moveTo>
                      <a:pt x="1170" y="0"/>
                    </a:moveTo>
                    <a:lnTo>
                      <a:pt x="0" y="584"/>
                    </a:lnTo>
                    <a:lnTo>
                      <a:pt x="0" y="780"/>
                    </a:lnTo>
                    <a:lnTo>
                      <a:pt x="1170" y="196"/>
                    </a:lnTo>
                    <a:lnTo>
                      <a:pt x="1170" y="0"/>
                    </a:lnTo>
                    <a:close/>
                  </a:path>
                </a:pathLst>
              </a:custGeom>
              <a:solidFill>
                <a:srgbClr val="F1C23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grpSp>
        <p:nvGrpSpPr>
          <p:cNvPr id="1117" name="Google Shape;1117;p41"/>
          <p:cNvGrpSpPr/>
          <p:nvPr/>
        </p:nvGrpSpPr>
        <p:grpSpPr>
          <a:xfrm>
            <a:off x="3827767" y="5837981"/>
            <a:ext cx="742883" cy="594312"/>
            <a:chOff x="4607809" y="5664627"/>
            <a:chExt cx="742883" cy="594312"/>
          </a:xfrm>
        </p:grpSpPr>
        <p:sp>
          <p:nvSpPr>
            <p:cNvPr id="1118" name="Google Shape;1118;p41"/>
            <p:cNvSpPr/>
            <p:nvPr/>
          </p:nvSpPr>
          <p:spPr>
            <a:xfrm>
              <a:off x="4607809" y="5824234"/>
              <a:ext cx="185166" cy="401151"/>
            </a:xfrm>
            <a:custGeom>
              <a:avLst/>
              <a:gdLst/>
              <a:ahLst/>
              <a:cxnLst/>
              <a:rect l="l" t="t" r="r" b="b"/>
              <a:pathLst>
                <a:path w="1083" h="2355" extrusionOk="0">
                  <a:moveTo>
                    <a:pt x="542" y="0"/>
                  </a:moveTo>
                  <a:lnTo>
                    <a:pt x="269" y="133"/>
                  </a:lnTo>
                  <a:lnTo>
                    <a:pt x="0" y="270"/>
                  </a:lnTo>
                  <a:lnTo>
                    <a:pt x="0" y="2355"/>
                  </a:lnTo>
                  <a:lnTo>
                    <a:pt x="1083" y="2355"/>
                  </a:lnTo>
                  <a:lnTo>
                    <a:pt x="1083" y="270"/>
                  </a:lnTo>
                  <a:lnTo>
                    <a:pt x="814" y="133"/>
                  </a:lnTo>
                  <a:lnTo>
                    <a:pt x="542" y="0"/>
                  </a:lnTo>
                  <a:close/>
                </a:path>
              </a:pathLst>
            </a:custGeom>
            <a:solidFill>
              <a:srgbClr val="F1C232"/>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19" name="Google Shape;1119;p41"/>
            <p:cNvSpPr/>
            <p:nvPr/>
          </p:nvSpPr>
          <p:spPr>
            <a:xfrm>
              <a:off x="4792974" y="5771259"/>
              <a:ext cx="185850" cy="454126"/>
            </a:xfrm>
            <a:custGeom>
              <a:avLst/>
              <a:gdLst/>
              <a:ahLst/>
              <a:cxnLst/>
              <a:rect l="l" t="t" r="r" b="b"/>
              <a:pathLst>
                <a:path w="1087" h="2666" extrusionOk="0">
                  <a:moveTo>
                    <a:pt x="545" y="0"/>
                  </a:moveTo>
                  <a:lnTo>
                    <a:pt x="273" y="133"/>
                  </a:lnTo>
                  <a:lnTo>
                    <a:pt x="0" y="266"/>
                  </a:lnTo>
                  <a:lnTo>
                    <a:pt x="0" y="2666"/>
                  </a:lnTo>
                  <a:lnTo>
                    <a:pt x="1087" y="2666"/>
                  </a:lnTo>
                  <a:lnTo>
                    <a:pt x="1087" y="266"/>
                  </a:lnTo>
                  <a:lnTo>
                    <a:pt x="814" y="133"/>
                  </a:lnTo>
                  <a:lnTo>
                    <a:pt x="545" y="0"/>
                  </a:ln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0" name="Google Shape;1120;p41"/>
            <p:cNvSpPr/>
            <p:nvPr/>
          </p:nvSpPr>
          <p:spPr>
            <a:xfrm>
              <a:off x="4978822" y="5717602"/>
              <a:ext cx="185679" cy="507784"/>
            </a:xfrm>
            <a:custGeom>
              <a:avLst/>
              <a:gdLst/>
              <a:ahLst/>
              <a:cxnLst/>
              <a:rect l="l" t="t" r="r" b="b"/>
              <a:pathLst>
                <a:path w="1086" h="2981" extrusionOk="0">
                  <a:moveTo>
                    <a:pt x="541" y="0"/>
                  </a:moveTo>
                  <a:lnTo>
                    <a:pt x="272" y="137"/>
                  </a:lnTo>
                  <a:lnTo>
                    <a:pt x="0" y="270"/>
                  </a:lnTo>
                  <a:lnTo>
                    <a:pt x="0" y="2981"/>
                  </a:lnTo>
                  <a:lnTo>
                    <a:pt x="1086" y="2981"/>
                  </a:lnTo>
                  <a:lnTo>
                    <a:pt x="1086" y="270"/>
                  </a:lnTo>
                  <a:lnTo>
                    <a:pt x="814" y="137"/>
                  </a:lnTo>
                  <a:lnTo>
                    <a:pt x="541" y="0"/>
                  </a:ln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1" name="Google Shape;1121;p41"/>
            <p:cNvSpPr/>
            <p:nvPr/>
          </p:nvSpPr>
          <p:spPr>
            <a:xfrm>
              <a:off x="5164499" y="5664627"/>
              <a:ext cx="185166" cy="560759"/>
            </a:xfrm>
            <a:custGeom>
              <a:avLst/>
              <a:gdLst/>
              <a:ahLst/>
              <a:cxnLst/>
              <a:rect l="l" t="t" r="r" b="b"/>
              <a:pathLst>
                <a:path w="1083" h="3292" extrusionOk="0">
                  <a:moveTo>
                    <a:pt x="269" y="133"/>
                  </a:moveTo>
                  <a:lnTo>
                    <a:pt x="0" y="267"/>
                  </a:lnTo>
                  <a:lnTo>
                    <a:pt x="0" y="3292"/>
                  </a:lnTo>
                  <a:lnTo>
                    <a:pt x="1083" y="3292"/>
                  </a:lnTo>
                  <a:lnTo>
                    <a:pt x="1083" y="267"/>
                  </a:lnTo>
                  <a:lnTo>
                    <a:pt x="814" y="133"/>
                  </a:lnTo>
                  <a:lnTo>
                    <a:pt x="542" y="0"/>
                  </a:lnTo>
                  <a:lnTo>
                    <a:pt x="269" y="133"/>
                  </a:lnTo>
                  <a:close/>
                </a:path>
              </a:pathLst>
            </a:custGeom>
            <a:solidFill>
              <a:srgbClr val="674EA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2" name="Google Shape;1122;p41"/>
            <p:cNvSpPr/>
            <p:nvPr/>
          </p:nvSpPr>
          <p:spPr>
            <a:xfrm>
              <a:off x="4607809" y="6225382"/>
              <a:ext cx="237484" cy="33556"/>
            </a:xfrm>
            <a:custGeom>
              <a:avLst/>
              <a:gdLst/>
              <a:ahLst/>
              <a:cxnLst/>
              <a:rect l="l" t="t" r="r" b="b"/>
              <a:pathLst>
                <a:path w="1389" h="197" extrusionOk="0">
                  <a:moveTo>
                    <a:pt x="0" y="0"/>
                  </a:moveTo>
                  <a:lnTo>
                    <a:pt x="608" y="197"/>
                  </a:lnTo>
                  <a:lnTo>
                    <a:pt x="1389" y="197"/>
                  </a:lnTo>
                  <a:lnTo>
                    <a:pt x="1083" y="0"/>
                  </a:lnTo>
                  <a:lnTo>
                    <a:pt x="0" y="0"/>
                  </a:lnTo>
                  <a:close/>
                </a:path>
              </a:pathLst>
            </a:custGeom>
            <a:solidFill>
              <a:srgbClr val="BF9000"/>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3" name="Google Shape;1123;p41"/>
            <p:cNvSpPr/>
            <p:nvPr/>
          </p:nvSpPr>
          <p:spPr>
            <a:xfrm>
              <a:off x="4792974" y="6225382"/>
              <a:ext cx="185850" cy="33556"/>
            </a:xfrm>
            <a:custGeom>
              <a:avLst/>
              <a:gdLst/>
              <a:ahLst/>
              <a:cxnLst/>
              <a:rect l="l" t="t" r="r" b="b"/>
              <a:pathLst>
                <a:path w="1087" h="197" extrusionOk="0">
                  <a:moveTo>
                    <a:pt x="1087" y="0"/>
                  </a:moveTo>
                  <a:lnTo>
                    <a:pt x="1087" y="197"/>
                  </a:lnTo>
                  <a:lnTo>
                    <a:pt x="306" y="197"/>
                  </a:lnTo>
                  <a:lnTo>
                    <a:pt x="0" y="0"/>
                  </a:lnTo>
                  <a:lnTo>
                    <a:pt x="1087" y="0"/>
                  </a:lnTo>
                  <a:close/>
                </a:path>
              </a:pathLst>
            </a:custGeom>
            <a:solidFill>
              <a:srgbClr val="38761D"/>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4" name="Google Shape;1124;p41"/>
            <p:cNvSpPr/>
            <p:nvPr/>
          </p:nvSpPr>
          <p:spPr>
            <a:xfrm>
              <a:off x="5112694" y="6225382"/>
              <a:ext cx="237997" cy="33556"/>
            </a:xfrm>
            <a:custGeom>
              <a:avLst/>
              <a:gdLst/>
              <a:ahLst/>
              <a:cxnLst/>
              <a:rect l="l" t="t" r="r" b="b"/>
              <a:pathLst>
                <a:path w="1392" h="197" extrusionOk="0">
                  <a:moveTo>
                    <a:pt x="1392" y="0"/>
                  </a:moveTo>
                  <a:lnTo>
                    <a:pt x="781" y="197"/>
                  </a:lnTo>
                  <a:lnTo>
                    <a:pt x="0" y="197"/>
                  </a:lnTo>
                  <a:lnTo>
                    <a:pt x="306" y="0"/>
                  </a:lnTo>
                  <a:lnTo>
                    <a:pt x="1392" y="0"/>
                  </a:lnTo>
                  <a:close/>
                </a:path>
              </a:pathLst>
            </a:custGeom>
            <a:solidFill>
              <a:srgbClr val="351C7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25" name="Google Shape;1125;p41"/>
            <p:cNvSpPr/>
            <p:nvPr/>
          </p:nvSpPr>
          <p:spPr>
            <a:xfrm>
              <a:off x="4978822" y="6225382"/>
              <a:ext cx="186192" cy="33556"/>
            </a:xfrm>
            <a:custGeom>
              <a:avLst/>
              <a:gdLst/>
              <a:ahLst/>
              <a:cxnLst/>
              <a:rect l="l" t="t" r="r" b="b"/>
              <a:pathLst>
                <a:path w="1089" h="197" extrusionOk="0">
                  <a:moveTo>
                    <a:pt x="0" y="0"/>
                  </a:moveTo>
                  <a:lnTo>
                    <a:pt x="0" y="197"/>
                  </a:lnTo>
                  <a:lnTo>
                    <a:pt x="783" y="197"/>
                  </a:lnTo>
                  <a:lnTo>
                    <a:pt x="1089" y="0"/>
                  </a:lnTo>
                  <a:lnTo>
                    <a:pt x="0" y="0"/>
                  </a:lnTo>
                  <a:close/>
                </a:path>
              </a:pathLst>
            </a:custGeom>
            <a:solidFill>
              <a:srgbClr val="1155CC"/>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26" name="Google Shape;1126;p41"/>
          <p:cNvGrpSpPr/>
          <p:nvPr/>
        </p:nvGrpSpPr>
        <p:grpSpPr>
          <a:xfrm>
            <a:off x="5298521" y="5838057"/>
            <a:ext cx="1439820" cy="594160"/>
            <a:chOff x="2571250" y="5664711"/>
            <a:chExt cx="1439820" cy="594160"/>
          </a:xfrm>
        </p:grpSpPr>
        <p:sp>
          <p:nvSpPr>
            <p:cNvPr id="1127" name="Google Shape;1127;p41"/>
            <p:cNvSpPr/>
            <p:nvPr/>
          </p:nvSpPr>
          <p:spPr>
            <a:xfrm>
              <a:off x="2751485" y="5699308"/>
              <a:ext cx="179409" cy="510050"/>
            </a:xfrm>
            <a:custGeom>
              <a:avLst/>
              <a:gdLst/>
              <a:ahLst/>
              <a:cxnLst/>
              <a:rect l="l" t="t" r="r" b="b"/>
              <a:pathLst>
                <a:path w="287" h="813" extrusionOk="0">
                  <a:moveTo>
                    <a:pt x="144"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4" y="0"/>
                  </a:cubicBezTo>
                  <a:close/>
                </a:path>
              </a:pathLst>
            </a:custGeom>
            <a:solidFill>
              <a:srgbClr val="E69138"/>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28" name="Google Shape;1128;p41"/>
            <p:cNvSpPr/>
            <p:nvPr/>
          </p:nvSpPr>
          <p:spPr>
            <a:xfrm>
              <a:off x="2765747" y="5713810"/>
              <a:ext cx="150600" cy="151500"/>
            </a:xfrm>
            <a:prstGeom prst="ellipse">
              <a:avLst/>
            </a:prstGeom>
            <a:solidFill>
              <a:srgbClr val="B45F06"/>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29" name="Google Shape;1129;p41"/>
            <p:cNvSpPr/>
            <p:nvPr/>
          </p:nvSpPr>
          <p:spPr>
            <a:xfrm>
              <a:off x="2930895" y="5732455"/>
              <a:ext cx="180236" cy="476902"/>
            </a:xfrm>
            <a:custGeom>
              <a:avLst/>
              <a:gdLst/>
              <a:ahLst/>
              <a:cxnLst/>
              <a:rect l="l" t="t" r="r" b="b"/>
              <a:pathLst>
                <a:path w="288" h="760" extrusionOk="0">
                  <a:moveTo>
                    <a:pt x="144" y="0"/>
                  </a:moveTo>
                  <a:cubicBezTo>
                    <a:pt x="65" y="0"/>
                    <a:pt x="0" y="65"/>
                    <a:pt x="0" y="144"/>
                  </a:cubicBezTo>
                  <a:cubicBezTo>
                    <a:pt x="0" y="760"/>
                    <a:pt x="0" y="760"/>
                    <a:pt x="0" y="760"/>
                  </a:cubicBezTo>
                  <a:cubicBezTo>
                    <a:pt x="288" y="760"/>
                    <a:pt x="288" y="760"/>
                    <a:pt x="288" y="760"/>
                  </a:cubicBezTo>
                  <a:cubicBezTo>
                    <a:pt x="288" y="144"/>
                    <a:pt x="288" y="144"/>
                    <a:pt x="288" y="144"/>
                  </a:cubicBezTo>
                  <a:cubicBezTo>
                    <a:pt x="288" y="65"/>
                    <a:pt x="224" y="0"/>
                    <a:pt x="144" y="0"/>
                  </a:cubicBezTo>
                  <a:close/>
                </a:path>
              </a:pathLst>
            </a:custGeom>
            <a:solidFill>
              <a:srgbClr val="F1C232"/>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0" name="Google Shape;1130;p41"/>
            <p:cNvSpPr/>
            <p:nvPr/>
          </p:nvSpPr>
          <p:spPr>
            <a:xfrm>
              <a:off x="2945363" y="5746957"/>
              <a:ext cx="151200" cy="151800"/>
            </a:xfrm>
            <a:prstGeom prst="ellipse">
              <a:avLst/>
            </a:prstGeom>
            <a:solidFill>
              <a:srgbClr val="BF9000"/>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1" name="Google Shape;1131;p41"/>
            <p:cNvSpPr/>
            <p:nvPr/>
          </p:nvSpPr>
          <p:spPr>
            <a:xfrm>
              <a:off x="3111130" y="5756280"/>
              <a:ext cx="180030" cy="453078"/>
            </a:xfrm>
            <a:custGeom>
              <a:avLst/>
              <a:gdLst/>
              <a:ahLst/>
              <a:cxnLst/>
              <a:rect l="l" t="t" r="r" b="b"/>
              <a:pathLst>
                <a:path w="288" h="722" extrusionOk="0">
                  <a:moveTo>
                    <a:pt x="144" y="0"/>
                  </a:moveTo>
                  <a:cubicBezTo>
                    <a:pt x="65" y="0"/>
                    <a:pt x="0" y="65"/>
                    <a:pt x="0" y="144"/>
                  </a:cubicBezTo>
                  <a:cubicBezTo>
                    <a:pt x="0" y="722"/>
                    <a:pt x="0" y="722"/>
                    <a:pt x="0" y="722"/>
                  </a:cubicBezTo>
                  <a:cubicBezTo>
                    <a:pt x="288" y="722"/>
                    <a:pt x="288" y="722"/>
                    <a:pt x="288" y="722"/>
                  </a:cubicBezTo>
                  <a:cubicBezTo>
                    <a:pt x="288" y="144"/>
                    <a:pt x="288" y="144"/>
                    <a:pt x="288" y="144"/>
                  </a:cubicBezTo>
                  <a:cubicBezTo>
                    <a:pt x="288" y="65"/>
                    <a:pt x="224" y="0"/>
                    <a:pt x="144" y="0"/>
                  </a:cubicBezTo>
                  <a:close/>
                </a:path>
              </a:pathLst>
            </a:custGeom>
            <a:solidFill>
              <a:srgbClr val="6AA84F"/>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2" name="Google Shape;1132;p41"/>
            <p:cNvSpPr/>
            <p:nvPr/>
          </p:nvSpPr>
          <p:spPr>
            <a:xfrm>
              <a:off x="3125392" y="5770782"/>
              <a:ext cx="151200" cy="151800"/>
            </a:xfrm>
            <a:prstGeom prst="ellipse">
              <a:avLst/>
            </a:prstGeom>
            <a:solidFill>
              <a:srgbClr val="38761D"/>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3" name="Google Shape;1133;p41"/>
            <p:cNvSpPr/>
            <p:nvPr/>
          </p:nvSpPr>
          <p:spPr>
            <a:xfrm>
              <a:off x="3291159" y="5756280"/>
              <a:ext cx="180030" cy="453078"/>
            </a:xfrm>
            <a:custGeom>
              <a:avLst/>
              <a:gdLst/>
              <a:ahLst/>
              <a:cxnLst/>
              <a:rect l="l" t="t" r="r" b="b"/>
              <a:pathLst>
                <a:path w="288" h="722" extrusionOk="0">
                  <a:moveTo>
                    <a:pt x="144" y="0"/>
                  </a:moveTo>
                  <a:cubicBezTo>
                    <a:pt x="64" y="0"/>
                    <a:pt x="0" y="65"/>
                    <a:pt x="0" y="144"/>
                  </a:cubicBezTo>
                  <a:cubicBezTo>
                    <a:pt x="0" y="722"/>
                    <a:pt x="0" y="722"/>
                    <a:pt x="0" y="722"/>
                  </a:cubicBezTo>
                  <a:cubicBezTo>
                    <a:pt x="288" y="722"/>
                    <a:pt x="288" y="722"/>
                    <a:pt x="288" y="722"/>
                  </a:cubicBezTo>
                  <a:cubicBezTo>
                    <a:pt x="288" y="144"/>
                    <a:pt x="288" y="144"/>
                    <a:pt x="288" y="144"/>
                  </a:cubicBezTo>
                  <a:cubicBezTo>
                    <a:pt x="288" y="65"/>
                    <a:pt x="223" y="0"/>
                    <a:pt x="144" y="0"/>
                  </a:cubicBezTo>
                  <a:close/>
                </a:path>
              </a:pathLst>
            </a:custGeom>
            <a:solidFill>
              <a:srgbClr val="45818E"/>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4" name="Google Shape;1134;p41"/>
            <p:cNvSpPr/>
            <p:nvPr/>
          </p:nvSpPr>
          <p:spPr>
            <a:xfrm>
              <a:off x="3305628" y="5770782"/>
              <a:ext cx="151200" cy="151800"/>
            </a:xfrm>
            <a:prstGeom prst="ellipse">
              <a:avLst/>
            </a:prstGeom>
            <a:solidFill>
              <a:srgbClr val="134F5C"/>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5" name="Google Shape;1135;p41"/>
            <p:cNvSpPr/>
            <p:nvPr/>
          </p:nvSpPr>
          <p:spPr>
            <a:xfrm>
              <a:off x="3471189" y="5732455"/>
              <a:ext cx="180236" cy="476902"/>
            </a:xfrm>
            <a:custGeom>
              <a:avLst/>
              <a:gdLst/>
              <a:ahLst/>
              <a:cxnLst/>
              <a:rect l="l" t="t" r="r" b="b"/>
              <a:pathLst>
                <a:path w="288" h="760" extrusionOk="0">
                  <a:moveTo>
                    <a:pt x="144" y="0"/>
                  </a:moveTo>
                  <a:cubicBezTo>
                    <a:pt x="64" y="0"/>
                    <a:pt x="0" y="65"/>
                    <a:pt x="0" y="144"/>
                  </a:cubicBezTo>
                  <a:cubicBezTo>
                    <a:pt x="0" y="760"/>
                    <a:pt x="0" y="760"/>
                    <a:pt x="0" y="760"/>
                  </a:cubicBezTo>
                  <a:cubicBezTo>
                    <a:pt x="288" y="760"/>
                    <a:pt x="288" y="760"/>
                    <a:pt x="288" y="760"/>
                  </a:cubicBezTo>
                  <a:cubicBezTo>
                    <a:pt x="288" y="144"/>
                    <a:pt x="288" y="144"/>
                    <a:pt x="288" y="144"/>
                  </a:cubicBezTo>
                  <a:cubicBezTo>
                    <a:pt x="288" y="65"/>
                    <a:pt x="223" y="0"/>
                    <a:pt x="144" y="0"/>
                  </a:cubicBezTo>
                  <a:close/>
                </a:path>
              </a:pathLst>
            </a:custGeom>
            <a:solidFill>
              <a:srgbClr val="3C78D8"/>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6" name="Google Shape;1136;p41"/>
            <p:cNvSpPr/>
            <p:nvPr/>
          </p:nvSpPr>
          <p:spPr>
            <a:xfrm>
              <a:off x="3485657" y="5746957"/>
              <a:ext cx="151200" cy="151800"/>
            </a:xfrm>
            <a:prstGeom prst="ellipse">
              <a:avLst/>
            </a:prstGeom>
            <a:solidFill>
              <a:srgbClr val="1155CC"/>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7" name="Google Shape;1137;p41"/>
            <p:cNvSpPr/>
            <p:nvPr/>
          </p:nvSpPr>
          <p:spPr>
            <a:xfrm>
              <a:off x="3651425" y="5699308"/>
              <a:ext cx="179409" cy="510050"/>
            </a:xfrm>
            <a:custGeom>
              <a:avLst/>
              <a:gdLst/>
              <a:ahLst/>
              <a:cxnLst/>
              <a:rect l="l" t="t" r="r" b="b"/>
              <a:pathLst>
                <a:path w="287" h="813" extrusionOk="0">
                  <a:moveTo>
                    <a:pt x="143" y="0"/>
                  </a:moveTo>
                  <a:cubicBezTo>
                    <a:pt x="64" y="0"/>
                    <a:pt x="0" y="65"/>
                    <a:pt x="0" y="144"/>
                  </a:cubicBezTo>
                  <a:cubicBezTo>
                    <a:pt x="0" y="813"/>
                    <a:pt x="0" y="813"/>
                    <a:pt x="0" y="813"/>
                  </a:cubicBezTo>
                  <a:cubicBezTo>
                    <a:pt x="287" y="813"/>
                    <a:pt x="287" y="813"/>
                    <a:pt x="287" y="813"/>
                  </a:cubicBezTo>
                  <a:cubicBezTo>
                    <a:pt x="287" y="144"/>
                    <a:pt x="287" y="144"/>
                    <a:pt x="287" y="144"/>
                  </a:cubicBezTo>
                  <a:cubicBezTo>
                    <a:pt x="287" y="65"/>
                    <a:pt x="223" y="0"/>
                    <a:pt x="143" y="0"/>
                  </a:cubicBezTo>
                  <a:close/>
                </a:path>
              </a:pathLst>
            </a:custGeom>
            <a:solidFill>
              <a:srgbClr val="674EA7"/>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8" name="Google Shape;1138;p41"/>
            <p:cNvSpPr/>
            <p:nvPr/>
          </p:nvSpPr>
          <p:spPr>
            <a:xfrm>
              <a:off x="3665893" y="5713810"/>
              <a:ext cx="150600" cy="151500"/>
            </a:xfrm>
            <a:prstGeom prst="ellipse">
              <a:avLst/>
            </a:prstGeom>
            <a:solidFill>
              <a:srgbClr val="351C75"/>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39" name="Google Shape;1139;p41"/>
            <p:cNvSpPr/>
            <p:nvPr/>
          </p:nvSpPr>
          <p:spPr>
            <a:xfrm>
              <a:off x="3830834" y="5664711"/>
              <a:ext cx="180236" cy="544646"/>
            </a:xfrm>
            <a:custGeom>
              <a:avLst/>
              <a:gdLst/>
              <a:ahLst/>
              <a:cxnLst/>
              <a:rect l="l" t="t" r="r" b="b"/>
              <a:pathLst>
                <a:path w="288" h="868" extrusionOk="0">
                  <a:moveTo>
                    <a:pt x="144" y="0"/>
                  </a:moveTo>
                  <a:cubicBezTo>
                    <a:pt x="65" y="0"/>
                    <a:pt x="0" y="64"/>
                    <a:pt x="0" y="144"/>
                  </a:cubicBezTo>
                  <a:cubicBezTo>
                    <a:pt x="0" y="868"/>
                    <a:pt x="0" y="868"/>
                    <a:pt x="0" y="868"/>
                  </a:cubicBezTo>
                  <a:cubicBezTo>
                    <a:pt x="288" y="868"/>
                    <a:pt x="288" y="868"/>
                    <a:pt x="288" y="868"/>
                  </a:cubicBezTo>
                  <a:cubicBezTo>
                    <a:pt x="288" y="144"/>
                    <a:pt x="288" y="144"/>
                    <a:pt x="288" y="144"/>
                  </a:cubicBezTo>
                  <a:cubicBezTo>
                    <a:pt x="288" y="64"/>
                    <a:pt x="224" y="0"/>
                    <a:pt x="144" y="0"/>
                  </a:cubicBezTo>
                  <a:close/>
                </a:path>
              </a:pathLst>
            </a:custGeom>
            <a:solidFill>
              <a:srgbClr val="A64D79"/>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0" name="Google Shape;1140;p41"/>
            <p:cNvSpPr/>
            <p:nvPr/>
          </p:nvSpPr>
          <p:spPr>
            <a:xfrm>
              <a:off x="3845302" y="5679213"/>
              <a:ext cx="151200" cy="151800"/>
            </a:xfrm>
            <a:prstGeom prst="ellipse">
              <a:avLst/>
            </a:prstGeom>
            <a:solidFill>
              <a:srgbClr val="741B47"/>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1" name="Google Shape;1141;p41"/>
            <p:cNvSpPr/>
            <p:nvPr/>
          </p:nvSpPr>
          <p:spPr>
            <a:xfrm>
              <a:off x="2571250" y="5664711"/>
              <a:ext cx="180236" cy="544646"/>
            </a:xfrm>
            <a:custGeom>
              <a:avLst/>
              <a:gdLst/>
              <a:ahLst/>
              <a:cxnLst/>
              <a:rect l="l" t="t" r="r" b="b"/>
              <a:pathLst>
                <a:path w="288" h="868" extrusionOk="0">
                  <a:moveTo>
                    <a:pt x="144" y="0"/>
                  </a:moveTo>
                  <a:cubicBezTo>
                    <a:pt x="64" y="0"/>
                    <a:pt x="0" y="64"/>
                    <a:pt x="0" y="144"/>
                  </a:cubicBezTo>
                  <a:cubicBezTo>
                    <a:pt x="0" y="868"/>
                    <a:pt x="0" y="868"/>
                    <a:pt x="0" y="868"/>
                  </a:cubicBezTo>
                  <a:cubicBezTo>
                    <a:pt x="288" y="868"/>
                    <a:pt x="288" y="868"/>
                    <a:pt x="288" y="868"/>
                  </a:cubicBezTo>
                  <a:cubicBezTo>
                    <a:pt x="288" y="144"/>
                    <a:pt x="288" y="144"/>
                    <a:pt x="288" y="144"/>
                  </a:cubicBezTo>
                  <a:cubicBezTo>
                    <a:pt x="288" y="64"/>
                    <a:pt x="223" y="0"/>
                    <a:pt x="144" y="0"/>
                  </a:cubicBezTo>
                  <a:close/>
                </a:path>
              </a:pathLst>
            </a:custGeom>
            <a:solidFill>
              <a:srgbClr val="CC0000"/>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2" name="Google Shape;1142;p41"/>
            <p:cNvSpPr/>
            <p:nvPr/>
          </p:nvSpPr>
          <p:spPr>
            <a:xfrm>
              <a:off x="2585718" y="5679213"/>
              <a:ext cx="151200" cy="151800"/>
            </a:xfrm>
            <a:prstGeom prst="ellipse">
              <a:avLst/>
            </a:prstGeom>
            <a:solidFill>
              <a:srgbClr val="990000"/>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3" name="Google Shape;1143;p41"/>
            <p:cNvSpPr/>
            <p:nvPr/>
          </p:nvSpPr>
          <p:spPr>
            <a:xfrm>
              <a:off x="2571250" y="6209358"/>
              <a:ext cx="365226" cy="49514"/>
            </a:xfrm>
            <a:custGeom>
              <a:avLst/>
              <a:gdLst/>
              <a:ahLst/>
              <a:cxnLst/>
              <a:rect l="l" t="t" r="r" b="b"/>
              <a:pathLst>
                <a:path w="1767" h="239" extrusionOk="0">
                  <a:moveTo>
                    <a:pt x="1767" y="239"/>
                  </a:moveTo>
                  <a:lnTo>
                    <a:pt x="1198" y="239"/>
                  </a:lnTo>
                  <a:lnTo>
                    <a:pt x="0" y="0"/>
                  </a:lnTo>
                  <a:lnTo>
                    <a:pt x="872" y="0"/>
                  </a:lnTo>
                  <a:lnTo>
                    <a:pt x="1767" y="239"/>
                  </a:lnTo>
                  <a:close/>
                </a:path>
              </a:pathLst>
            </a:custGeom>
            <a:solidFill>
              <a:srgbClr val="990000"/>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4" name="Google Shape;1144;p41"/>
            <p:cNvSpPr/>
            <p:nvPr/>
          </p:nvSpPr>
          <p:spPr>
            <a:xfrm>
              <a:off x="2751485" y="6209358"/>
              <a:ext cx="303218" cy="49514"/>
            </a:xfrm>
            <a:custGeom>
              <a:avLst/>
              <a:gdLst/>
              <a:ahLst/>
              <a:cxnLst/>
              <a:rect l="l" t="t" r="r" b="b"/>
              <a:pathLst>
                <a:path w="1467" h="239" extrusionOk="0">
                  <a:moveTo>
                    <a:pt x="1467" y="239"/>
                  </a:moveTo>
                  <a:lnTo>
                    <a:pt x="895" y="239"/>
                  </a:lnTo>
                  <a:lnTo>
                    <a:pt x="0" y="0"/>
                  </a:lnTo>
                  <a:lnTo>
                    <a:pt x="868" y="0"/>
                  </a:lnTo>
                  <a:lnTo>
                    <a:pt x="1467" y="239"/>
                  </a:lnTo>
                  <a:close/>
                </a:path>
              </a:pathLst>
            </a:custGeom>
            <a:solidFill>
              <a:srgbClr val="B45F06"/>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5" name="Google Shape;1145;p41"/>
            <p:cNvSpPr/>
            <p:nvPr/>
          </p:nvSpPr>
          <p:spPr>
            <a:xfrm>
              <a:off x="2930895" y="6209358"/>
              <a:ext cx="242037" cy="49514"/>
            </a:xfrm>
            <a:custGeom>
              <a:avLst/>
              <a:gdLst/>
              <a:ahLst/>
              <a:cxnLst/>
              <a:rect l="l" t="t" r="r" b="b"/>
              <a:pathLst>
                <a:path w="1171" h="239" extrusionOk="0">
                  <a:moveTo>
                    <a:pt x="1171" y="239"/>
                  </a:moveTo>
                  <a:lnTo>
                    <a:pt x="599" y="239"/>
                  </a:lnTo>
                  <a:lnTo>
                    <a:pt x="0" y="0"/>
                  </a:lnTo>
                  <a:lnTo>
                    <a:pt x="872" y="0"/>
                  </a:lnTo>
                  <a:lnTo>
                    <a:pt x="1171" y="239"/>
                  </a:lnTo>
                  <a:close/>
                </a:path>
              </a:pathLst>
            </a:custGeom>
            <a:solidFill>
              <a:srgbClr val="BF9000"/>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6" name="Google Shape;1146;p41"/>
            <p:cNvSpPr/>
            <p:nvPr/>
          </p:nvSpPr>
          <p:spPr>
            <a:xfrm>
              <a:off x="3111130" y="6209358"/>
              <a:ext cx="180029" cy="49514"/>
            </a:xfrm>
            <a:custGeom>
              <a:avLst/>
              <a:gdLst/>
              <a:ahLst/>
              <a:cxnLst/>
              <a:rect l="l" t="t" r="r" b="b"/>
              <a:pathLst>
                <a:path w="871" h="239" extrusionOk="0">
                  <a:moveTo>
                    <a:pt x="871" y="239"/>
                  </a:moveTo>
                  <a:lnTo>
                    <a:pt x="299" y="239"/>
                  </a:lnTo>
                  <a:lnTo>
                    <a:pt x="0" y="0"/>
                  </a:lnTo>
                  <a:lnTo>
                    <a:pt x="871" y="0"/>
                  </a:lnTo>
                  <a:lnTo>
                    <a:pt x="871" y="239"/>
                  </a:lnTo>
                  <a:close/>
                </a:path>
              </a:pathLst>
            </a:custGeom>
            <a:solidFill>
              <a:srgbClr val="38761D"/>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7" name="Google Shape;1147;p41"/>
            <p:cNvSpPr/>
            <p:nvPr/>
          </p:nvSpPr>
          <p:spPr>
            <a:xfrm>
              <a:off x="3291159" y="6209358"/>
              <a:ext cx="180029" cy="49514"/>
            </a:xfrm>
            <a:custGeom>
              <a:avLst/>
              <a:gdLst/>
              <a:ahLst/>
              <a:cxnLst/>
              <a:rect l="l" t="t" r="r" b="b"/>
              <a:pathLst>
                <a:path w="871" h="239" extrusionOk="0">
                  <a:moveTo>
                    <a:pt x="572" y="239"/>
                  </a:moveTo>
                  <a:lnTo>
                    <a:pt x="0" y="239"/>
                  </a:lnTo>
                  <a:lnTo>
                    <a:pt x="0" y="0"/>
                  </a:lnTo>
                  <a:lnTo>
                    <a:pt x="871" y="0"/>
                  </a:lnTo>
                  <a:lnTo>
                    <a:pt x="572" y="239"/>
                  </a:lnTo>
                  <a:close/>
                </a:path>
              </a:pathLst>
            </a:custGeom>
            <a:solidFill>
              <a:srgbClr val="134F5C"/>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8" name="Google Shape;1148;p41"/>
            <p:cNvSpPr/>
            <p:nvPr/>
          </p:nvSpPr>
          <p:spPr>
            <a:xfrm>
              <a:off x="3409388" y="6209358"/>
              <a:ext cx="242037" cy="49514"/>
            </a:xfrm>
            <a:custGeom>
              <a:avLst/>
              <a:gdLst/>
              <a:ahLst/>
              <a:cxnLst/>
              <a:rect l="l" t="t" r="r" b="b"/>
              <a:pathLst>
                <a:path w="1171" h="239" extrusionOk="0">
                  <a:moveTo>
                    <a:pt x="572" y="239"/>
                  </a:moveTo>
                  <a:lnTo>
                    <a:pt x="0" y="239"/>
                  </a:lnTo>
                  <a:lnTo>
                    <a:pt x="299" y="0"/>
                  </a:lnTo>
                  <a:lnTo>
                    <a:pt x="1171" y="0"/>
                  </a:lnTo>
                  <a:lnTo>
                    <a:pt x="572" y="239"/>
                  </a:lnTo>
                  <a:close/>
                </a:path>
              </a:pathLst>
            </a:custGeom>
            <a:solidFill>
              <a:srgbClr val="1155CC"/>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49" name="Google Shape;1149;p41"/>
            <p:cNvSpPr/>
            <p:nvPr/>
          </p:nvSpPr>
          <p:spPr>
            <a:xfrm>
              <a:off x="3527616" y="6209358"/>
              <a:ext cx="303218" cy="49514"/>
            </a:xfrm>
            <a:custGeom>
              <a:avLst/>
              <a:gdLst/>
              <a:ahLst/>
              <a:cxnLst/>
              <a:rect l="l" t="t" r="r" b="b"/>
              <a:pathLst>
                <a:path w="1467" h="239" extrusionOk="0">
                  <a:moveTo>
                    <a:pt x="572" y="239"/>
                  </a:moveTo>
                  <a:lnTo>
                    <a:pt x="0" y="239"/>
                  </a:lnTo>
                  <a:lnTo>
                    <a:pt x="599" y="0"/>
                  </a:lnTo>
                  <a:lnTo>
                    <a:pt x="1467" y="0"/>
                  </a:lnTo>
                  <a:lnTo>
                    <a:pt x="572" y="239"/>
                  </a:lnTo>
                  <a:close/>
                </a:path>
              </a:pathLst>
            </a:custGeom>
            <a:solidFill>
              <a:srgbClr val="351C75"/>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sp>
          <p:nvSpPr>
            <p:cNvPr id="1150" name="Google Shape;1150;p41"/>
            <p:cNvSpPr/>
            <p:nvPr/>
          </p:nvSpPr>
          <p:spPr>
            <a:xfrm>
              <a:off x="3645844" y="6209358"/>
              <a:ext cx="365226" cy="49514"/>
            </a:xfrm>
            <a:custGeom>
              <a:avLst/>
              <a:gdLst/>
              <a:ahLst/>
              <a:cxnLst/>
              <a:rect l="l" t="t" r="r" b="b"/>
              <a:pathLst>
                <a:path w="1767" h="239" extrusionOk="0">
                  <a:moveTo>
                    <a:pt x="572" y="239"/>
                  </a:moveTo>
                  <a:lnTo>
                    <a:pt x="0" y="239"/>
                  </a:lnTo>
                  <a:lnTo>
                    <a:pt x="895" y="0"/>
                  </a:lnTo>
                  <a:lnTo>
                    <a:pt x="1767" y="0"/>
                  </a:lnTo>
                  <a:lnTo>
                    <a:pt x="572" y="239"/>
                  </a:lnTo>
                  <a:close/>
                </a:path>
              </a:pathLst>
            </a:custGeom>
            <a:solidFill>
              <a:srgbClr val="741B47"/>
            </a:solidFill>
            <a:ln>
              <a:noFill/>
            </a:ln>
          </p:spPr>
          <p:txBody>
            <a:bodyPr spcFirstLastPara="1" wrap="square" lIns="91433" tIns="45700" rIns="91433" bIns="45700" anchor="t" anchorCtr="0">
              <a:noAutofit/>
            </a:bodyPr>
            <a:lstStyle/>
            <a:p>
              <a:endParaRPr dirty="0">
                <a:solidFill>
                  <a:schemeClr val="dk1"/>
                </a:solidFill>
                <a:latin typeface="Calibri"/>
                <a:ea typeface="Calibri"/>
                <a:cs typeface="Calibri"/>
                <a:sym typeface="Calibri"/>
              </a:endParaRPr>
            </a:p>
          </p:txBody>
        </p:sp>
      </p:grpSp>
      <p:grpSp>
        <p:nvGrpSpPr>
          <p:cNvPr id="1151" name="Google Shape;1151;p41"/>
          <p:cNvGrpSpPr/>
          <p:nvPr/>
        </p:nvGrpSpPr>
        <p:grpSpPr>
          <a:xfrm>
            <a:off x="7466212" y="5837780"/>
            <a:ext cx="856627" cy="594715"/>
            <a:chOff x="6332670" y="5663946"/>
            <a:chExt cx="856627" cy="594715"/>
          </a:xfrm>
        </p:grpSpPr>
        <p:grpSp>
          <p:nvGrpSpPr>
            <p:cNvPr id="1152" name="Google Shape;1152;p41"/>
            <p:cNvGrpSpPr/>
            <p:nvPr/>
          </p:nvGrpSpPr>
          <p:grpSpPr>
            <a:xfrm>
              <a:off x="6392364" y="5663946"/>
              <a:ext cx="796933" cy="185801"/>
              <a:chOff x="3321050" y="1066800"/>
              <a:chExt cx="6505573" cy="1508125"/>
            </a:xfrm>
          </p:grpSpPr>
          <p:sp>
            <p:nvSpPr>
              <p:cNvPr id="1153" name="Google Shape;1153;p41"/>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6AA84F"/>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54" name="Google Shape;1154;p41"/>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38761D"/>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55" name="Google Shape;1155;p41"/>
            <p:cNvGrpSpPr/>
            <p:nvPr/>
          </p:nvGrpSpPr>
          <p:grpSpPr>
            <a:xfrm flipH="1">
              <a:off x="6332670" y="5868403"/>
              <a:ext cx="796933" cy="185801"/>
              <a:chOff x="3321050" y="1066800"/>
              <a:chExt cx="6505573" cy="1508125"/>
            </a:xfrm>
          </p:grpSpPr>
          <p:sp>
            <p:nvSpPr>
              <p:cNvPr id="1156" name="Google Shape;1156;p41"/>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45818E"/>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57" name="Google Shape;1157;p41"/>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34F5C"/>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158" name="Google Shape;1158;p41"/>
            <p:cNvGrpSpPr/>
            <p:nvPr/>
          </p:nvGrpSpPr>
          <p:grpSpPr>
            <a:xfrm>
              <a:off x="6392364" y="6072860"/>
              <a:ext cx="796933" cy="185801"/>
              <a:chOff x="3321050" y="1066800"/>
              <a:chExt cx="6505573" cy="1508125"/>
            </a:xfrm>
          </p:grpSpPr>
          <p:sp>
            <p:nvSpPr>
              <p:cNvPr id="1159" name="Google Shape;1159;p41"/>
              <p:cNvSpPr/>
              <p:nvPr/>
            </p:nvSpPr>
            <p:spPr>
              <a:xfrm>
                <a:off x="3321050" y="1066800"/>
                <a:ext cx="6505573" cy="1508125"/>
              </a:xfrm>
              <a:custGeom>
                <a:avLst/>
                <a:gdLst/>
                <a:ahLst/>
                <a:cxnLst/>
                <a:rect l="l" t="t" r="r" b="b"/>
                <a:pathLst>
                  <a:path w="1658" h="384" extrusionOk="0">
                    <a:moveTo>
                      <a:pt x="1553" y="384"/>
                    </a:moveTo>
                    <a:cubicBezTo>
                      <a:pt x="1556" y="384"/>
                      <a:pt x="1560" y="382"/>
                      <a:pt x="1561" y="379"/>
                    </a:cubicBezTo>
                    <a:cubicBezTo>
                      <a:pt x="1657" y="196"/>
                      <a:pt x="1657" y="196"/>
                      <a:pt x="1657" y="196"/>
                    </a:cubicBezTo>
                    <a:cubicBezTo>
                      <a:pt x="1658" y="194"/>
                      <a:pt x="1658" y="190"/>
                      <a:pt x="1657" y="187"/>
                    </a:cubicBezTo>
                    <a:cubicBezTo>
                      <a:pt x="1561" y="5"/>
                      <a:pt x="1561" y="5"/>
                      <a:pt x="1561" y="5"/>
                    </a:cubicBezTo>
                    <a:cubicBezTo>
                      <a:pt x="1560" y="2"/>
                      <a:pt x="1556" y="0"/>
                      <a:pt x="1553" y="0"/>
                    </a:cubicBezTo>
                    <a:cubicBezTo>
                      <a:pt x="12" y="0"/>
                      <a:pt x="12" y="0"/>
                      <a:pt x="12" y="0"/>
                    </a:cubicBezTo>
                    <a:cubicBezTo>
                      <a:pt x="5" y="0"/>
                      <a:pt x="0" y="7"/>
                      <a:pt x="3" y="14"/>
                    </a:cubicBezTo>
                    <a:cubicBezTo>
                      <a:pt x="94" y="187"/>
                      <a:pt x="94" y="187"/>
                      <a:pt x="94" y="187"/>
                    </a:cubicBezTo>
                    <a:cubicBezTo>
                      <a:pt x="94" y="187"/>
                      <a:pt x="94" y="187"/>
                      <a:pt x="94" y="187"/>
                    </a:cubicBezTo>
                    <a:cubicBezTo>
                      <a:pt x="196" y="384"/>
                      <a:pt x="196" y="384"/>
                      <a:pt x="196" y="384"/>
                    </a:cubicBezTo>
                    <a:lnTo>
                      <a:pt x="1553" y="384"/>
                    </a:lnTo>
                    <a:close/>
                  </a:path>
                </a:pathLst>
              </a:custGeom>
              <a:solidFill>
                <a:srgbClr val="3C78D8"/>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160" name="Google Shape;1160;p41"/>
              <p:cNvSpPr/>
              <p:nvPr/>
            </p:nvSpPr>
            <p:spPr>
              <a:xfrm>
                <a:off x="3321050" y="1801812"/>
                <a:ext cx="769937" cy="773112"/>
              </a:xfrm>
              <a:custGeom>
                <a:avLst/>
                <a:gdLst/>
                <a:ahLst/>
                <a:cxnLst/>
                <a:rect l="l" t="t" r="r" b="b"/>
                <a:pathLst>
                  <a:path w="196" h="197" extrusionOk="0">
                    <a:moveTo>
                      <a:pt x="94" y="9"/>
                    </a:moveTo>
                    <a:cubicBezTo>
                      <a:pt x="3" y="183"/>
                      <a:pt x="3" y="183"/>
                      <a:pt x="3" y="183"/>
                    </a:cubicBezTo>
                    <a:cubicBezTo>
                      <a:pt x="0" y="189"/>
                      <a:pt x="5" y="197"/>
                      <a:pt x="12" y="197"/>
                    </a:cubicBezTo>
                    <a:cubicBezTo>
                      <a:pt x="196" y="197"/>
                      <a:pt x="196" y="197"/>
                      <a:pt x="196" y="197"/>
                    </a:cubicBezTo>
                    <a:cubicBezTo>
                      <a:pt x="94" y="0"/>
                      <a:pt x="94" y="0"/>
                      <a:pt x="94" y="0"/>
                    </a:cubicBezTo>
                    <a:cubicBezTo>
                      <a:pt x="95" y="3"/>
                      <a:pt x="95" y="7"/>
                      <a:pt x="94" y="9"/>
                    </a:cubicBezTo>
                    <a:close/>
                  </a:path>
                </a:pathLst>
              </a:custGeom>
              <a:solidFill>
                <a:srgbClr val="1C4587"/>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sp>
        <p:nvSpPr>
          <p:cNvPr id="1161" name="Google Shape;1161;p41"/>
          <p:cNvSpPr txBox="1">
            <a:spLocks noGrp="1"/>
          </p:cNvSpPr>
          <p:nvPr>
            <p:ph type="title" idx="4294967295"/>
          </p:nvPr>
        </p:nvSpPr>
        <p:spPr>
          <a:xfrm>
            <a:off x="1140400" y="332100"/>
            <a:ext cx="9911200" cy="528400"/>
          </a:xfrm>
          <a:prstGeom prst="rect">
            <a:avLst/>
          </a:prstGeom>
        </p:spPr>
        <p:txBody>
          <a:bodyPr spcFirstLastPara="1" wrap="square" lIns="0" tIns="0" rIns="0" bIns="0" anchor="ctr" anchorCtr="0">
            <a:noAutofit/>
          </a:bodyPr>
          <a:lstStyle/>
          <a:p>
            <a:pPr algn="ctr"/>
            <a:r>
              <a:rPr lang="en" sz="2667" dirty="0"/>
              <a:t>Diagrams and infographics</a:t>
            </a:r>
            <a:endParaRPr sz="2667"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grpSp>
        <p:nvGrpSpPr>
          <p:cNvPr id="427" name="Google Shape;427;p40"/>
          <p:cNvGrpSpPr/>
          <p:nvPr/>
        </p:nvGrpSpPr>
        <p:grpSpPr>
          <a:xfrm>
            <a:off x="1362849" y="550232"/>
            <a:ext cx="462809" cy="585312"/>
            <a:chOff x="584925" y="238125"/>
            <a:chExt cx="415200" cy="525100"/>
          </a:xfrm>
        </p:grpSpPr>
        <p:sp>
          <p:nvSpPr>
            <p:cNvPr id="428" name="Google Shape;428;p40"/>
            <p:cNvSpPr/>
            <p:nvPr/>
          </p:nvSpPr>
          <p:spPr>
            <a:xfrm>
              <a:off x="621550" y="299175"/>
              <a:ext cx="378575" cy="464050"/>
            </a:xfrm>
            <a:custGeom>
              <a:avLst/>
              <a:gdLst/>
              <a:ahLst/>
              <a:cxnLst/>
              <a:rect l="l" t="t" r="r" b="b"/>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29" name="Google Shape;429;p40"/>
            <p:cNvSpPr/>
            <p:nvPr/>
          </p:nvSpPr>
          <p:spPr>
            <a:xfrm>
              <a:off x="633750" y="2381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0" name="Google Shape;430;p40"/>
            <p:cNvSpPr/>
            <p:nvPr/>
          </p:nvSpPr>
          <p:spPr>
            <a:xfrm>
              <a:off x="716800"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1" name="Google Shape;431;p40"/>
            <p:cNvSpPr/>
            <p:nvPr/>
          </p:nvSpPr>
          <p:spPr>
            <a:xfrm>
              <a:off x="799825" y="238125"/>
              <a:ext cx="29350" cy="63500"/>
            </a:xfrm>
            <a:custGeom>
              <a:avLst/>
              <a:gdLst/>
              <a:ahLst/>
              <a:cxnLst/>
              <a:rect l="l" t="t" r="r" b="b"/>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2" name="Google Shape;432;p40"/>
            <p:cNvSpPr/>
            <p:nvPr/>
          </p:nvSpPr>
          <p:spPr>
            <a:xfrm>
              <a:off x="882875" y="238125"/>
              <a:ext cx="29325" cy="63500"/>
            </a:xfrm>
            <a:custGeom>
              <a:avLst/>
              <a:gdLst/>
              <a:ahLst/>
              <a:cxnLst/>
              <a:rect l="l" t="t" r="r" b="b"/>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3" name="Google Shape;433;p40"/>
            <p:cNvSpPr/>
            <p:nvPr/>
          </p:nvSpPr>
          <p:spPr>
            <a:xfrm>
              <a:off x="584925" y="261325"/>
              <a:ext cx="378575" cy="464050"/>
            </a:xfrm>
            <a:custGeom>
              <a:avLst/>
              <a:gdLst/>
              <a:ahLst/>
              <a:cxnLst/>
              <a:rect l="l" t="t" r="r" b="b"/>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34" name="Google Shape;434;p40"/>
          <p:cNvGrpSpPr/>
          <p:nvPr/>
        </p:nvGrpSpPr>
        <p:grpSpPr>
          <a:xfrm>
            <a:off x="2097861" y="635281"/>
            <a:ext cx="495497" cy="412483"/>
            <a:chOff x="1244325" y="314425"/>
            <a:chExt cx="444525" cy="370050"/>
          </a:xfrm>
        </p:grpSpPr>
        <p:sp>
          <p:nvSpPr>
            <p:cNvPr id="435" name="Google Shape;435;p40"/>
            <p:cNvSpPr/>
            <p:nvPr/>
          </p:nvSpPr>
          <p:spPr>
            <a:xfrm>
              <a:off x="1388425" y="463425"/>
              <a:ext cx="143525" cy="143500"/>
            </a:xfrm>
            <a:custGeom>
              <a:avLst/>
              <a:gdLst/>
              <a:ahLst/>
              <a:cxnLst/>
              <a:rect l="l" t="t" r="r" b="b"/>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6" name="Google Shape;436;p40"/>
            <p:cNvSpPr/>
            <p:nvPr/>
          </p:nvSpPr>
          <p:spPr>
            <a:xfrm>
              <a:off x="1244325" y="314425"/>
              <a:ext cx="444525" cy="370050"/>
            </a:xfrm>
            <a:custGeom>
              <a:avLst/>
              <a:gdLst/>
              <a:ahLst/>
              <a:cxnLst/>
              <a:rect l="l" t="t" r="r" b="b"/>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37" name="Google Shape;437;p40"/>
          <p:cNvGrpSpPr/>
          <p:nvPr/>
        </p:nvGrpSpPr>
        <p:grpSpPr>
          <a:xfrm>
            <a:off x="2860124" y="633247"/>
            <a:ext cx="473733" cy="416551"/>
            <a:chOff x="1928175" y="312600"/>
            <a:chExt cx="425000" cy="373700"/>
          </a:xfrm>
        </p:grpSpPr>
        <p:sp>
          <p:nvSpPr>
            <p:cNvPr id="438" name="Google Shape;438;p40"/>
            <p:cNvSpPr/>
            <p:nvPr/>
          </p:nvSpPr>
          <p:spPr>
            <a:xfrm>
              <a:off x="1928175" y="312600"/>
              <a:ext cx="425000" cy="373700"/>
            </a:xfrm>
            <a:custGeom>
              <a:avLst/>
              <a:gdLst/>
              <a:ahLst/>
              <a:cxnLst/>
              <a:rect l="l" t="t" r="r" b="b"/>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39" name="Google Shape;439;p40"/>
            <p:cNvSpPr/>
            <p:nvPr/>
          </p:nvSpPr>
          <p:spPr>
            <a:xfrm>
              <a:off x="1964825" y="349250"/>
              <a:ext cx="351700" cy="300425"/>
            </a:xfrm>
            <a:custGeom>
              <a:avLst/>
              <a:gdLst/>
              <a:ahLst/>
              <a:cxnLst/>
              <a:rect l="l" t="t" r="r" b="b"/>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440" name="Google Shape;440;p40"/>
          <p:cNvSpPr/>
          <p:nvPr/>
        </p:nvSpPr>
        <p:spPr>
          <a:xfrm>
            <a:off x="3654493" y="618295"/>
            <a:ext cx="387960" cy="446480"/>
          </a:xfrm>
          <a:custGeom>
            <a:avLst/>
            <a:gdLst/>
            <a:ahLst/>
            <a:cxnLst/>
            <a:rect l="l" t="t" r="r" b="b"/>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41" name="Google Shape;441;p40"/>
          <p:cNvSpPr/>
          <p:nvPr/>
        </p:nvSpPr>
        <p:spPr>
          <a:xfrm>
            <a:off x="4432422" y="619662"/>
            <a:ext cx="334901" cy="443749"/>
          </a:xfrm>
          <a:custGeom>
            <a:avLst/>
            <a:gdLst/>
            <a:ahLst/>
            <a:cxnLst/>
            <a:rect l="l" t="t" r="r" b="b"/>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442" name="Google Shape;442;p40"/>
          <p:cNvGrpSpPr/>
          <p:nvPr/>
        </p:nvGrpSpPr>
        <p:grpSpPr>
          <a:xfrm>
            <a:off x="5078841" y="611483"/>
            <a:ext cx="544515" cy="460107"/>
            <a:chOff x="3918650" y="293075"/>
            <a:chExt cx="488500" cy="412775"/>
          </a:xfrm>
        </p:grpSpPr>
        <p:sp>
          <p:nvSpPr>
            <p:cNvPr id="443" name="Google Shape;443;p40"/>
            <p:cNvSpPr/>
            <p:nvPr/>
          </p:nvSpPr>
          <p:spPr>
            <a:xfrm>
              <a:off x="4085350" y="293675"/>
              <a:ext cx="154500" cy="412175"/>
            </a:xfrm>
            <a:custGeom>
              <a:avLst/>
              <a:gdLst/>
              <a:ahLst/>
              <a:cxnLst/>
              <a:rect l="l" t="t" r="r" b="b"/>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44" name="Google Shape;444;p40"/>
            <p:cNvSpPr/>
            <p:nvPr/>
          </p:nvSpPr>
          <p:spPr>
            <a:xfrm>
              <a:off x="3918650" y="293075"/>
              <a:ext cx="153900" cy="407275"/>
            </a:xfrm>
            <a:custGeom>
              <a:avLst/>
              <a:gdLst/>
              <a:ahLst/>
              <a:cxnLst/>
              <a:rect l="l" t="t" r="r" b="b"/>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45" name="Google Shape;445;p40"/>
            <p:cNvSpPr/>
            <p:nvPr/>
          </p:nvSpPr>
          <p:spPr>
            <a:xfrm>
              <a:off x="4253250" y="298550"/>
              <a:ext cx="153900" cy="406675"/>
            </a:xfrm>
            <a:custGeom>
              <a:avLst/>
              <a:gdLst/>
              <a:ahLst/>
              <a:cxnLst/>
              <a:rect l="l" t="t" r="r" b="b"/>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46" name="Google Shape;446;p40"/>
          <p:cNvGrpSpPr/>
          <p:nvPr/>
        </p:nvGrpSpPr>
        <p:grpSpPr>
          <a:xfrm>
            <a:off x="5878532" y="576761"/>
            <a:ext cx="447873" cy="529523"/>
            <a:chOff x="4636075" y="261925"/>
            <a:chExt cx="401800" cy="475050"/>
          </a:xfrm>
        </p:grpSpPr>
        <p:sp>
          <p:nvSpPr>
            <p:cNvPr id="447" name="Google Shape;447;p40"/>
            <p:cNvSpPr/>
            <p:nvPr/>
          </p:nvSpPr>
          <p:spPr>
            <a:xfrm>
              <a:off x="4665400" y="326650"/>
              <a:ext cx="372475" cy="97100"/>
            </a:xfrm>
            <a:custGeom>
              <a:avLst/>
              <a:gdLst/>
              <a:ahLst/>
              <a:cxnLst/>
              <a:rect l="l" t="t" r="r" b="b"/>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48" name="Google Shape;448;p40"/>
            <p:cNvSpPr/>
            <p:nvPr/>
          </p:nvSpPr>
          <p:spPr>
            <a:xfrm>
              <a:off x="4636075" y="438375"/>
              <a:ext cx="372475" cy="97125"/>
            </a:xfrm>
            <a:custGeom>
              <a:avLst/>
              <a:gdLst/>
              <a:ahLst/>
              <a:cxnLst/>
              <a:rect l="l" t="t" r="r" b="b"/>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49" name="Google Shape;449;p40"/>
            <p:cNvSpPr/>
            <p:nvPr/>
          </p:nvSpPr>
          <p:spPr>
            <a:xfrm>
              <a:off x="4814975" y="261925"/>
              <a:ext cx="44000" cy="50100"/>
            </a:xfrm>
            <a:custGeom>
              <a:avLst/>
              <a:gdLst/>
              <a:ahLst/>
              <a:cxnLst/>
              <a:rect l="l" t="t" r="r" b="b"/>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0" name="Google Shape;450;p40"/>
            <p:cNvSpPr/>
            <p:nvPr/>
          </p:nvSpPr>
          <p:spPr>
            <a:xfrm>
              <a:off x="4814975" y="550125"/>
              <a:ext cx="44000" cy="186850"/>
            </a:xfrm>
            <a:custGeom>
              <a:avLst/>
              <a:gdLst/>
              <a:ahLst/>
              <a:cxnLst/>
              <a:rect l="l" t="t" r="r" b="b"/>
              <a:pathLst>
                <a:path w="1760" h="7474" extrusionOk="0">
                  <a:moveTo>
                    <a:pt x="1" y="0"/>
                  </a:moveTo>
                  <a:lnTo>
                    <a:pt x="1" y="7474"/>
                  </a:lnTo>
                  <a:lnTo>
                    <a:pt x="1759" y="7474"/>
                  </a:lnTo>
                  <a:lnTo>
                    <a:pt x="175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451" name="Google Shape;451;p40"/>
          <p:cNvSpPr/>
          <p:nvPr/>
        </p:nvSpPr>
        <p:spPr>
          <a:xfrm>
            <a:off x="6597465" y="617600"/>
            <a:ext cx="513192" cy="447873"/>
          </a:xfrm>
          <a:custGeom>
            <a:avLst/>
            <a:gdLst/>
            <a:ahLst/>
            <a:cxnLst/>
            <a:rect l="l" t="t" r="r" b="b"/>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452" name="Google Shape;452;p40"/>
          <p:cNvGrpSpPr/>
          <p:nvPr/>
        </p:nvGrpSpPr>
        <p:grpSpPr>
          <a:xfrm>
            <a:off x="7380600" y="621014"/>
            <a:ext cx="449211" cy="440349"/>
            <a:chOff x="5983625" y="301625"/>
            <a:chExt cx="403000" cy="395050"/>
          </a:xfrm>
        </p:grpSpPr>
        <p:sp>
          <p:nvSpPr>
            <p:cNvPr id="453" name="Google Shape;453;p40"/>
            <p:cNvSpPr/>
            <p:nvPr/>
          </p:nvSpPr>
          <p:spPr>
            <a:xfrm>
              <a:off x="5983625" y="319925"/>
              <a:ext cx="403000" cy="67200"/>
            </a:xfrm>
            <a:custGeom>
              <a:avLst/>
              <a:gdLst/>
              <a:ahLst/>
              <a:cxnLst/>
              <a:rect l="l" t="t" r="r" b="b"/>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4" name="Google Shape;454;p40"/>
            <p:cNvSpPr/>
            <p:nvPr/>
          </p:nvSpPr>
          <p:spPr>
            <a:xfrm>
              <a:off x="5983625" y="664900"/>
              <a:ext cx="403000" cy="31775"/>
            </a:xfrm>
            <a:custGeom>
              <a:avLst/>
              <a:gdLst/>
              <a:ahLst/>
              <a:cxnLst/>
              <a:rect l="l" t="t" r="r" b="b"/>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5" name="Google Shape;455;p40"/>
            <p:cNvSpPr/>
            <p:nvPr/>
          </p:nvSpPr>
          <p:spPr>
            <a:xfrm>
              <a:off x="6041025" y="301625"/>
              <a:ext cx="29325" cy="63500"/>
            </a:xfrm>
            <a:custGeom>
              <a:avLst/>
              <a:gdLst/>
              <a:ahLst/>
              <a:cxnLst/>
              <a:rect l="l" t="t" r="r" b="b"/>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6" name="Google Shape;456;p40"/>
            <p:cNvSpPr/>
            <p:nvPr/>
          </p:nvSpPr>
          <p:spPr>
            <a:xfrm>
              <a:off x="6297450" y="301625"/>
              <a:ext cx="29350" cy="63500"/>
            </a:xfrm>
            <a:custGeom>
              <a:avLst/>
              <a:gdLst/>
              <a:ahLst/>
              <a:cxnLst/>
              <a:rect l="l" t="t" r="r" b="b"/>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7" name="Google Shape;457;p40"/>
            <p:cNvSpPr/>
            <p:nvPr/>
          </p:nvSpPr>
          <p:spPr>
            <a:xfrm>
              <a:off x="6097200" y="509200"/>
              <a:ext cx="50700" cy="53775"/>
            </a:xfrm>
            <a:custGeom>
              <a:avLst/>
              <a:gdLst/>
              <a:ahLst/>
              <a:cxnLst/>
              <a:rect l="l" t="t" r="r" b="b"/>
              <a:pathLst>
                <a:path w="2028" h="2151" extrusionOk="0">
                  <a:moveTo>
                    <a:pt x="0" y="1"/>
                  </a:moveTo>
                  <a:lnTo>
                    <a:pt x="0" y="2150"/>
                  </a:lnTo>
                  <a:lnTo>
                    <a:pt x="2027" y="2150"/>
                  </a:lnTo>
                  <a:lnTo>
                    <a:pt x="202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8" name="Google Shape;458;p40"/>
            <p:cNvSpPr/>
            <p:nvPr/>
          </p:nvSpPr>
          <p:spPr>
            <a:xfrm>
              <a:off x="6097200" y="448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59" name="Google Shape;459;p40"/>
            <p:cNvSpPr/>
            <p:nvPr/>
          </p:nvSpPr>
          <p:spPr>
            <a:xfrm>
              <a:off x="6097200" y="575150"/>
              <a:ext cx="50700" cy="48875"/>
            </a:xfrm>
            <a:custGeom>
              <a:avLst/>
              <a:gdLst/>
              <a:ahLst/>
              <a:cxnLst/>
              <a:rect l="l" t="t" r="r" b="b"/>
              <a:pathLst>
                <a:path w="2028" h="1955" extrusionOk="0">
                  <a:moveTo>
                    <a:pt x="0" y="1"/>
                  </a:moveTo>
                  <a:lnTo>
                    <a:pt x="0" y="1954"/>
                  </a:lnTo>
                  <a:lnTo>
                    <a:pt x="2027" y="1954"/>
                  </a:lnTo>
                  <a:lnTo>
                    <a:pt x="202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0" name="Google Shape;460;p40"/>
            <p:cNvSpPr/>
            <p:nvPr/>
          </p:nvSpPr>
          <p:spPr>
            <a:xfrm>
              <a:off x="6160075" y="575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1" name="Google Shape;461;p40"/>
            <p:cNvSpPr/>
            <p:nvPr/>
          </p:nvSpPr>
          <p:spPr>
            <a:xfrm>
              <a:off x="603430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2" name="Google Shape;462;p40"/>
            <p:cNvSpPr/>
            <p:nvPr/>
          </p:nvSpPr>
          <p:spPr>
            <a:xfrm>
              <a:off x="603430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3" name="Google Shape;463;p40"/>
            <p:cNvSpPr/>
            <p:nvPr/>
          </p:nvSpPr>
          <p:spPr>
            <a:xfrm>
              <a:off x="603430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4" name="Google Shape;464;p40"/>
            <p:cNvSpPr/>
            <p:nvPr/>
          </p:nvSpPr>
          <p:spPr>
            <a:xfrm>
              <a:off x="6160075" y="509200"/>
              <a:ext cx="50100" cy="53775"/>
            </a:xfrm>
            <a:custGeom>
              <a:avLst/>
              <a:gdLst/>
              <a:ahLst/>
              <a:cxnLst/>
              <a:rect l="l" t="t" r="r" b="b"/>
              <a:pathLst>
                <a:path w="2004" h="2151" extrusionOk="0">
                  <a:moveTo>
                    <a:pt x="1" y="1"/>
                  </a:moveTo>
                  <a:lnTo>
                    <a:pt x="1" y="2150"/>
                  </a:lnTo>
                  <a:lnTo>
                    <a:pt x="2003" y="2150"/>
                  </a:lnTo>
                  <a:lnTo>
                    <a:pt x="200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5" name="Google Shape;465;p40"/>
            <p:cNvSpPr/>
            <p:nvPr/>
          </p:nvSpPr>
          <p:spPr>
            <a:xfrm>
              <a:off x="5983625" y="399300"/>
              <a:ext cx="403000" cy="272950"/>
            </a:xfrm>
            <a:custGeom>
              <a:avLst/>
              <a:gdLst/>
              <a:ahLst/>
              <a:cxnLst/>
              <a:rect l="l" t="t" r="r" b="b"/>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6" name="Google Shape;466;p40"/>
            <p:cNvSpPr/>
            <p:nvPr/>
          </p:nvSpPr>
          <p:spPr>
            <a:xfrm>
              <a:off x="6285250" y="575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7" name="Google Shape;467;p40"/>
            <p:cNvSpPr/>
            <p:nvPr/>
          </p:nvSpPr>
          <p:spPr>
            <a:xfrm>
              <a:off x="6285250" y="509200"/>
              <a:ext cx="50700" cy="53775"/>
            </a:xfrm>
            <a:custGeom>
              <a:avLst/>
              <a:gdLst/>
              <a:ahLst/>
              <a:cxnLst/>
              <a:rect l="l" t="t" r="r" b="b"/>
              <a:pathLst>
                <a:path w="2028" h="2151" extrusionOk="0">
                  <a:moveTo>
                    <a:pt x="0" y="1"/>
                  </a:moveTo>
                  <a:lnTo>
                    <a:pt x="0" y="2150"/>
                  </a:lnTo>
                  <a:lnTo>
                    <a:pt x="2028" y="2150"/>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8" name="Google Shape;468;p40"/>
            <p:cNvSpPr/>
            <p:nvPr/>
          </p:nvSpPr>
          <p:spPr>
            <a:xfrm>
              <a:off x="6285250" y="448150"/>
              <a:ext cx="50700" cy="48875"/>
            </a:xfrm>
            <a:custGeom>
              <a:avLst/>
              <a:gdLst/>
              <a:ahLst/>
              <a:cxnLst/>
              <a:rect l="l" t="t" r="r" b="b"/>
              <a:pathLst>
                <a:path w="2028" h="1955" extrusionOk="0">
                  <a:moveTo>
                    <a:pt x="0" y="1"/>
                  </a:moveTo>
                  <a:lnTo>
                    <a:pt x="0"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69" name="Google Shape;469;p40"/>
            <p:cNvSpPr/>
            <p:nvPr/>
          </p:nvSpPr>
          <p:spPr>
            <a:xfrm>
              <a:off x="6222350" y="575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0" name="Google Shape;470;p40"/>
            <p:cNvSpPr/>
            <p:nvPr/>
          </p:nvSpPr>
          <p:spPr>
            <a:xfrm>
              <a:off x="6160075" y="448150"/>
              <a:ext cx="50100" cy="48875"/>
            </a:xfrm>
            <a:custGeom>
              <a:avLst/>
              <a:gdLst/>
              <a:ahLst/>
              <a:cxnLst/>
              <a:rect l="l" t="t" r="r" b="b"/>
              <a:pathLst>
                <a:path w="2004" h="1955" extrusionOk="0">
                  <a:moveTo>
                    <a:pt x="1" y="1"/>
                  </a:moveTo>
                  <a:lnTo>
                    <a:pt x="1" y="1954"/>
                  </a:lnTo>
                  <a:lnTo>
                    <a:pt x="2003" y="1954"/>
                  </a:lnTo>
                  <a:lnTo>
                    <a:pt x="200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1" name="Google Shape;471;p40"/>
            <p:cNvSpPr/>
            <p:nvPr/>
          </p:nvSpPr>
          <p:spPr>
            <a:xfrm>
              <a:off x="6222350" y="509200"/>
              <a:ext cx="50700" cy="53775"/>
            </a:xfrm>
            <a:custGeom>
              <a:avLst/>
              <a:gdLst/>
              <a:ahLst/>
              <a:cxnLst/>
              <a:rect l="l" t="t" r="r" b="b"/>
              <a:pathLst>
                <a:path w="2028" h="2151" extrusionOk="0">
                  <a:moveTo>
                    <a:pt x="1" y="1"/>
                  </a:moveTo>
                  <a:lnTo>
                    <a:pt x="1" y="2150"/>
                  </a:lnTo>
                  <a:lnTo>
                    <a:pt x="2028" y="2150"/>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2" name="Google Shape;472;p40"/>
            <p:cNvSpPr/>
            <p:nvPr/>
          </p:nvSpPr>
          <p:spPr>
            <a:xfrm>
              <a:off x="6222350" y="448150"/>
              <a:ext cx="50700" cy="48875"/>
            </a:xfrm>
            <a:custGeom>
              <a:avLst/>
              <a:gdLst/>
              <a:ahLst/>
              <a:cxnLst/>
              <a:rect l="l" t="t" r="r" b="b"/>
              <a:pathLst>
                <a:path w="2028" h="1955" extrusionOk="0">
                  <a:moveTo>
                    <a:pt x="1" y="1"/>
                  </a:moveTo>
                  <a:lnTo>
                    <a:pt x="1" y="1954"/>
                  </a:lnTo>
                  <a:lnTo>
                    <a:pt x="2028" y="1954"/>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73" name="Google Shape;473;p40"/>
          <p:cNvGrpSpPr/>
          <p:nvPr/>
        </p:nvGrpSpPr>
        <p:grpSpPr>
          <a:xfrm>
            <a:off x="8135368" y="617586"/>
            <a:ext cx="442411" cy="441743"/>
            <a:chOff x="6660750" y="298550"/>
            <a:chExt cx="396900" cy="396300"/>
          </a:xfrm>
        </p:grpSpPr>
        <p:sp>
          <p:nvSpPr>
            <p:cNvPr id="474" name="Google Shape;474;p40"/>
            <p:cNvSpPr/>
            <p:nvPr/>
          </p:nvSpPr>
          <p:spPr>
            <a:xfrm>
              <a:off x="6660750" y="298550"/>
              <a:ext cx="396900" cy="396300"/>
            </a:xfrm>
            <a:custGeom>
              <a:avLst/>
              <a:gdLst/>
              <a:ahLst/>
              <a:cxnLst/>
              <a:rect l="l" t="t" r="r" b="b"/>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5" name="Google Shape;475;p40"/>
            <p:cNvSpPr/>
            <p:nvPr/>
          </p:nvSpPr>
          <p:spPr>
            <a:xfrm>
              <a:off x="6697400" y="335200"/>
              <a:ext cx="323625" cy="323025"/>
            </a:xfrm>
            <a:custGeom>
              <a:avLst/>
              <a:gdLst/>
              <a:ahLst/>
              <a:cxnLst/>
              <a:rect l="l" t="t" r="r" b="b"/>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76" name="Google Shape;476;p40"/>
          <p:cNvGrpSpPr/>
          <p:nvPr/>
        </p:nvGrpSpPr>
        <p:grpSpPr>
          <a:xfrm>
            <a:off x="1362849" y="1313166"/>
            <a:ext cx="462809" cy="560148"/>
            <a:chOff x="584925" y="922575"/>
            <a:chExt cx="415200" cy="502525"/>
          </a:xfrm>
        </p:grpSpPr>
        <p:sp>
          <p:nvSpPr>
            <p:cNvPr id="477" name="Google Shape;477;p40"/>
            <p:cNvSpPr/>
            <p:nvPr/>
          </p:nvSpPr>
          <p:spPr>
            <a:xfrm>
              <a:off x="584925" y="961025"/>
              <a:ext cx="378575" cy="464075"/>
            </a:xfrm>
            <a:custGeom>
              <a:avLst/>
              <a:gdLst/>
              <a:ahLst/>
              <a:cxnLst/>
              <a:rect l="l" t="t" r="r" b="b"/>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8" name="Google Shape;478;p40"/>
            <p:cNvSpPr/>
            <p:nvPr/>
          </p:nvSpPr>
          <p:spPr>
            <a:xfrm>
              <a:off x="621550" y="922575"/>
              <a:ext cx="378575" cy="464050"/>
            </a:xfrm>
            <a:custGeom>
              <a:avLst/>
              <a:gdLst/>
              <a:ahLst/>
              <a:cxnLst/>
              <a:rect l="l" t="t" r="r" b="b"/>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79" name="Google Shape;479;p40"/>
            <p:cNvSpPr/>
            <p:nvPr/>
          </p:nvSpPr>
          <p:spPr>
            <a:xfrm>
              <a:off x="915850" y="922575"/>
              <a:ext cx="84275" cy="84275"/>
            </a:xfrm>
            <a:custGeom>
              <a:avLst/>
              <a:gdLst/>
              <a:ahLst/>
              <a:cxnLst/>
              <a:rect l="l" t="t" r="r" b="b"/>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80" name="Google Shape;480;p40"/>
          <p:cNvGrpSpPr/>
          <p:nvPr/>
        </p:nvGrpSpPr>
        <p:grpSpPr>
          <a:xfrm>
            <a:off x="2100591" y="1300236"/>
            <a:ext cx="490063" cy="583973"/>
            <a:chOff x="1246775" y="910975"/>
            <a:chExt cx="439650" cy="523900"/>
          </a:xfrm>
        </p:grpSpPr>
        <p:sp>
          <p:nvSpPr>
            <p:cNvPr id="481" name="Google Shape;481;p40"/>
            <p:cNvSpPr/>
            <p:nvPr/>
          </p:nvSpPr>
          <p:spPr>
            <a:xfrm>
              <a:off x="1246775" y="970800"/>
              <a:ext cx="378575" cy="464075"/>
            </a:xfrm>
            <a:custGeom>
              <a:avLst/>
              <a:gdLst/>
              <a:ahLst/>
              <a:cxnLst/>
              <a:rect l="l" t="t" r="r" b="b"/>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82" name="Google Shape;482;p40"/>
            <p:cNvSpPr/>
            <p:nvPr/>
          </p:nvSpPr>
          <p:spPr>
            <a:xfrm>
              <a:off x="1307825" y="910975"/>
              <a:ext cx="378600" cy="464050"/>
            </a:xfrm>
            <a:custGeom>
              <a:avLst/>
              <a:gdLst/>
              <a:ahLst/>
              <a:cxnLst/>
              <a:rect l="l" t="t" r="r" b="b"/>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83" name="Google Shape;483;p40"/>
            <p:cNvSpPr/>
            <p:nvPr/>
          </p:nvSpPr>
          <p:spPr>
            <a:xfrm>
              <a:off x="1602125" y="910975"/>
              <a:ext cx="84300" cy="84275"/>
            </a:xfrm>
            <a:custGeom>
              <a:avLst/>
              <a:gdLst/>
              <a:ahLst/>
              <a:cxnLst/>
              <a:rect l="l" t="t" r="r" b="b"/>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84" name="Google Shape;484;p40"/>
          <p:cNvGrpSpPr/>
          <p:nvPr/>
        </p:nvGrpSpPr>
        <p:grpSpPr>
          <a:xfrm>
            <a:off x="2858092" y="1394147"/>
            <a:ext cx="477801" cy="397491"/>
            <a:chOff x="1926350" y="995225"/>
            <a:chExt cx="428650" cy="356600"/>
          </a:xfrm>
        </p:grpSpPr>
        <p:sp>
          <p:nvSpPr>
            <p:cNvPr id="485" name="Google Shape;485;p40"/>
            <p:cNvSpPr/>
            <p:nvPr/>
          </p:nvSpPr>
          <p:spPr>
            <a:xfrm>
              <a:off x="1926350" y="1298075"/>
              <a:ext cx="208225" cy="53750"/>
            </a:xfrm>
            <a:custGeom>
              <a:avLst/>
              <a:gdLst/>
              <a:ahLst/>
              <a:cxnLst/>
              <a:rect l="l" t="t" r="r" b="b"/>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86" name="Google Shape;486;p40"/>
            <p:cNvSpPr/>
            <p:nvPr/>
          </p:nvSpPr>
          <p:spPr>
            <a:xfrm>
              <a:off x="2146775" y="1298075"/>
              <a:ext cx="208225" cy="53750"/>
            </a:xfrm>
            <a:custGeom>
              <a:avLst/>
              <a:gdLst/>
              <a:ahLst/>
              <a:cxnLst/>
              <a:rect l="l" t="t" r="r" b="b"/>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87" name="Google Shape;487;p40"/>
            <p:cNvSpPr/>
            <p:nvPr/>
          </p:nvSpPr>
          <p:spPr>
            <a:xfrm>
              <a:off x="1926350" y="995225"/>
              <a:ext cx="208225" cy="332175"/>
            </a:xfrm>
            <a:custGeom>
              <a:avLst/>
              <a:gdLst/>
              <a:ahLst/>
              <a:cxnLst/>
              <a:rect l="l" t="t" r="r" b="b"/>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88" name="Google Shape;488;p40"/>
            <p:cNvSpPr/>
            <p:nvPr/>
          </p:nvSpPr>
          <p:spPr>
            <a:xfrm>
              <a:off x="2146775" y="995225"/>
              <a:ext cx="208225" cy="332175"/>
            </a:xfrm>
            <a:custGeom>
              <a:avLst/>
              <a:gdLst/>
              <a:ahLst/>
              <a:cxnLst/>
              <a:rect l="l" t="t" r="r" b="b"/>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489" name="Google Shape;489;p40"/>
          <p:cNvSpPr/>
          <p:nvPr/>
        </p:nvSpPr>
        <p:spPr>
          <a:xfrm>
            <a:off x="3615004" y="1360832"/>
            <a:ext cx="466933" cy="464203"/>
          </a:xfrm>
          <a:custGeom>
            <a:avLst/>
            <a:gdLst/>
            <a:ahLst/>
            <a:cxnLst/>
            <a:rect l="l" t="t" r="r" b="b"/>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90" name="Google Shape;490;p40"/>
          <p:cNvSpPr/>
          <p:nvPr/>
        </p:nvSpPr>
        <p:spPr>
          <a:xfrm>
            <a:off x="4367099" y="1383990"/>
            <a:ext cx="465540" cy="417916"/>
          </a:xfrm>
          <a:custGeom>
            <a:avLst/>
            <a:gdLst/>
            <a:ahLst/>
            <a:cxnLst/>
            <a:rect l="l" t="t" r="r" b="b"/>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91" name="Google Shape;491;p40"/>
          <p:cNvSpPr/>
          <p:nvPr/>
        </p:nvSpPr>
        <p:spPr>
          <a:xfrm>
            <a:off x="5125296" y="1387390"/>
            <a:ext cx="451941" cy="411089"/>
          </a:xfrm>
          <a:custGeom>
            <a:avLst/>
            <a:gdLst/>
            <a:ahLst/>
            <a:cxnLst/>
            <a:rect l="l" t="t" r="r" b="b"/>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92" name="Google Shape;492;p40"/>
          <p:cNvSpPr/>
          <p:nvPr/>
        </p:nvSpPr>
        <p:spPr>
          <a:xfrm>
            <a:off x="5891659" y="1391459"/>
            <a:ext cx="422013" cy="402952"/>
          </a:xfrm>
          <a:custGeom>
            <a:avLst/>
            <a:gdLst/>
            <a:ahLst/>
            <a:cxnLst/>
            <a:rect l="l" t="t" r="r" b="b"/>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493" name="Google Shape;493;p40"/>
          <p:cNvGrpSpPr/>
          <p:nvPr/>
        </p:nvGrpSpPr>
        <p:grpSpPr>
          <a:xfrm>
            <a:off x="6621066" y="1364218"/>
            <a:ext cx="465540" cy="466209"/>
            <a:chOff x="5302225" y="968375"/>
            <a:chExt cx="417650" cy="418250"/>
          </a:xfrm>
        </p:grpSpPr>
        <p:sp>
          <p:nvSpPr>
            <p:cNvPr id="494" name="Google Shape;494;p40"/>
            <p:cNvSpPr/>
            <p:nvPr/>
          </p:nvSpPr>
          <p:spPr>
            <a:xfrm>
              <a:off x="5333350" y="991575"/>
              <a:ext cx="152075" cy="155100"/>
            </a:xfrm>
            <a:custGeom>
              <a:avLst/>
              <a:gdLst/>
              <a:ahLst/>
              <a:cxnLst/>
              <a:rect l="l" t="t" r="r" b="b"/>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95" name="Google Shape;495;p40"/>
            <p:cNvSpPr/>
            <p:nvPr/>
          </p:nvSpPr>
          <p:spPr>
            <a:xfrm>
              <a:off x="5302225" y="968375"/>
              <a:ext cx="417650" cy="418250"/>
            </a:xfrm>
            <a:custGeom>
              <a:avLst/>
              <a:gdLst/>
              <a:ahLst/>
              <a:cxnLst/>
              <a:rect l="l" t="t" r="r" b="b"/>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96" name="Google Shape;496;p40"/>
          <p:cNvGrpSpPr/>
          <p:nvPr/>
        </p:nvGrpSpPr>
        <p:grpSpPr>
          <a:xfrm>
            <a:off x="7316618" y="1311801"/>
            <a:ext cx="577175" cy="562183"/>
            <a:chOff x="5926225" y="921350"/>
            <a:chExt cx="517800" cy="504350"/>
          </a:xfrm>
        </p:grpSpPr>
        <p:sp>
          <p:nvSpPr>
            <p:cNvPr id="497" name="Google Shape;497;p40"/>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498" name="Google Shape;498;p40"/>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499" name="Google Shape;499;p40"/>
          <p:cNvGrpSpPr/>
          <p:nvPr/>
        </p:nvGrpSpPr>
        <p:grpSpPr>
          <a:xfrm>
            <a:off x="8087048" y="1322696"/>
            <a:ext cx="539053" cy="540419"/>
            <a:chOff x="6617400" y="931125"/>
            <a:chExt cx="483600" cy="484825"/>
          </a:xfrm>
        </p:grpSpPr>
        <p:sp>
          <p:nvSpPr>
            <p:cNvPr id="500" name="Google Shape;500;p40"/>
            <p:cNvSpPr/>
            <p:nvPr/>
          </p:nvSpPr>
          <p:spPr>
            <a:xfrm>
              <a:off x="6843925" y="1183900"/>
              <a:ext cx="121525" cy="232050"/>
            </a:xfrm>
            <a:custGeom>
              <a:avLst/>
              <a:gdLst/>
              <a:ahLst/>
              <a:cxnLst/>
              <a:rect l="l" t="t" r="r" b="b"/>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01" name="Google Shape;501;p40"/>
            <p:cNvSpPr/>
            <p:nvPr/>
          </p:nvSpPr>
          <p:spPr>
            <a:xfrm>
              <a:off x="6617400" y="931125"/>
              <a:ext cx="483600" cy="259500"/>
            </a:xfrm>
            <a:custGeom>
              <a:avLst/>
              <a:gdLst/>
              <a:ahLst/>
              <a:cxnLst/>
              <a:rect l="l" t="t" r="r" b="b"/>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02" name="Google Shape;502;p40"/>
          <p:cNvGrpSpPr/>
          <p:nvPr/>
        </p:nvGrpSpPr>
        <p:grpSpPr>
          <a:xfrm>
            <a:off x="1334257" y="2161846"/>
            <a:ext cx="519992" cy="364831"/>
            <a:chOff x="559275" y="1683950"/>
            <a:chExt cx="466500" cy="327300"/>
          </a:xfrm>
        </p:grpSpPr>
        <p:sp>
          <p:nvSpPr>
            <p:cNvPr id="503" name="Google Shape;503;p40"/>
            <p:cNvSpPr/>
            <p:nvPr/>
          </p:nvSpPr>
          <p:spPr>
            <a:xfrm>
              <a:off x="559275" y="1683950"/>
              <a:ext cx="466500" cy="197850"/>
            </a:xfrm>
            <a:custGeom>
              <a:avLst/>
              <a:gdLst/>
              <a:ahLst/>
              <a:cxnLst/>
              <a:rect l="l" t="t" r="r" b="b"/>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04" name="Google Shape;504;p40"/>
            <p:cNvSpPr/>
            <p:nvPr/>
          </p:nvSpPr>
          <p:spPr>
            <a:xfrm>
              <a:off x="559275" y="1727925"/>
              <a:ext cx="466500" cy="283325"/>
            </a:xfrm>
            <a:custGeom>
              <a:avLst/>
              <a:gdLst/>
              <a:ahLst/>
              <a:cxnLst/>
              <a:rect l="l" t="t" r="r" b="b"/>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05" name="Google Shape;505;p40"/>
          <p:cNvGrpSpPr/>
          <p:nvPr/>
        </p:nvGrpSpPr>
        <p:grpSpPr>
          <a:xfrm>
            <a:off x="2085627" y="2089725"/>
            <a:ext cx="519992" cy="509096"/>
            <a:chOff x="1233350" y="1619250"/>
            <a:chExt cx="466500" cy="456725"/>
          </a:xfrm>
        </p:grpSpPr>
        <p:sp>
          <p:nvSpPr>
            <p:cNvPr id="506" name="Google Shape;506;p40"/>
            <p:cNvSpPr/>
            <p:nvPr/>
          </p:nvSpPr>
          <p:spPr>
            <a:xfrm>
              <a:off x="1233350" y="1619250"/>
              <a:ext cx="466500" cy="456725"/>
            </a:xfrm>
            <a:custGeom>
              <a:avLst/>
              <a:gdLst/>
              <a:ahLst/>
              <a:cxnLst/>
              <a:rect l="l" t="t" r="r" b="b"/>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07" name="Google Shape;507;p40"/>
            <p:cNvSpPr/>
            <p:nvPr/>
          </p:nvSpPr>
          <p:spPr>
            <a:xfrm>
              <a:off x="1382325" y="1792025"/>
              <a:ext cx="168550" cy="12250"/>
            </a:xfrm>
            <a:custGeom>
              <a:avLst/>
              <a:gdLst/>
              <a:ahLst/>
              <a:cxnLst/>
              <a:rect l="l" t="t" r="r" b="b"/>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08" name="Google Shape;508;p40"/>
            <p:cNvSpPr/>
            <p:nvPr/>
          </p:nvSpPr>
          <p:spPr>
            <a:xfrm>
              <a:off x="1382325" y="1825000"/>
              <a:ext cx="168550" cy="12250"/>
            </a:xfrm>
            <a:custGeom>
              <a:avLst/>
              <a:gdLst/>
              <a:ahLst/>
              <a:cxnLst/>
              <a:rect l="l" t="t" r="r" b="b"/>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09" name="Google Shape;509;p40"/>
            <p:cNvSpPr/>
            <p:nvPr/>
          </p:nvSpPr>
          <p:spPr>
            <a:xfrm>
              <a:off x="1382325" y="1858575"/>
              <a:ext cx="70850" cy="12250"/>
            </a:xfrm>
            <a:custGeom>
              <a:avLst/>
              <a:gdLst/>
              <a:ahLst/>
              <a:cxnLst/>
              <a:rect l="l" t="t" r="r" b="b"/>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10" name="Google Shape;510;p40"/>
          <p:cNvGrpSpPr/>
          <p:nvPr/>
        </p:nvGrpSpPr>
        <p:grpSpPr>
          <a:xfrm>
            <a:off x="2853326" y="2100594"/>
            <a:ext cx="487332" cy="487332"/>
            <a:chOff x="1922075" y="1629000"/>
            <a:chExt cx="437200" cy="437200"/>
          </a:xfrm>
        </p:grpSpPr>
        <p:sp>
          <p:nvSpPr>
            <p:cNvPr id="511" name="Google Shape;511;p40"/>
            <p:cNvSpPr/>
            <p:nvPr/>
          </p:nvSpPr>
          <p:spPr>
            <a:xfrm>
              <a:off x="2208425" y="1629000"/>
              <a:ext cx="150850" cy="150850"/>
            </a:xfrm>
            <a:custGeom>
              <a:avLst/>
              <a:gdLst/>
              <a:ahLst/>
              <a:cxnLst/>
              <a:rect l="l" t="t" r="r" b="b"/>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12" name="Google Shape;512;p40"/>
            <p:cNvSpPr/>
            <p:nvPr/>
          </p:nvSpPr>
          <p:spPr>
            <a:xfrm>
              <a:off x="1922075" y="1686400"/>
              <a:ext cx="379800" cy="379800"/>
            </a:xfrm>
            <a:custGeom>
              <a:avLst/>
              <a:gdLst/>
              <a:ahLst/>
              <a:cxnLst/>
              <a:rect l="l" t="t" r="r" b="b"/>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13" name="Google Shape;513;p40"/>
          <p:cNvGrpSpPr/>
          <p:nvPr/>
        </p:nvGrpSpPr>
        <p:grpSpPr>
          <a:xfrm>
            <a:off x="3602661" y="2098561"/>
            <a:ext cx="491401" cy="491401"/>
            <a:chOff x="2594325" y="1627175"/>
            <a:chExt cx="440850" cy="440850"/>
          </a:xfrm>
        </p:grpSpPr>
        <p:sp>
          <p:nvSpPr>
            <p:cNvPr id="514" name="Google Shape;514;p40"/>
            <p:cNvSpPr/>
            <p:nvPr/>
          </p:nvSpPr>
          <p:spPr>
            <a:xfrm>
              <a:off x="2594325" y="1890950"/>
              <a:ext cx="177075" cy="177075"/>
            </a:xfrm>
            <a:custGeom>
              <a:avLst/>
              <a:gdLst/>
              <a:ahLst/>
              <a:cxnLst/>
              <a:rect l="l" t="t" r="r" b="b"/>
              <a:pathLst>
                <a:path w="7083" h="7083" extrusionOk="0">
                  <a:moveTo>
                    <a:pt x="5544" y="0"/>
                  </a:moveTo>
                  <a:lnTo>
                    <a:pt x="538" y="5984"/>
                  </a:lnTo>
                  <a:lnTo>
                    <a:pt x="0" y="7083"/>
                  </a:lnTo>
                  <a:lnTo>
                    <a:pt x="1099" y="6546"/>
                  </a:lnTo>
                  <a:lnTo>
                    <a:pt x="7083" y="1539"/>
                  </a:lnTo>
                  <a:lnTo>
                    <a:pt x="554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15" name="Google Shape;515;p40"/>
            <p:cNvSpPr/>
            <p:nvPr/>
          </p:nvSpPr>
          <p:spPr>
            <a:xfrm>
              <a:off x="2858700" y="1627175"/>
              <a:ext cx="176475" cy="176475"/>
            </a:xfrm>
            <a:custGeom>
              <a:avLst/>
              <a:gdLst/>
              <a:ahLst/>
              <a:cxnLst/>
              <a:rect l="l" t="t" r="r" b="b"/>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16" name="Google Shape;516;p40"/>
            <p:cNvSpPr/>
            <p:nvPr/>
          </p:nvSpPr>
          <p:spPr>
            <a:xfrm>
              <a:off x="2663325" y="1702275"/>
              <a:ext cx="296750" cy="296775"/>
            </a:xfrm>
            <a:custGeom>
              <a:avLst/>
              <a:gdLst/>
              <a:ahLst/>
              <a:cxnLst/>
              <a:rect l="l" t="t" r="r" b="b"/>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17" name="Google Shape;517;p40"/>
          <p:cNvSpPr/>
          <p:nvPr/>
        </p:nvSpPr>
        <p:spPr>
          <a:xfrm>
            <a:off x="4375934" y="2120423"/>
            <a:ext cx="447873" cy="447845"/>
          </a:xfrm>
          <a:custGeom>
            <a:avLst/>
            <a:gdLst/>
            <a:ahLst/>
            <a:cxnLst/>
            <a:rect l="l" t="t" r="r" b="b"/>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18" name="Google Shape;518;p40"/>
          <p:cNvGrpSpPr/>
          <p:nvPr/>
        </p:nvGrpSpPr>
        <p:grpSpPr>
          <a:xfrm>
            <a:off x="5151685" y="2061805"/>
            <a:ext cx="398828" cy="564913"/>
            <a:chOff x="3984000" y="1594200"/>
            <a:chExt cx="357800" cy="506800"/>
          </a:xfrm>
        </p:grpSpPr>
        <p:sp>
          <p:nvSpPr>
            <p:cNvPr id="519" name="Google Shape;519;p40"/>
            <p:cNvSpPr/>
            <p:nvPr/>
          </p:nvSpPr>
          <p:spPr>
            <a:xfrm>
              <a:off x="3984000" y="1597875"/>
              <a:ext cx="44575" cy="503125"/>
            </a:xfrm>
            <a:custGeom>
              <a:avLst/>
              <a:gdLst/>
              <a:ahLst/>
              <a:cxnLst/>
              <a:rect l="l" t="t" r="r" b="b"/>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0" name="Google Shape;520;p40"/>
            <p:cNvSpPr/>
            <p:nvPr/>
          </p:nvSpPr>
          <p:spPr>
            <a:xfrm>
              <a:off x="4041375" y="1594200"/>
              <a:ext cx="300425" cy="229600"/>
            </a:xfrm>
            <a:custGeom>
              <a:avLst/>
              <a:gdLst/>
              <a:ahLst/>
              <a:cxnLst/>
              <a:rect l="l" t="t" r="r" b="b"/>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21" name="Google Shape;521;p40"/>
          <p:cNvGrpSpPr/>
          <p:nvPr/>
        </p:nvGrpSpPr>
        <p:grpSpPr>
          <a:xfrm>
            <a:off x="5839740" y="2182940"/>
            <a:ext cx="525453" cy="322640"/>
            <a:chOff x="4601275" y="1702875"/>
            <a:chExt cx="471400" cy="289450"/>
          </a:xfrm>
        </p:grpSpPr>
        <p:sp>
          <p:nvSpPr>
            <p:cNvPr id="522" name="Google Shape;522;p40"/>
            <p:cNvSpPr/>
            <p:nvPr/>
          </p:nvSpPr>
          <p:spPr>
            <a:xfrm>
              <a:off x="4816200" y="1702875"/>
              <a:ext cx="41550" cy="41550"/>
            </a:xfrm>
            <a:custGeom>
              <a:avLst/>
              <a:gdLst/>
              <a:ahLst/>
              <a:cxnLst/>
              <a:rect l="l" t="t" r="r" b="b"/>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3" name="Google Shape;523;p40"/>
            <p:cNvSpPr/>
            <p:nvPr/>
          </p:nvSpPr>
          <p:spPr>
            <a:xfrm>
              <a:off x="5031125" y="1757225"/>
              <a:ext cx="41550" cy="41550"/>
            </a:xfrm>
            <a:custGeom>
              <a:avLst/>
              <a:gdLst/>
              <a:ahLst/>
              <a:cxnLst/>
              <a:rect l="l" t="t" r="r" b="b"/>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4" name="Google Shape;524;p40"/>
            <p:cNvSpPr/>
            <p:nvPr/>
          </p:nvSpPr>
          <p:spPr>
            <a:xfrm>
              <a:off x="4634875" y="1756000"/>
              <a:ext cx="404225" cy="178325"/>
            </a:xfrm>
            <a:custGeom>
              <a:avLst/>
              <a:gdLst/>
              <a:ahLst/>
              <a:cxnLst/>
              <a:rect l="l" t="t" r="r" b="b"/>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5" name="Google Shape;525;p40"/>
            <p:cNvSpPr/>
            <p:nvPr/>
          </p:nvSpPr>
          <p:spPr>
            <a:xfrm>
              <a:off x="4601275" y="1757225"/>
              <a:ext cx="41550" cy="41550"/>
            </a:xfrm>
            <a:custGeom>
              <a:avLst/>
              <a:gdLst/>
              <a:ahLst/>
              <a:cxnLst/>
              <a:rect l="l" t="t" r="r" b="b"/>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6" name="Google Shape;526;p40"/>
            <p:cNvSpPr/>
            <p:nvPr/>
          </p:nvSpPr>
          <p:spPr>
            <a:xfrm>
              <a:off x="4673325" y="1947725"/>
              <a:ext cx="327300" cy="44600"/>
            </a:xfrm>
            <a:custGeom>
              <a:avLst/>
              <a:gdLst/>
              <a:ahLst/>
              <a:cxnLst/>
              <a:rect l="l" t="t" r="r" b="b"/>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27" name="Google Shape;527;p40"/>
          <p:cNvGrpSpPr/>
          <p:nvPr/>
        </p:nvGrpSpPr>
        <p:grpSpPr>
          <a:xfrm>
            <a:off x="6616301" y="2103994"/>
            <a:ext cx="475071" cy="480533"/>
            <a:chOff x="5297950" y="1632050"/>
            <a:chExt cx="426200" cy="431100"/>
          </a:xfrm>
        </p:grpSpPr>
        <p:sp>
          <p:nvSpPr>
            <p:cNvPr id="528" name="Google Shape;528;p40"/>
            <p:cNvSpPr/>
            <p:nvPr/>
          </p:nvSpPr>
          <p:spPr>
            <a:xfrm>
              <a:off x="5404800" y="1936125"/>
              <a:ext cx="212500" cy="127025"/>
            </a:xfrm>
            <a:custGeom>
              <a:avLst/>
              <a:gdLst/>
              <a:ahLst/>
              <a:cxnLst/>
              <a:rect l="l" t="t" r="r" b="b"/>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29" name="Google Shape;529;p40"/>
            <p:cNvSpPr/>
            <p:nvPr/>
          </p:nvSpPr>
          <p:spPr>
            <a:xfrm>
              <a:off x="5297950" y="1632050"/>
              <a:ext cx="426200" cy="294950"/>
            </a:xfrm>
            <a:custGeom>
              <a:avLst/>
              <a:gdLst/>
              <a:ahLst/>
              <a:cxnLst/>
              <a:rect l="l" t="t" r="r" b="b"/>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30" name="Google Shape;530;p40"/>
          <p:cNvGrpSpPr/>
          <p:nvPr/>
        </p:nvGrpSpPr>
        <p:grpSpPr>
          <a:xfrm>
            <a:off x="7366305" y="2089725"/>
            <a:ext cx="477801" cy="509096"/>
            <a:chOff x="5970800" y="1619250"/>
            <a:chExt cx="428650" cy="456725"/>
          </a:xfrm>
        </p:grpSpPr>
        <p:sp>
          <p:nvSpPr>
            <p:cNvPr id="531" name="Google Shape;531;p40"/>
            <p:cNvSpPr/>
            <p:nvPr/>
          </p:nvSpPr>
          <p:spPr>
            <a:xfrm>
              <a:off x="5970800" y="1674200"/>
              <a:ext cx="377975" cy="377950"/>
            </a:xfrm>
            <a:custGeom>
              <a:avLst/>
              <a:gdLst/>
              <a:ahLst/>
              <a:cxnLst/>
              <a:rect l="l" t="t" r="r" b="b"/>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2" name="Google Shape;532;p40"/>
            <p:cNvSpPr/>
            <p:nvPr/>
          </p:nvSpPr>
          <p:spPr>
            <a:xfrm>
              <a:off x="6068500" y="1771875"/>
              <a:ext cx="182575" cy="182600"/>
            </a:xfrm>
            <a:custGeom>
              <a:avLst/>
              <a:gdLst/>
              <a:ahLst/>
              <a:cxnLst/>
              <a:rect l="l" t="t" r="r" b="b"/>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3" name="Google Shape;533;p40"/>
            <p:cNvSpPr/>
            <p:nvPr/>
          </p:nvSpPr>
          <p:spPr>
            <a:xfrm>
              <a:off x="5981175" y="2005125"/>
              <a:ext cx="75125" cy="70850"/>
            </a:xfrm>
            <a:custGeom>
              <a:avLst/>
              <a:gdLst/>
              <a:ahLst/>
              <a:cxnLst/>
              <a:rect l="l" t="t" r="r" b="b"/>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4" name="Google Shape;534;p40"/>
            <p:cNvSpPr/>
            <p:nvPr/>
          </p:nvSpPr>
          <p:spPr>
            <a:xfrm>
              <a:off x="6263875" y="2005125"/>
              <a:ext cx="74525" cy="70850"/>
            </a:xfrm>
            <a:custGeom>
              <a:avLst/>
              <a:gdLst/>
              <a:ahLst/>
              <a:cxnLst/>
              <a:rect l="l" t="t" r="r" b="b"/>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5" name="Google Shape;535;p40"/>
            <p:cNvSpPr/>
            <p:nvPr/>
          </p:nvSpPr>
          <p:spPr>
            <a:xfrm>
              <a:off x="6147875" y="1619250"/>
              <a:ext cx="251575" cy="255850"/>
            </a:xfrm>
            <a:custGeom>
              <a:avLst/>
              <a:gdLst/>
              <a:ahLst/>
              <a:cxnLst/>
              <a:rect l="l" t="t" r="r" b="b"/>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36" name="Google Shape;536;p40"/>
          <p:cNvGrpSpPr/>
          <p:nvPr/>
        </p:nvGrpSpPr>
        <p:grpSpPr>
          <a:xfrm>
            <a:off x="8095910" y="2083595"/>
            <a:ext cx="535625" cy="488669"/>
            <a:chOff x="6625350" y="1613750"/>
            <a:chExt cx="480525" cy="438400"/>
          </a:xfrm>
        </p:grpSpPr>
        <p:sp>
          <p:nvSpPr>
            <p:cNvPr id="537" name="Google Shape;537;p40"/>
            <p:cNvSpPr/>
            <p:nvPr/>
          </p:nvSpPr>
          <p:spPr>
            <a:xfrm>
              <a:off x="6670525" y="1887275"/>
              <a:ext cx="117875" cy="164875"/>
            </a:xfrm>
            <a:custGeom>
              <a:avLst/>
              <a:gdLst/>
              <a:ahLst/>
              <a:cxnLst/>
              <a:rect l="l" t="t" r="r" b="b"/>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8" name="Google Shape;538;p40"/>
            <p:cNvSpPr/>
            <p:nvPr/>
          </p:nvSpPr>
          <p:spPr>
            <a:xfrm>
              <a:off x="7075950" y="1754175"/>
              <a:ext cx="29925" cy="99550"/>
            </a:xfrm>
            <a:custGeom>
              <a:avLst/>
              <a:gdLst/>
              <a:ahLst/>
              <a:cxnLst/>
              <a:rect l="l" t="t" r="r" b="b"/>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39" name="Google Shape;539;p40"/>
            <p:cNvSpPr/>
            <p:nvPr/>
          </p:nvSpPr>
          <p:spPr>
            <a:xfrm>
              <a:off x="6625350" y="1729750"/>
              <a:ext cx="97700" cy="147175"/>
            </a:xfrm>
            <a:custGeom>
              <a:avLst/>
              <a:gdLst/>
              <a:ahLst/>
              <a:cxnLst/>
              <a:rect l="l" t="t" r="r" b="b"/>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0" name="Google Shape;540;p40"/>
            <p:cNvSpPr/>
            <p:nvPr/>
          </p:nvSpPr>
          <p:spPr>
            <a:xfrm>
              <a:off x="6736475" y="1638175"/>
              <a:ext cx="279650" cy="330325"/>
            </a:xfrm>
            <a:custGeom>
              <a:avLst/>
              <a:gdLst/>
              <a:ahLst/>
              <a:cxnLst/>
              <a:rect l="l" t="t" r="r" b="b"/>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1" name="Google Shape;541;p40"/>
            <p:cNvSpPr/>
            <p:nvPr/>
          </p:nvSpPr>
          <p:spPr>
            <a:xfrm>
              <a:off x="7029550" y="1613750"/>
              <a:ext cx="34200" cy="379800"/>
            </a:xfrm>
            <a:custGeom>
              <a:avLst/>
              <a:gdLst/>
              <a:ahLst/>
              <a:cxnLst/>
              <a:rect l="l" t="t" r="r" b="b"/>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42" name="Google Shape;542;p40"/>
          <p:cNvGrpSpPr/>
          <p:nvPr/>
        </p:nvGrpSpPr>
        <p:grpSpPr>
          <a:xfrm>
            <a:off x="1392109" y="2878521"/>
            <a:ext cx="404289" cy="434247"/>
            <a:chOff x="611175" y="2326900"/>
            <a:chExt cx="362700" cy="389575"/>
          </a:xfrm>
        </p:grpSpPr>
        <p:sp>
          <p:nvSpPr>
            <p:cNvPr id="543" name="Google Shape;543;p40"/>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4" name="Google Shape;544;p40"/>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5" name="Google Shape;545;p40"/>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6" name="Google Shape;546;p40"/>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47" name="Google Shape;547;p40"/>
          <p:cNvSpPr/>
          <p:nvPr/>
        </p:nvSpPr>
        <p:spPr>
          <a:xfrm>
            <a:off x="2132637" y="2882690"/>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8" name="Google Shape;548;p40"/>
          <p:cNvSpPr/>
          <p:nvPr/>
        </p:nvSpPr>
        <p:spPr>
          <a:xfrm>
            <a:off x="2884034" y="2882690"/>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49" name="Google Shape;549;p40"/>
          <p:cNvSpPr/>
          <p:nvPr/>
        </p:nvSpPr>
        <p:spPr>
          <a:xfrm>
            <a:off x="3635433" y="2882690"/>
            <a:ext cx="426081" cy="426081"/>
          </a:xfrm>
          <a:custGeom>
            <a:avLst/>
            <a:gdLst/>
            <a:ahLst/>
            <a:cxnLst/>
            <a:rect l="l" t="t" r="r" b="b"/>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50" name="Google Shape;550;p40"/>
          <p:cNvGrpSpPr/>
          <p:nvPr/>
        </p:nvGrpSpPr>
        <p:grpSpPr>
          <a:xfrm>
            <a:off x="4486061" y="2809105"/>
            <a:ext cx="227336" cy="567644"/>
            <a:chOff x="3386850" y="2264625"/>
            <a:chExt cx="203950" cy="509250"/>
          </a:xfrm>
        </p:grpSpPr>
        <p:sp>
          <p:nvSpPr>
            <p:cNvPr id="551" name="Google Shape;551;p40"/>
            <p:cNvSpPr/>
            <p:nvPr/>
          </p:nvSpPr>
          <p:spPr>
            <a:xfrm>
              <a:off x="3386850" y="2370850"/>
              <a:ext cx="203950" cy="403025"/>
            </a:xfrm>
            <a:custGeom>
              <a:avLst/>
              <a:gdLst/>
              <a:ahLst/>
              <a:cxnLst/>
              <a:rect l="l" t="t" r="r" b="b"/>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52" name="Google Shape;552;p40"/>
            <p:cNvSpPr/>
            <p:nvPr/>
          </p:nvSpPr>
          <p:spPr>
            <a:xfrm>
              <a:off x="3446075" y="2264625"/>
              <a:ext cx="85500" cy="94050"/>
            </a:xfrm>
            <a:custGeom>
              <a:avLst/>
              <a:gdLst/>
              <a:ahLst/>
              <a:cxnLst/>
              <a:rect l="l" t="t" r="r" b="b"/>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53" name="Google Shape;553;p40"/>
          <p:cNvGrpSpPr/>
          <p:nvPr/>
        </p:nvGrpSpPr>
        <p:grpSpPr>
          <a:xfrm>
            <a:off x="6009226" y="2881251"/>
            <a:ext cx="186484" cy="423351"/>
            <a:chOff x="4753325" y="2329350"/>
            <a:chExt cx="167300" cy="379800"/>
          </a:xfrm>
        </p:grpSpPr>
        <p:sp>
          <p:nvSpPr>
            <p:cNvPr id="554" name="Google Shape;554;p40"/>
            <p:cNvSpPr/>
            <p:nvPr/>
          </p:nvSpPr>
          <p:spPr>
            <a:xfrm>
              <a:off x="4753325" y="2424600"/>
              <a:ext cx="167300" cy="284550"/>
            </a:xfrm>
            <a:custGeom>
              <a:avLst/>
              <a:gdLst/>
              <a:ahLst/>
              <a:cxnLst/>
              <a:rect l="l" t="t" r="r" b="b"/>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55" name="Google Shape;555;p40"/>
            <p:cNvSpPr/>
            <p:nvPr/>
          </p:nvSpPr>
          <p:spPr>
            <a:xfrm>
              <a:off x="4798500" y="2329350"/>
              <a:ext cx="76950" cy="84275"/>
            </a:xfrm>
            <a:custGeom>
              <a:avLst/>
              <a:gdLst/>
              <a:ahLst/>
              <a:cxnLst/>
              <a:rect l="l" t="t" r="r" b="b"/>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56" name="Google Shape;556;p40"/>
          <p:cNvGrpSpPr/>
          <p:nvPr/>
        </p:nvGrpSpPr>
        <p:grpSpPr>
          <a:xfrm>
            <a:off x="5254429" y="2811807"/>
            <a:ext cx="193339" cy="562211"/>
            <a:chOff x="4076175" y="2267050"/>
            <a:chExt cx="173450" cy="504375"/>
          </a:xfrm>
        </p:grpSpPr>
        <p:sp>
          <p:nvSpPr>
            <p:cNvPr id="557" name="Google Shape;557;p40"/>
            <p:cNvSpPr/>
            <p:nvPr/>
          </p:nvSpPr>
          <p:spPr>
            <a:xfrm>
              <a:off x="4122600" y="2267050"/>
              <a:ext cx="80600" cy="91625"/>
            </a:xfrm>
            <a:custGeom>
              <a:avLst/>
              <a:gdLst/>
              <a:ahLst/>
              <a:cxnLst/>
              <a:rect l="l" t="t" r="r" b="b"/>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58" name="Google Shape;558;p40"/>
            <p:cNvSpPr/>
            <p:nvPr/>
          </p:nvSpPr>
          <p:spPr>
            <a:xfrm>
              <a:off x="4076175" y="2370250"/>
              <a:ext cx="173450" cy="401175"/>
            </a:xfrm>
            <a:custGeom>
              <a:avLst/>
              <a:gdLst/>
              <a:ahLst/>
              <a:cxnLst/>
              <a:rect l="l" t="t" r="r" b="b"/>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59" name="Google Shape;559;p40"/>
          <p:cNvSpPr/>
          <p:nvPr/>
        </p:nvSpPr>
        <p:spPr>
          <a:xfrm>
            <a:off x="6641024" y="2871124"/>
            <a:ext cx="426081" cy="449211"/>
          </a:xfrm>
          <a:custGeom>
            <a:avLst/>
            <a:gdLst/>
            <a:ahLst/>
            <a:cxnLst/>
            <a:rect l="l" t="t" r="r" b="b"/>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60" name="Google Shape;560;p40"/>
          <p:cNvGrpSpPr/>
          <p:nvPr/>
        </p:nvGrpSpPr>
        <p:grpSpPr>
          <a:xfrm>
            <a:off x="7371069" y="2879190"/>
            <a:ext cx="468272" cy="432881"/>
            <a:chOff x="5975075" y="2327500"/>
            <a:chExt cx="420100" cy="388350"/>
          </a:xfrm>
        </p:grpSpPr>
        <p:sp>
          <p:nvSpPr>
            <p:cNvPr id="561" name="Google Shape;561;p40"/>
            <p:cNvSpPr/>
            <p:nvPr/>
          </p:nvSpPr>
          <p:spPr>
            <a:xfrm>
              <a:off x="5975075" y="2474650"/>
              <a:ext cx="98325" cy="220450"/>
            </a:xfrm>
            <a:custGeom>
              <a:avLst/>
              <a:gdLst/>
              <a:ahLst/>
              <a:cxnLst/>
              <a:rect l="l" t="t" r="r" b="b"/>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62" name="Google Shape;562;p40"/>
            <p:cNvSpPr/>
            <p:nvPr/>
          </p:nvSpPr>
          <p:spPr>
            <a:xfrm>
              <a:off x="6088025" y="2327500"/>
              <a:ext cx="307150" cy="388350"/>
            </a:xfrm>
            <a:custGeom>
              <a:avLst/>
              <a:gdLst/>
              <a:ahLst/>
              <a:cxnLst/>
              <a:rect l="l" t="t" r="r" b="b"/>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63" name="Google Shape;563;p40"/>
          <p:cNvGrpSpPr/>
          <p:nvPr/>
        </p:nvGrpSpPr>
        <p:grpSpPr>
          <a:xfrm>
            <a:off x="8212950" y="2866259"/>
            <a:ext cx="287249" cy="468272"/>
            <a:chOff x="6730350" y="2315900"/>
            <a:chExt cx="257700" cy="420100"/>
          </a:xfrm>
        </p:grpSpPr>
        <p:sp>
          <p:nvSpPr>
            <p:cNvPr id="564" name="Google Shape;564;p40"/>
            <p:cNvSpPr/>
            <p:nvPr/>
          </p:nvSpPr>
          <p:spPr>
            <a:xfrm>
              <a:off x="6807900" y="26712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65" name="Google Shape;565;p40"/>
            <p:cNvSpPr/>
            <p:nvPr/>
          </p:nvSpPr>
          <p:spPr>
            <a:xfrm>
              <a:off x="6807900" y="2636450"/>
              <a:ext cx="102600" cy="22625"/>
            </a:xfrm>
            <a:custGeom>
              <a:avLst/>
              <a:gdLst/>
              <a:ahLst/>
              <a:cxnLst/>
              <a:rect l="l" t="t" r="r" b="b"/>
              <a:pathLst>
                <a:path w="4104" h="905" extrusionOk="0">
                  <a:moveTo>
                    <a:pt x="1" y="1"/>
                  </a:moveTo>
                  <a:lnTo>
                    <a:pt x="1" y="905"/>
                  </a:lnTo>
                  <a:lnTo>
                    <a:pt x="4104" y="905"/>
                  </a:lnTo>
                  <a:lnTo>
                    <a:pt x="410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66" name="Google Shape;566;p40"/>
            <p:cNvSpPr/>
            <p:nvPr/>
          </p:nvSpPr>
          <p:spPr>
            <a:xfrm>
              <a:off x="6807900" y="2706075"/>
              <a:ext cx="102600" cy="29925"/>
            </a:xfrm>
            <a:custGeom>
              <a:avLst/>
              <a:gdLst/>
              <a:ahLst/>
              <a:cxnLst/>
              <a:rect l="l" t="t" r="r" b="b"/>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67" name="Google Shape;567;p40"/>
            <p:cNvSpPr/>
            <p:nvPr/>
          </p:nvSpPr>
          <p:spPr>
            <a:xfrm>
              <a:off x="6811575" y="2463675"/>
              <a:ext cx="95275" cy="160600"/>
            </a:xfrm>
            <a:custGeom>
              <a:avLst/>
              <a:gdLst/>
              <a:ahLst/>
              <a:cxnLst/>
              <a:rect l="l" t="t" r="r" b="b"/>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68" name="Google Shape;568;p40"/>
            <p:cNvSpPr/>
            <p:nvPr/>
          </p:nvSpPr>
          <p:spPr>
            <a:xfrm>
              <a:off x="6730350" y="2315900"/>
              <a:ext cx="257700" cy="308375"/>
            </a:xfrm>
            <a:custGeom>
              <a:avLst/>
              <a:gdLst/>
              <a:ahLst/>
              <a:cxnLst/>
              <a:rect l="l" t="t" r="r" b="b"/>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69" name="Google Shape;569;p40"/>
          <p:cNvGrpSpPr/>
          <p:nvPr/>
        </p:nvGrpSpPr>
        <p:grpSpPr>
          <a:xfrm>
            <a:off x="1521410" y="3581568"/>
            <a:ext cx="145687" cy="530888"/>
            <a:chOff x="727175" y="2957625"/>
            <a:chExt cx="130700" cy="476275"/>
          </a:xfrm>
        </p:grpSpPr>
        <p:sp>
          <p:nvSpPr>
            <p:cNvPr id="570" name="Google Shape;570;p40"/>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71" name="Google Shape;571;p40"/>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72" name="Google Shape;572;p40"/>
          <p:cNvSpPr/>
          <p:nvPr/>
        </p:nvSpPr>
        <p:spPr>
          <a:xfrm>
            <a:off x="2873835" y="3560601"/>
            <a:ext cx="446480" cy="573079"/>
          </a:xfrm>
          <a:custGeom>
            <a:avLst/>
            <a:gdLst/>
            <a:ahLst/>
            <a:cxnLst/>
            <a:rect l="l" t="t" r="r" b="b"/>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73" name="Google Shape;573;p40"/>
          <p:cNvSpPr/>
          <p:nvPr/>
        </p:nvSpPr>
        <p:spPr>
          <a:xfrm>
            <a:off x="2180290" y="3560601"/>
            <a:ext cx="330777" cy="573079"/>
          </a:xfrm>
          <a:custGeom>
            <a:avLst/>
            <a:gdLst/>
            <a:ahLst/>
            <a:cxnLst/>
            <a:rect l="l" t="t" r="r" b="b"/>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74" name="Google Shape;574;p40"/>
          <p:cNvGrpSpPr/>
          <p:nvPr/>
        </p:nvGrpSpPr>
        <p:grpSpPr>
          <a:xfrm>
            <a:off x="3590399" y="3598567"/>
            <a:ext cx="515924" cy="496863"/>
            <a:chOff x="2583325" y="2972875"/>
            <a:chExt cx="462850" cy="445750"/>
          </a:xfrm>
        </p:grpSpPr>
        <p:sp>
          <p:nvSpPr>
            <p:cNvPr id="575" name="Google Shape;575;p40"/>
            <p:cNvSpPr/>
            <p:nvPr/>
          </p:nvSpPr>
          <p:spPr>
            <a:xfrm>
              <a:off x="2701775" y="3323350"/>
              <a:ext cx="225950" cy="95275"/>
            </a:xfrm>
            <a:custGeom>
              <a:avLst/>
              <a:gdLst/>
              <a:ahLst/>
              <a:cxnLst/>
              <a:rect l="l" t="t" r="r" b="b"/>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76" name="Google Shape;576;p40"/>
            <p:cNvSpPr/>
            <p:nvPr/>
          </p:nvSpPr>
          <p:spPr>
            <a:xfrm>
              <a:off x="2583325" y="2972875"/>
              <a:ext cx="462850" cy="337075"/>
            </a:xfrm>
            <a:custGeom>
              <a:avLst/>
              <a:gdLst/>
              <a:ahLst/>
              <a:cxnLst/>
              <a:rect l="l" t="t" r="r" b="b"/>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77" name="Google Shape;577;p40"/>
          <p:cNvGrpSpPr/>
          <p:nvPr/>
        </p:nvGrpSpPr>
        <p:grpSpPr>
          <a:xfrm>
            <a:off x="4324072" y="3672777"/>
            <a:ext cx="551315" cy="348473"/>
            <a:chOff x="3241525" y="3039450"/>
            <a:chExt cx="494600" cy="312625"/>
          </a:xfrm>
        </p:grpSpPr>
        <p:sp>
          <p:nvSpPr>
            <p:cNvPr id="578" name="Google Shape;578;p40"/>
            <p:cNvSpPr/>
            <p:nvPr/>
          </p:nvSpPr>
          <p:spPr>
            <a:xfrm>
              <a:off x="3241525" y="3039450"/>
              <a:ext cx="494600" cy="312625"/>
            </a:xfrm>
            <a:custGeom>
              <a:avLst/>
              <a:gdLst/>
              <a:ahLst/>
              <a:cxnLst/>
              <a:rect l="l" t="t" r="r" b="b"/>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79" name="Google Shape;579;p40"/>
            <p:cNvSpPr/>
            <p:nvPr/>
          </p:nvSpPr>
          <p:spPr>
            <a:xfrm>
              <a:off x="3384400" y="3091350"/>
              <a:ext cx="208850" cy="208825"/>
            </a:xfrm>
            <a:custGeom>
              <a:avLst/>
              <a:gdLst/>
              <a:ahLst/>
              <a:cxnLst/>
              <a:rect l="l" t="t" r="r" b="b"/>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80" name="Google Shape;580;p40"/>
          <p:cNvSpPr/>
          <p:nvPr/>
        </p:nvSpPr>
        <p:spPr>
          <a:xfrm>
            <a:off x="5865798" y="3610289"/>
            <a:ext cx="473733" cy="473705"/>
          </a:xfrm>
          <a:custGeom>
            <a:avLst/>
            <a:gdLst/>
            <a:ahLst/>
            <a:cxnLst/>
            <a:rect l="l" t="t" r="r" b="b"/>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81" name="Google Shape;581;p40"/>
          <p:cNvGrpSpPr/>
          <p:nvPr/>
        </p:nvGrpSpPr>
        <p:grpSpPr>
          <a:xfrm>
            <a:off x="6568649" y="3636021"/>
            <a:ext cx="570375" cy="421985"/>
            <a:chOff x="5255200" y="3006475"/>
            <a:chExt cx="511700" cy="378575"/>
          </a:xfrm>
        </p:grpSpPr>
        <p:sp>
          <p:nvSpPr>
            <p:cNvPr id="582" name="Google Shape;582;p40"/>
            <p:cNvSpPr/>
            <p:nvPr/>
          </p:nvSpPr>
          <p:spPr>
            <a:xfrm>
              <a:off x="5255200" y="3006475"/>
              <a:ext cx="349900" cy="349875"/>
            </a:xfrm>
            <a:custGeom>
              <a:avLst/>
              <a:gdLst/>
              <a:ahLst/>
              <a:cxnLst/>
              <a:rect l="l" t="t" r="r" b="b"/>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83" name="Google Shape;583;p40"/>
            <p:cNvSpPr/>
            <p:nvPr/>
          </p:nvSpPr>
          <p:spPr>
            <a:xfrm>
              <a:off x="5567825" y="3185975"/>
              <a:ext cx="199075" cy="199075"/>
            </a:xfrm>
            <a:custGeom>
              <a:avLst/>
              <a:gdLst/>
              <a:ahLst/>
              <a:cxnLst/>
              <a:rect l="l" t="t" r="r" b="b"/>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84" name="Google Shape;584;p40"/>
          <p:cNvGrpSpPr/>
          <p:nvPr/>
        </p:nvGrpSpPr>
        <p:grpSpPr>
          <a:xfrm>
            <a:off x="5120363" y="3611526"/>
            <a:ext cx="461472" cy="470975"/>
            <a:chOff x="3955900" y="2984500"/>
            <a:chExt cx="414000" cy="422525"/>
          </a:xfrm>
        </p:grpSpPr>
        <p:sp>
          <p:nvSpPr>
            <p:cNvPr id="585" name="Google Shape;585;p40"/>
            <p:cNvSpPr/>
            <p:nvPr/>
          </p:nvSpPr>
          <p:spPr>
            <a:xfrm>
              <a:off x="3955900" y="2984500"/>
              <a:ext cx="315700" cy="315675"/>
            </a:xfrm>
            <a:custGeom>
              <a:avLst/>
              <a:gdLst/>
              <a:ahLst/>
              <a:cxnLst/>
              <a:rect l="l" t="t" r="r" b="b"/>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86" name="Google Shape;586;p40"/>
            <p:cNvSpPr/>
            <p:nvPr/>
          </p:nvSpPr>
          <p:spPr>
            <a:xfrm>
              <a:off x="3992525" y="3021125"/>
              <a:ext cx="242425" cy="242425"/>
            </a:xfrm>
            <a:custGeom>
              <a:avLst/>
              <a:gdLst/>
              <a:ahLst/>
              <a:cxnLst/>
              <a:rect l="l" t="t" r="r" b="b"/>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87" name="Google Shape;587;p40"/>
            <p:cNvSpPr/>
            <p:nvPr/>
          </p:nvSpPr>
          <p:spPr>
            <a:xfrm>
              <a:off x="4215400" y="3253150"/>
              <a:ext cx="154500" cy="153875"/>
            </a:xfrm>
            <a:custGeom>
              <a:avLst/>
              <a:gdLst/>
              <a:ahLst/>
              <a:cxnLst/>
              <a:rect l="l" t="t" r="r" b="b"/>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588" name="Google Shape;588;p40"/>
          <p:cNvSpPr/>
          <p:nvPr/>
        </p:nvSpPr>
        <p:spPr>
          <a:xfrm>
            <a:off x="1339047" y="4395714"/>
            <a:ext cx="515896" cy="405655"/>
          </a:xfrm>
          <a:custGeom>
            <a:avLst/>
            <a:gdLst/>
            <a:ahLst/>
            <a:cxnLst/>
            <a:rect l="l" t="t" r="r" b="b"/>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89" name="Google Shape;589;p40"/>
          <p:cNvSpPr/>
          <p:nvPr/>
        </p:nvSpPr>
        <p:spPr>
          <a:xfrm>
            <a:off x="7425777" y="3588497"/>
            <a:ext cx="359368" cy="517289"/>
          </a:xfrm>
          <a:custGeom>
            <a:avLst/>
            <a:gdLst/>
            <a:ahLst/>
            <a:cxnLst/>
            <a:rect l="l" t="t" r="r" b="b"/>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590" name="Google Shape;590;p40"/>
          <p:cNvGrpSpPr/>
          <p:nvPr/>
        </p:nvGrpSpPr>
        <p:grpSpPr>
          <a:xfrm>
            <a:off x="8180290" y="3604698"/>
            <a:ext cx="352569" cy="500959"/>
            <a:chOff x="6701050" y="2978375"/>
            <a:chExt cx="316300" cy="449425"/>
          </a:xfrm>
        </p:grpSpPr>
        <p:sp>
          <p:nvSpPr>
            <p:cNvPr id="591" name="Google Shape;591;p40"/>
            <p:cNvSpPr/>
            <p:nvPr/>
          </p:nvSpPr>
          <p:spPr>
            <a:xfrm>
              <a:off x="6701050" y="2978375"/>
              <a:ext cx="316300" cy="78175"/>
            </a:xfrm>
            <a:custGeom>
              <a:avLst/>
              <a:gdLst/>
              <a:ahLst/>
              <a:cxnLst/>
              <a:rect l="l" t="t" r="r" b="b"/>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92" name="Google Shape;592;p40"/>
            <p:cNvSpPr/>
            <p:nvPr/>
          </p:nvSpPr>
          <p:spPr>
            <a:xfrm>
              <a:off x="6713875" y="3068750"/>
              <a:ext cx="290650" cy="359050"/>
            </a:xfrm>
            <a:custGeom>
              <a:avLst/>
              <a:gdLst/>
              <a:ahLst/>
              <a:cxnLst/>
              <a:rect l="l" t="t" r="r" b="b"/>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93" name="Google Shape;593;p40"/>
          <p:cNvGrpSpPr/>
          <p:nvPr/>
        </p:nvGrpSpPr>
        <p:grpSpPr>
          <a:xfrm>
            <a:off x="2094461" y="4429579"/>
            <a:ext cx="502324" cy="337605"/>
            <a:chOff x="1241275" y="3718400"/>
            <a:chExt cx="450650" cy="302875"/>
          </a:xfrm>
        </p:grpSpPr>
        <p:sp>
          <p:nvSpPr>
            <p:cNvPr id="594" name="Google Shape;594;p40"/>
            <p:cNvSpPr/>
            <p:nvPr/>
          </p:nvSpPr>
          <p:spPr>
            <a:xfrm>
              <a:off x="1241275" y="3718400"/>
              <a:ext cx="450650" cy="302875"/>
            </a:xfrm>
            <a:custGeom>
              <a:avLst/>
              <a:gdLst/>
              <a:ahLst/>
              <a:cxnLst/>
              <a:rect l="l" t="t" r="r" b="b"/>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95" name="Google Shape;595;p40"/>
            <p:cNvSpPr/>
            <p:nvPr/>
          </p:nvSpPr>
          <p:spPr>
            <a:xfrm>
              <a:off x="1293175" y="3895475"/>
              <a:ext cx="174050" cy="12225"/>
            </a:xfrm>
            <a:custGeom>
              <a:avLst/>
              <a:gdLst/>
              <a:ahLst/>
              <a:cxnLst/>
              <a:rect l="l" t="t" r="r" b="b"/>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96" name="Google Shape;596;p40"/>
            <p:cNvSpPr/>
            <p:nvPr/>
          </p:nvSpPr>
          <p:spPr>
            <a:xfrm>
              <a:off x="1293175" y="3935775"/>
              <a:ext cx="122750" cy="12225"/>
            </a:xfrm>
            <a:custGeom>
              <a:avLst/>
              <a:gdLst/>
              <a:ahLst/>
              <a:cxnLst/>
              <a:rect l="l" t="t" r="r" b="b"/>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597" name="Google Shape;597;p40"/>
            <p:cNvSpPr/>
            <p:nvPr/>
          </p:nvSpPr>
          <p:spPr>
            <a:xfrm>
              <a:off x="1570375" y="3901575"/>
              <a:ext cx="62300" cy="40325"/>
            </a:xfrm>
            <a:custGeom>
              <a:avLst/>
              <a:gdLst/>
              <a:ahLst/>
              <a:cxnLst/>
              <a:rect l="l" t="t" r="r" b="b"/>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598" name="Google Shape;598;p40"/>
          <p:cNvGrpSpPr/>
          <p:nvPr/>
        </p:nvGrpSpPr>
        <p:grpSpPr>
          <a:xfrm>
            <a:off x="2852656" y="4403719"/>
            <a:ext cx="488669" cy="389995"/>
            <a:chOff x="1921475" y="3695200"/>
            <a:chExt cx="438400" cy="349875"/>
          </a:xfrm>
        </p:grpSpPr>
        <p:sp>
          <p:nvSpPr>
            <p:cNvPr id="599" name="Google Shape;599;p40"/>
            <p:cNvSpPr/>
            <p:nvPr/>
          </p:nvSpPr>
          <p:spPr>
            <a:xfrm>
              <a:off x="2246900" y="3992550"/>
              <a:ext cx="52525" cy="52525"/>
            </a:xfrm>
            <a:custGeom>
              <a:avLst/>
              <a:gdLst/>
              <a:ahLst/>
              <a:cxnLst/>
              <a:rect l="l" t="t" r="r" b="b"/>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00" name="Google Shape;600;p40"/>
            <p:cNvSpPr/>
            <p:nvPr/>
          </p:nvSpPr>
          <p:spPr>
            <a:xfrm>
              <a:off x="2033800" y="3992550"/>
              <a:ext cx="52550" cy="52525"/>
            </a:xfrm>
            <a:custGeom>
              <a:avLst/>
              <a:gdLst/>
              <a:ahLst/>
              <a:cxnLst/>
              <a:rect l="l" t="t" r="r" b="b"/>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01" name="Google Shape;601;p40"/>
            <p:cNvSpPr/>
            <p:nvPr/>
          </p:nvSpPr>
          <p:spPr>
            <a:xfrm>
              <a:off x="1921475" y="3695200"/>
              <a:ext cx="438400" cy="297975"/>
            </a:xfrm>
            <a:custGeom>
              <a:avLst/>
              <a:gdLst/>
              <a:ahLst/>
              <a:cxnLst/>
              <a:rect l="l" t="t" r="r" b="b"/>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02" name="Google Shape;602;p40"/>
          <p:cNvGrpSpPr/>
          <p:nvPr/>
        </p:nvGrpSpPr>
        <p:grpSpPr>
          <a:xfrm>
            <a:off x="3608791" y="4397588"/>
            <a:ext cx="479140" cy="401587"/>
            <a:chOff x="2599825" y="3689700"/>
            <a:chExt cx="429850" cy="360275"/>
          </a:xfrm>
        </p:grpSpPr>
        <p:sp>
          <p:nvSpPr>
            <p:cNvPr id="603" name="Google Shape;603;p40"/>
            <p:cNvSpPr/>
            <p:nvPr/>
          </p:nvSpPr>
          <p:spPr>
            <a:xfrm>
              <a:off x="2599825" y="3689700"/>
              <a:ext cx="429850" cy="169150"/>
            </a:xfrm>
            <a:custGeom>
              <a:avLst/>
              <a:gdLst/>
              <a:ahLst/>
              <a:cxnLst/>
              <a:rect l="l" t="t" r="r" b="b"/>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04" name="Google Shape;604;p40"/>
            <p:cNvSpPr/>
            <p:nvPr/>
          </p:nvSpPr>
          <p:spPr>
            <a:xfrm>
              <a:off x="2599825" y="3861275"/>
              <a:ext cx="429850" cy="188700"/>
            </a:xfrm>
            <a:custGeom>
              <a:avLst/>
              <a:gdLst/>
              <a:ahLst/>
              <a:cxnLst/>
              <a:rect l="l" t="t" r="r" b="b"/>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05" name="Google Shape;605;p40"/>
          <p:cNvGrpSpPr/>
          <p:nvPr/>
        </p:nvGrpSpPr>
        <p:grpSpPr>
          <a:xfrm>
            <a:off x="4383290" y="4356067"/>
            <a:ext cx="432881" cy="451941"/>
            <a:chOff x="3294650" y="3652450"/>
            <a:chExt cx="388350" cy="405450"/>
          </a:xfrm>
        </p:grpSpPr>
        <p:sp>
          <p:nvSpPr>
            <p:cNvPr id="606" name="Google Shape;606;p40"/>
            <p:cNvSpPr/>
            <p:nvPr/>
          </p:nvSpPr>
          <p:spPr>
            <a:xfrm>
              <a:off x="3294650" y="3681775"/>
              <a:ext cx="376150" cy="376125"/>
            </a:xfrm>
            <a:custGeom>
              <a:avLst/>
              <a:gdLst/>
              <a:ahLst/>
              <a:cxnLst/>
              <a:rect l="l" t="t" r="r" b="b"/>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07" name="Google Shape;607;p40"/>
            <p:cNvSpPr/>
            <p:nvPr/>
          </p:nvSpPr>
          <p:spPr>
            <a:xfrm>
              <a:off x="3494925" y="3760525"/>
              <a:ext cx="188075" cy="97100"/>
            </a:xfrm>
            <a:custGeom>
              <a:avLst/>
              <a:gdLst/>
              <a:ahLst/>
              <a:cxnLst/>
              <a:rect l="l" t="t" r="r" b="b"/>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08" name="Google Shape;608;p40"/>
            <p:cNvSpPr/>
            <p:nvPr/>
          </p:nvSpPr>
          <p:spPr>
            <a:xfrm>
              <a:off x="3494925" y="3652450"/>
              <a:ext cx="161200" cy="188100"/>
            </a:xfrm>
            <a:custGeom>
              <a:avLst/>
              <a:gdLst/>
              <a:ahLst/>
              <a:cxnLst/>
              <a:rect l="l" t="t" r="r" b="b"/>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09" name="Google Shape;609;p40"/>
          <p:cNvGrpSpPr/>
          <p:nvPr/>
        </p:nvGrpSpPr>
        <p:grpSpPr>
          <a:xfrm>
            <a:off x="5098599" y="4413249"/>
            <a:ext cx="505000" cy="370264"/>
            <a:chOff x="3936375" y="3703750"/>
            <a:chExt cx="453050" cy="332175"/>
          </a:xfrm>
        </p:grpSpPr>
        <p:sp>
          <p:nvSpPr>
            <p:cNvPr id="610" name="Google Shape;610;p40"/>
            <p:cNvSpPr/>
            <p:nvPr/>
          </p:nvSpPr>
          <p:spPr>
            <a:xfrm>
              <a:off x="3936375" y="3703750"/>
              <a:ext cx="453050" cy="332175"/>
            </a:xfrm>
            <a:custGeom>
              <a:avLst/>
              <a:gdLst/>
              <a:ahLst/>
              <a:cxnLst/>
              <a:rect l="l" t="t" r="r" b="b"/>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11" name="Google Shape;611;p40"/>
            <p:cNvSpPr/>
            <p:nvPr/>
          </p:nvSpPr>
          <p:spPr>
            <a:xfrm>
              <a:off x="3988875" y="3864325"/>
              <a:ext cx="77575" cy="133125"/>
            </a:xfrm>
            <a:custGeom>
              <a:avLst/>
              <a:gdLst/>
              <a:ahLst/>
              <a:cxnLst/>
              <a:rect l="l" t="t" r="r" b="b"/>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12" name="Google Shape;612;p40"/>
            <p:cNvSpPr/>
            <p:nvPr/>
          </p:nvSpPr>
          <p:spPr>
            <a:xfrm>
              <a:off x="4259350" y="3864325"/>
              <a:ext cx="77575" cy="133125"/>
            </a:xfrm>
            <a:custGeom>
              <a:avLst/>
              <a:gdLst/>
              <a:ahLst/>
              <a:cxnLst/>
              <a:rect l="l" t="t" r="r" b="b"/>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13" name="Google Shape;613;p40"/>
            <p:cNvSpPr/>
            <p:nvPr/>
          </p:nvSpPr>
          <p:spPr>
            <a:xfrm>
              <a:off x="4078625" y="3717800"/>
              <a:ext cx="77575" cy="279650"/>
            </a:xfrm>
            <a:custGeom>
              <a:avLst/>
              <a:gdLst/>
              <a:ahLst/>
              <a:cxnLst/>
              <a:rect l="l" t="t" r="r" b="b"/>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14" name="Google Shape;614;p40"/>
            <p:cNvSpPr/>
            <p:nvPr/>
          </p:nvSpPr>
          <p:spPr>
            <a:xfrm>
              <a:off x="4168375" y="3788625"/>
              <a:ext cx="78175" cy="208825"/>
            </a:xfrm>
            <a:custGeom>
              <a:avLst/>
              <a:gdLst/>
              <a:ahLst/>
              <a:cxnLst/>
              <a:rect l="l" t="t" r="r" b="b"/>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15" name="Google Shape;615;p40"/>
          <p:cNvGrpSpPr/>
          <p:nvPr/>
        </p:nvGrpSpPr>
        <p:grpSpPr>
          <a:xfrm>
            <a:off x="5849967" y="4413249"/>
            <a:ext cx="505000" cy="370264"/>
            <a:chOff x="4610450" y="3703750"/>
            <a:chExt cx="453050" cy="332175"/>
          </a:xfrm>
        </p:grpSpPr>
        <p:sp>
          <p:nvSpPr>
            <p:cNvPr id="616" name="Google Shape;616;p40"/>
            <p:cNvSpPr/>
            <p:nvPr/>
          </p:nvSpPr>
          <p:spPr>
            <a:xfrm>
              <a:off x="4610450" y="3703750"/>
              <a:ext cx="453050" cy="332175"/>
            </a:xfrm>
            <a:custGeom>
              <a:avLst/>
              <a:gdLst/>
              <a:ahLst/>
              <a:cxnLst/>
              <a:rect l="l" t="t" r="r" b="b"/>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17" name="Google Shape;617;p40"/>
            <p:cNvSpPr/>
            <p:nvPr/>
          </p:nvSpPr>
          <p:spPr>
            <a:xfrm>
              <a:off x="4642200" y="3730000"/>
              <a:ext cx="389550" cy="249150"/>
            </a:xfrm>
            <a:custGeom>
              <a:avLst/>
              <a:gdLst/>
              <a:ahLst/>
              <a:cxnLst/>
              <a:rect l="l" t="t" r="r" b="b"/>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18" name="Google Shape;618;p40"/>
          <p:cNvGrpSpPr/>
          <p:nvPr/>
        </p:nvGrpSpPr>
        <p:grpSpPr>
          <a:xfrm>
            <a:off x="6619033" y="4375824"/>
            <a:ext cx="469609" cy="445115"/>
            <a:chOff x="5300400" y="3670175"/>
            <a:chExt cx="421300" cy="399325"/>
          </a:xfrm>
        </p:grpSpPr>
        <p:sp>
          <p:nvSpPr>
            <p:cNvPr id="619" name="Google Shape;619;p40"/>
            <p:cNvSpPr/>
            <p:nvPr/>
          </p:nvSpPr>
          <p:spPr>
            <a:xfrm>
              <a:off x="5300400" y="3708025"/>
              <a:ext cx="421300" cy="267450"/>
            </a:xfrm>
            <a:custGeom>
              <a:avLst/>
              <a:gdLst/>
              <a:ahLst/>
              <a:cxnLst/>
              <a:rect l="l" t="t" r="r" b="b"/>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20" name="Google Shape;620;p40"/>
            <p:cNvSpPr/>
            <p:nvPr/>
          </p:nvSpPr>
          <p:spPr>
            <a:xfrm>
              <a:off x="5498825" y="3670175"/>
              <a:ext cx="24450" cy="25650"/>
            </a:xfrm>
            <a:custGeom>
              <a:avLst/>
              <a:gdLst/>
              <a:ahLst/>
              <a:cxnLst/>
              <a:rect l="l" t="t" r="r" b="b"/>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21" name="Google Shape;621;p40"/>
            <p:cNvSpPr/>
            <p:nvPr/>
          </p:nvSpPr>
          <p:spPr>
            <a:xfrm>
              <a:off x="5366325" y="3987675"/>
              <a:ext cx="61100" cy="81825"/>
            </a:xfrm>
            <a:custGeom>
              <a:avLst/>
              <a:gdLst/>
              <a:ahLst/>
              <a:cxnLst/>
              <a:rect l="l" t="t" r="r" b="b"/>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22" name="Google Shape;622;p40"/>
            <p:cNvSpPr/>
            <p:nvPr/>
          </p:nvSpPr>
          <p:spPr>
            <a:xfrm>
              <a:off x="5594700" y="3987675"/>
              <a:ext cx="61075" cy="81825"/>
            </a:xfrm>
            <a:custGeom>
              <a:avLst/>
              <a:gdLst/>
              <a:ahLst/>
              <a:cxnLst/>
              <a:rect l="l" t="t" r="r" b="b"/>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23" name="Google Shape;623;p40"/>
            <p:cNvSpPr/>
            <p:nvPr/>
          </p:nvSpPr>
          <p:spPr>
            <a:xfrm>
              <a:off x="5324825" y="3732450"/>
              <a:ext cx="372475" cy="218600"/>
            </a:xfrm>
            <a:custGeom>
              <a:avLst/>
              <a:gdLst/>
              <a:ahLst/>
              <a:cxnLst/>
              <a:rect l="l" t="t" r="r" b="b"/>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24" name="Google Shape;624;p40"/>
          <p:cNvSpPr/>
          <p:nvPr/>
        </p:nvSpPr>
        <p:spPr>
          <a:xfrm>
            <a:off x="7344097" y="4337191"/>
            <a:ext cx="522723" cy="522695"/>
          </a:xfrm>
          <a:custGeom>
            <a:avLst/>
            <a:gdLst/>
            <a:ahLst/>
            <a:cxnLst/>
            <a:rect l="l" t="t" r="r" b="b"/>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25" name="Google Shape;625;p40"/>
          <p:cNvGrpSpPr/>
          <p:nvPr/>
        </p:nvGrpSpPr>
        <p:grpSpPr>
          <a:xfrm>
            <a:off x="8128569" y="4370362"/>
            <a:ext cx="456011" cy="456039"/>
            <a:chOff x="6654650" y="3665275"/>
            <a:chExt cx="409100" cy="409125"/>
          </a:xfrm>
        </p:grpSpPr>
        <p:sp>
          <p:nvSpPr>
            <p:cNvPr id="626" name="Google Shape;626;p40"/>
            <p:cNvSpPr/>
            <p:nvPr/>
          </p:nvSpPr>
          <p:spPr>
            <a:xfrm>
              <a:off x="6808525" y="3819150"/>
              <a:ext cx="211875" cy="211900"/>
            </a:xfrm>
            <a:custGeom>
              <a:avLst/>
              <a:gdLst/>
              <a:ahLst/>
              <a:cxnLst/>
              <a:rect l="l" t="t" r="r" b="b"/>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27" name="Google Shape;627;p40"/>
            <p:cNvSpPr/>
            <p:nvPr/>
          </p:nvSpPr>
          <p:spPr>
            <a:xfrm>
              <a:off x="6654650" y="3665275"/>
              <a:ext cx="409100" cy="409125"/>
            </a:xfrm>
            <a:custGeom>
              <a:avLst/>
              <a:gdLst/>
              <a:ahLst/>
              <a:cxnLst/>
              <a:rect l="l" t="t" r="r" b="b"/>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28" name="Google Shape;628;p40"/>
          <p:cNvGrpSpPr/>
          <p:nvPr/>
        </p:nvGrpSpPr>
        <p:grpSpPr>
          <a:xfrm>
            <a:off x="1347189" y="5102671"/>
            <a:ext cx="494132" cy="494160"/>
            <a:chOff x="570875" y="4322250"/>
            <a:chExt cx="443300" cy="443325"/>
          </a:xfrm>
        </p:grpSpPr>
        <p:sp>
          <p:nvSpPr>
            <p:cNvPr id="629" name="Google Shape;629;p40"/>
            <p:cNvSpPr/>
            <p:nvPr/>
          </p:nvSpPr>
          <p:spPr>
            <a:xfrm>
              <a:off x="570875" y="4322250"/>
              <a:ext cx="443300" cy="443325"/>
            </a:xfrm>
            <a:custGeom>
              <a:avLst/>
              <a:gdLst/>
              <a:ahLst/>
              <a:cxnLst/>
              <a:rect l="l" t="t" r="r" b="b"/>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30" name="Google Shape;630;p40"/>
            <p:cNvSpPr/>
            <p:nvPr/>
          </p:nvSpPr>
          <p:spPr>
            <a:xfrm>
              <a:off x="597725" y="4665400"/>
              <a:ext cx="73300" cy="73300"/>
            </a:xfrm>
            <a:custGeom>
              <a:avLst/>
              <a:gdLst/>
              <a:ahLst/>
              <a:cxnLst/>
              <a:rect l="l" t="t" r="r" b="b"/>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31" name="Google Shape;631;p40"/>
            <p:cNvSpPr/>
            <p:nvPr/>
          </p:nvSpPr>
          <p:spPr>
            <a:xfrm>
              <a:off x="654525" y="4708150"/>
              <a:ext cx="47025" cy="47025"/>
            </a:xfrm>
            <a:custGeom>
              <a:avLst/>
              <a:gdLst/>
              <a:ahLst/>
              <a:cxnLst/>
              <a:rect l="l" t="t" r="r" b="b"/>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32" name="Google Shape;632;p40"/>
            <p:cNvSpPr/>
            <p:nvPr/>
          </p:nvSpPr>
          <p:spPr>
            <a:xfrm>
              <a:off x="581250" y="4634875"/>
              <a:ext cx="47050" cy="47050"/>
            </a:xfrm>
            <a:custGeom>
              <a:avLst/>
              <a:gdLst/>
              <a:ahLst/>
              <a:cxnLst/>
              <a:rect l="l" t="t" r="r" b="b"/>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33" name="Google Shape;633;p40"/>
          <p:cNvSpPr/>
          <p:nvPr/>
        </p:nvSpPr>
        <p:spPr>
          <a:xfrm>
            <a:off x="2078183" y="5198834"/>
            <a:ext cx="534984" cy="302215"/>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34" name="Google Shape;634;p40"/>
          <p:cNvGrpSpPr/>
          <p:nvPr/>
        </p:nvGrpSpPr>
        <p:grpSpPr>
          <a:xfrm>
            <a:off x="2917307" y="5065941"/>
            <a:ext cx="359368" cy="567616"/>
            <a:chOff x="1979475" y="4289300"/>
            <a:chExt cx="322400" cy="509225"/>
          </a:xfrm>
        </p:grpSpPr>
        <p:sp>
          <p:nvSpPr>
            <p:cNvPr id="635" name="Google Shape;635;p40"/>
            <p:cNvSpPr/>
            <p:nvPr/>
          </p:nvSpPr>
          <p:spPr>
            <a:xfrm>
              <a:off x="2187075" y="4509100"/>
              <a:ext cx="114800" cy="114800"/>
            </a:xfrm>
            <a:custGeom>
              <a:avLst/>
              <a:gdLst/>
              <a:ahLst/>
              <a:cxnLst/>
              <a:rect l="l" t="t" r="r" b="b"/>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36" name="Google Shape;636;p40"/>
            <p:cNvSpPr/>
            <p:nvPr/>
          </p:nvSpPr>
          <p:spPr>
            <a:xfrm>
              <a:off x="1979475" y="4542675"/>
              <a:ext cx="156925" cy="156950"/>
            </a:xfrm>
            <a:custGeom>
              <a:avLst/>
              <a:gdLst/>
              <a:ahLst/>
              <a:cxnLst/>
              <a:rect l="l" t="t" r="r" b="b"/>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37" name="Google Shape;637;p40"/>
            <p:cNvSpPr/>
            <p:nvPr/>
          </p:nvSpPr>
          <p:spPr>
            <a:xfrm>
              <a:off x="2041125" y="4289300"/>
              <a:ext cx="240000" cy="509225"/>
            </a:xfrm>
            <a:custGeom>
              <a:avLst/>
              <a:gdLst/>
              <a:ahLst/>
              <a:cxnLst/>
              <a:rect l="l" t="t" r="r" b="b"/>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38" name="Google Shape;638;p40"/>
          <p:cNvGrpSpPr/>
          <p:nvPr/>
        </p:nvGrpSpPr>
        <p:grpSpPr>
          <a:xfrm>
            <a:off x="3636685" y="5073411"/>
            <a:ext cx="424019" cy="552680"/>
            <a:chOff x="2624850" y="4296000"/>
            <a:chExt cx="380400" cy="495825"/>
          </a:xfrm>
        </p:grpSpPr>
        <p:sp>
          <p:nvSpPr>
            <p:cNvPr id="639" name="Google Shape;639;p40"/>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0" name="Google Shape;640;p40"/>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1" name="Google Shape;641;p40"/>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42" name="Google Shape;642;p40"/>
          <p:cNvSpPr/>
          <p:nvPr/>
        </p:nvSpPr>
        <p:spPr>
          <a:xfrm>
            <a:off x="5124629" y="5123284"/>
            <a:ext cx="453279" cy="453307"/>
          </a:xfrm>
          <a:custGeom>
            <a:avLst/>
            <a:gdLst/>
            <a:ahLst/>
            <a:cxnLst/>
            <a:rect l="l" t="t" r="r" b="b"/>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3" name="Google Shape;643;p40"/>
          <p:cNvSpPr/>
          <p:nvPr/>
        </p:nvSpPr>
        <p:spPr>
          <a:xfrm>
            <a:off x="4373230" y="5151876"/>
            <a:ext cx="453279" cy="396125"/>
          </a:xfrm>
          <a:custGeom>
            <a:avLst/>
            <a:gdLst/>
            <a:ahLst/>
            <a:cxnLst/>
            <a:rect l="l" t="t" r="r" b="b"/>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4" name="Google Shape;644;p40"/>
          <p:cNvSpPr/>
          <p:nvPr/>
        </p:nvSpPr>
        <p:spPr>
          <a:xfrm>
            <a:off x="5873963" y="5121249"/>
            <a:ext cx="457404" cy="457376"/>
          </a:xfrm>
          <a:custGeom>
            <a:avLst/>
            <a:gdLst/>
            <a:ahLst/>
            <a:cxnLst/>
            <a:rect l="l" t="t" r="r" b="b"/>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45" name="Google Shape;645;p40"/>
          <p:cNvGrpSpPr/>
          <p:nvPr/>
        </p:nvGrpSpPr>
        <p:grpSpPr>
          <a:xfrm>
            <a:off x="6591806" y="5127862"/>
            <a:ext cx="524060" cy="443777"/>
            <a:chOff x="5275975" y="4344850"/>
            <a:chExt cx="470150" cy="398125"/>
          </a:xfrm>
        </p:grpSpPr>
        <p:sp>
          <p:nvSpPr>
            <p:cNvPr id="646" name="Google Shape;646;p40"/>
            <p:cNvSpPr/>
            <p:nvPr/>
          </p:nvSpPr>
          <p:spPr>
            <a:xfrm>
              <a:off x="5661250" y="4690450"/>
              <a:ext cx="65950" cy="52525"/>
            </a:xfrm>
            <a:custGeom>
              <a:avLst/>
              <a:gdLst/>
              <a:ahLst/>
              <a:cxnLst/>
              <a:rect l="l" t="t" r="r" b="b"/>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7" name="Google Shape;647;p40"/>
            <p:cNvSpPr/>
            <p:nvPr/>
          </p:nvSpPr>
          <p:spPr>
            <a:xfrm>
              <a:off x="5294900" y="4690450"/>
              <a:ext cx="65950" cy="52525"/>
            </a:xfrm>
            <a:custGeom>
              <a:avLst/>
              <a:gdLst/>
              <a:ahLst/>
              <a:cxnLst/>
              <a:rect l="l" t="t" r="r" b="b"/>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48" name="Google Shape;648;p40"/>
            <p:cNvSpPr/>
            <p:nvPr/>
          </p:nvSpPr>
          <p:spPr>
            <a:xfrm>
              <a:off x="5275975" y="4344850"/>
              <a:ext cx="470150" cy="334025"/>
            </a:xfrm>
            <a:custGeom>
              <a:avLst/>
              <a:gdLst/>
              <a:ahLst/>
              <a:cxnLst/>
              <a:rect l="l" t="t" r="r" b="b"/>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49" name="Google Shape;649;p40"/>
          <p:cNvSpPr/>
          <p:nvPr/>
        </p:nvSpPr>
        <p:spPr>
          <a:xfrm>
            <a:off x="7369959" y="5114451"/>
            <a:ext cx="471003" cy="470975"/>
          </a:xfrm>
          <a:custGeom>
            <a:avLst/>
            <a:gdLst/>
            <a:ahLst/>
            <a:cxnLst/>
            <a:rect l="l" t="t" r="r" b="b"/>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50" name="Google Shape;650;p40"/>
          <p:cNvGrpSpPr/>
          <p:nvPr/>
        </p:nvGrpSpPr>
        <p:grpSpPr>
          <a:xfrm>
            <a:off x="8114943" y="5091803"/>
            <a:ext cx="483264" cy="515896"/>
            <a:chOff x="6642425" y="4312500"/>
            <a:chExt cx="433550" cy="462825"/>
          </a:xfrm>
        </p:grpSpPr>
        <p:sp>
          <p:nvSpPr>
            <p:cNvPr id="651" name="Google Shape;651;p40"/>
            <p:cNvSpPr/>
            <p:nvPr/>
          </p:nvSpPr>
          <p:spPr>
            <a:xfrm>
              <a:off x="6642425" y="4687375"/>
              <a:ext cx="433550" cy="39125"/>
            </a:xfrm>
            <a:custGeom>
              <a:avLst/>
              <a:gdLst/>
              <a:ahLst/>
              <a:cxnLst/>
              <a:rect l="l" t="t" r="r" b="b"/>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52" name="Google Shape;652;p40"/>
            <p:cNvSpPr/>
            <p:nvPr/>
          </p:nvSpPr>
          <p:spPr>
            <a:xfrm>
              <a:off x="6642425" y="4736225"/>
              <a:ext cx="433550" cy="39100"/>
            </a:xfrm>
            <a:custGeom>
              <a:avLst/>
              <a:gdLst/>
              <a:ahLst/>
              <a:cxnLst/>
              <a:rect l="l" t="t" r="r" b="b"/>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53" name="Google Shape;653;p40"/>
            <p:cNvSpPr/>
            <p:nvPr/>
          </p:nvSpPr>
          <p:spPr>
            <a:xfrm>
              <a:off x="6684575" y="4312500"/>
              <a:ext cx="349875" cy="377350"/>
            </a:xfrm>
            <a:custGeom>
              <a:avLst/>
              <a:gdLst/>
              <a:ahLst/>
              <a:cxnLst/>
              <a:rect l="l" t="t" r="r" b="b"/>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54" name="Google Shape;654;p40"/>
          <p:cNvSpPr/>
          <p:nvPr/>
        </p:nvSpPr>
        <p:spPr>
          <a:xfrm>
            <a:off x="1283925" y="5918239"/>
            <a:ext cx="620703" cy="366196"/>
          </a:xfrm>
          <a:custGeom>
            <a:avLst/>
            <a:gdLst/>
            <a:ahLst/>
            <a:cxnLst/>
            <a:rect l="l" t="t" r="r" b="b"/>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55" name="Google Shape;655;p40"/>
          <p:cNvGrpSpPr/>
          <p:nvPr/>
        </p:nvGrpSpPr>
        <p:grpSpPr>
          <a:xfrm>
            <a:off x="2097861" y="5857467"/>
            <a:ext cx="495497" cy="487332"/>
            <a:chOff x="1244325" y="4999400"/>
            <a:chExt cx="444525" cy="437200"/>
          </a:xfrm>
        </p:grpSpPr>
        <p:sp>
          <p:nvSpPr>
            <p:cNvPr id="656" name="Google Shape;656;p40"/>
            <p:cNvSpPr/>
            <p:nvPr/>
          </p:nvSpPr>
          <p:spPr>
            <a:xfrm>
              <a:off x="1244325" y="5161200"/>
              <a:ext cx="374925" cy="222275"/>
            </a:xfrm>
            <a:custGeom>
              <a:avLst/>
              <a:gdLst/>
              <a:ahLst/>
              <a:cxnLst/>
              <a:rect l="l" t="t" r="r" b="b"/>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57" name="Google Shape;657;p40"/>
            <p:cNvSpPr/>
            <p:nvPr/>
          </p:nvSpPr>
          <p:spPr>
            <a:xfrm>
              <a:off x="1244325" y="5397500"/>
              <a:ext cx="444525" cy="39100"/>
            </a:xfrm>
            <a:custGeom>
              <a:avLst/>
              <a:gdLst/>
              <a:ahLst/>
              <a:cxnLst/>
              <a:rect l="l" t="t" r="r" b="b"/>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58" name="Google Shape;658;p40"/>
            <p:cNvSpPr/>
            <p:nvPr/>
          </p:nvSpPr>
          <p:spPr>
            <a:xfrm>
              <a:off x="1451925" y="4999400"/>
              <a:ext cx="31175" cy="129450"/>
            </a:xfrm>
            <a:custGeom>
              <a:avLst/>
              <a:gdLst/>
              <a:ahLst/>
              <a:cxnLst/>
              <a:rect l="l" t="t" r="r" b="b"/>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59" name="Google Shape;659;p40"/>
            <p:cNvSpPr/>
            <p:nvPr/>
          </p:nvSpPr>
          <p:spPr>
            <a:xfrm>
              <a:off x="1407975" y="4999400"/>
              <a:ext cx="31150" cy="129450"/>
            </a:xfrm>
            <a:custGeom>
              <a:avLst/>
              <a:gdLst/>
              <a:ahLst/>
              <a:cxnLst/>
              <a:rect l="l" t="t" r="r" b="b"/>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60" name="Google Shape;660;p40"/>
            <p:cNvSpPr/>
            <p:nvPr/>
          </p:nvSpPr>
          <p:spPr>
            <a:xfrm>
              <a:off x="1495900" y="4999400"/>
              <a:ext cx="30550" cy="129450"/>
            </a:xfrm>
            <a:custGeom>
              <a:avLst/>
              <a:gdLst/>
              <a:ahLst/>
              <a:cxnLst/>
              <a:rect l="l" t="t" r="r" b="b"/>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61" name="Google Shape;661;p40"/>
          <p:cNvGrpSpPr/>
          <p:nvPr/>
        </p:nvGrpSpPr>
        <p:grpSpPr>
          <a:xfrm>
            <a:off x="2893482" y="5841805"/>
            <a:ext cx="407020" cy="518627"/>
            <a:chOff x="1958100" y="4985350"/>
            <a:chExt cx="365150" cy="465275"/>
          </a:xfrm>
        </p:grpSpPr>
        <p:sp>
          <p:nvSpPr>
            <p:cNvPr id="662" name="Google Shape;662;p40"/>
            <p:cNvSpPr/>
            <p:nvPr/>
          </p:nvSpPr>
          <p:spPr>
            <a:xfrm>
              <a:off x="1958100" y="4985350"/>
              <a:ext cx="365150" cy="465275"/>
            </a:xfrm>
            <a:custGeom>
              <a:avLst/>
              <a:gdLst/>
              <a:ahLst/>
              <a:cxnLst/>
              <a:rect l="l" t="t" r="r" b="b"/>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63" name="Google Shape;663;p40"/>
            <p:cNvSpPr/>
            <p:nvPr/>
          </p:nvSpPr>
          <p:spPr>
            <a:xfrm>
              <a:off x="1977625" y="5237525"/>
              <a:ext cx="113600" cy="213100"/>
            </a:xfrm>
            <a:custGeom>
              <a:avLst/>
              <a:gdLst/>
              <a:ahLst/>
              <a:cxnLst/>
              <a:rect l="l" t="t" r="r" b="b"/>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64" name="Google Shape;664;p40"/>
            <p:cNvSpPr/>
            <p:nvPr/>
          </p:nvSpPr>
          <p:spPr>
            <a:xfrm>
              <a:off x="2190125" y="5237525"/>
              <a:ext cx="113575" cy="213100"/>
            </a:xfrm>
            <a:custGeom>
              <a:avLst/>
              <a:gdLst/>
              <a:ahLst/>
              <a:cxnLst/>
              <a:rect l="l" t="t" r="r" b="b"/>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65" name="Google Shape;665;p40"/>
          <p:cNvGrpSpPr/>
          <p:nvPr/>
        </p:nvGrpSpPr>
        <p:grpSpPr>
          <a:xfrm>
            <a:off x="3614894" y="5861535"/>
            <a:ext cx="466933" cy="479836"/>
            <a:chOff x="2605300" y="5003050"/>
            <a:chExt cx="418900" cy="430475"/>
          </a:xfrm>
        </p:grpSpPr>
        <p:sp>
          <p:nvSpPr>
            <p:cNvPr id="666" name="Google Shape;666;p40"/>
            <p:cNvSpPr/>
            <p:nvPr/>
          </p:nvSpPr>
          <p:spPr>
            <a:xfrm>
              <a:off x="2820225" y="5222250"/>
              <a:ext cx="202750" cy="211275"/>
            </a:xfrm>
            <a:custGeom>
              <a:avLst/>
              <a:gdLst/>
              <a:ahLst/>
              <a:cxnLst/>
              <a:rect l="l" t="t" r="r" b="b"/>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67" name="Google Shape;667;p40"/>
            <p:cNvSpPr/>
            <p:nvPr/>
          </p:nvSpPr>
          <p:spPr>
            <a:xfrm>
              <a:off x="2606525" y="5003050"/>
              <a:ext cx="203975" cy="208225"/>
            </a:xfrm>
            <a:custGeom>
              <a:avLst/>
              <a:gdLst/>
              <a:ahLst/>
              <a:cxnLst/>
              <a:rect l="l" t="t" r="r" b="b"/>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68" name="Google Shape;668;p40"/>
            <p:cNvSpPr/>
            <p:nvPr/>
          </p:nvSpPr>
          <p:spPr>
            <a:xfrm>
              <a:off x="2605300" y="5008550"/>
              <a:ext cx="418900" cy="418875"/>
            </a:xfrm>
            <a:custGeom>
              <a:avLst/>
              <a:gdLst/>
              <a:ahLst/>
              <a:cxnLst/>
              <a:rect l="l" t="t" r="r" b="b"/>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69" name="Google Shape;669;p40"/>
          <p:cNvGrpSpPr/>
          <p:nvPr/>
        </p:nvGrpSpPr>
        <p:grpSpPr>
          <a:xfrm>
            <a:off x="4320673" y="5871763"/>
            <a:ext cx="558113" cy="458741"/>
            <a:chOff x="3238475" y="5012225"/>
            <a:chExt cx="500700" cy="411550"/>
          </a:xfrm>
        </p:grpSpPr>
        <p:sp>
          <p:nvSpPr>
            <p:cNvPr id="670" name="Google Shape;670;p40"/>
            <p:cNvSpPr/>
            <p:nvPr/>
          </p:nvSpPr>
          <p:spPr>
            <a:xfrm>
              <a:off x="3238475" y="5315050"/>
              <a:ext cx="500700" cy="108725"/>
            </a:xfrm>
            <a:custGeom>
              <a:avLst/>
              <a:gdLst/>
              <a:ahLst/>
              <a:cxnLst/>
              <a:rect l="l" t="t" r="r" b="b"/>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1" name="Google Shape;671;p40"/>
            <p:cNvSpPr/>
            <p:nvPr/>
          </p:nvSpPr>
          <p:spPr>
            <a:xfrm>
              <a:off x="3282450" y="5160575"/>
              <a:ext cx="412750" cy="140475"/>
            </a:xfrm>
            <a:custGeom>
              <a:avLst/>
              <a:gdLst/>
              <a:ahLst/>
              <a:cxnLst/>
              <a:rect l="l" t="t" r="r" b="b"/>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2" name="Google Shape;672;p40"/>
            <p:cNvSpPr/>
            <p:nvPr/>
          </p:nvSpPr>
          <p:spPr>
            <a:xfrm>
              <a:off x="3473550" y="5012225"/>
              <a:ext cx="30550" cy="129450"/>
            </a:xfrm>
            <a:custGeom>
              <a:avLst/>
              <a:gdLst/>
              <a:ahLst/>
              <a:cxnLst/>
              <a:rect l="l" t="t" r="r" b="b"/>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3" name="Google Shape;673;p40"/>
            <p:cNvSpPr/>
            <p:nvPr/>
          </p:nvSpPr>
          <p:spPr>
            <a:xfrm>
              <a:off x="3429575" y="5012225"/>
              <a:ext cx="31175" cy="129450"/>
            </a:xfrm>
            <a:custGeom>
              <a:avLst/>
              <a:gdLst/>
              <a:ahLst/>
              <a:cxnLst/>
              <a:rect l="l" t="t" r="r" b="b"/>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4" name="Google Shape;674;p40"/>
            <p:cNvSpPr/>
            <p:nvPr/>
          </p:nvSpPr>
          <p:spPr>
            <a:xfrm>
              <a:off x="3516900" y="5012225"/>
              <a:ext cx="31175" cy="129450"/>
            </a:xfrm>
            <a:custGeom>
              <a:avLst/>
              <a:gdLst/>
              <a:ahLst/>
              <a:cxnLst/>
              <a:rect l="l" t="t" r="r" b="b"/>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75" name="Google Shape;675;p40"/>
          <p:cNvGrpSpPr/>
          <p:nvPr/>
        </p:nvGrpSpPr>
        <p:grpSpPr>
          <a:xfrm>
            <a:off x="5796184" y="5822746"/>
            <a:ext cx="612565" cy="556748"/>
            <a:chOff x="4562200" y="4968250"/>
            <a:chExt cx="549550" cy="499475"/>
          </a:xfrm>
        </p:grpSpPr>
        <p:sp>
          <p:nvSpPr>
            <p:cNvPr id="676" name="Google Shape;676;p40"/>
            <p:cNvSpPr/>
            <p:nvPr/>
          </p:nvSpPr>
          <p:spPr>
            <a:xfrm>
              <a:off x="4842450" y="5242400"/>
              <a:ext cx="213125" cy="225325"/>
            </a:xfrm>
            <a:custGeom>
              <a:avLst/>
              <a:gdLst/>
              <a:ahLst/>
              <a:cxnLst/>
              <a:rect l="l" t="t" r="r" b="b"/>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7" name="Google Shape;677;p40"/>
            <p:cNvSpPr/>
            <p:nvPr/>
          </p:nvSpPr>
          <p:spPr>
            <a:xfrm>
              <a:off x="4617775" y="5241800"/>
              <a:ext cx="212500" cy="225925"/>
            </a:xfrm>
            <a:custGeom>
              <a:avLst/>
              <a:gdLst/>
              <a:ahLst/>
              <a:cxnLst/>
              <a:rect l="l" t="t" r="r" b="b"/>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8" name="Google Shape;678;p40"/>
            <p:cNvSpPr/>
            <p:nvPr/>
          </p:nvSpPr>
          <p:spPr>
            <a:xfrm>
              <a:off x="4631200" y="4968250"/>
              <a:ext cx="411550" cy="236325"/>
            </a:xfrm>
            <a:custGeom>
              <a:avLst/>
              <a:gdLst/>
              <a:ahLst/>
              <a:cxnLst/>
              <a:rect l="l" t="t" r="r" b="b"/>
              <a:pathLst>
                <a:path w="16462" h="9453" extrusionOk="0">
                  <a:moveTo>
                    <a:pt x="8182" y="1"/>
                  </a:moveTo>
                  <a:lnTo>
                    <a:pt x="0" y="4763"/>
                  </a:lnTo>
                  <a:lnTo>
                    <a:pt x="8231" y="9452"/>
                  </a:lnTo>
                  <a:lnTo>
                    <a:pt x="16462" y="4763"/>
                  </a:lnTo>
                  <a:lnTo>
                    <a:pt x="8182"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79" name="Google Shape;679;p40"/>
            <p:cNvSpPr/>
            <p:nvPr/>
          </p:nvSpPr>
          <p:spPr>
            <a:xfrm>
              <a:off x="4562200" y="5094025"/>
              <a:ext cx="274800" cy="226550"/>
            </a:xfrm>
            <a:custGeom>
              <a:avLst/>
              <a:gdLst/>
              <a:ahLst/>
              <a:cxnLst/>
              <a:rect l="l" t="t" r="r" b="b"/>
              <a:pathLst>
                <a:path w="10992" h="9062" extrusionOk="0">
                  <a:moveTo>
                    <a:pt x="2248" y="1"/>
                  </a:moveTo>
                  <a:lnTo>
                    <a:pt x="1" y="4079"/>
                  </a:lnTo>
                  <a:lnTo>
                    <a:pt x="8744" y="9062"/>
                  </a:lnTo>
                  <a:lnTo>
                    <a:pt x="10991" y="4983"/>
                  </a:lnTo>
                  <a:lnTo>
                    <a:pt x="2248"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0" name="Google Shape;680;p40"/>
            <p:cNvSpPr/>
            <p:nvPr/>
          </p:nvSpPr>
          <p:spPr>
            <a:xfrm>
              <a:off x="4836975" y="5094025"/>
              <a:ext cx="274775" cy="226550"/>
            </a:xfrm>
            <a:custGeom>
              <a:avLst/>
              <a:gdLst/>
              <a:ahLst/>
              <a:cxnLst/>
              <a:rect l="l" t="t" r="r" b="b"/>
              <a:pathLst>
                <a:path w="10991" h="9062" extrusionOk="0">
                  <a:moveTo>
                    <a:pt x="8743" y="1"/>
                  </a:moveTo>
                  <a:lnTo>
                    <a:pt x="0" y="4983"/>
                  </a:lnTo>
                  <a:lnTo>
                    <a:pt x="2247" y="9062"/>
                  </a:lnTo>
                  <a:lnTo>
                    <a:pt x="10990" y="4079"/>
                  </a:lnTo>
                  <a:lnTo>
                    <a:pt x="8743"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81" name="Google Shape;681;p40"/>
          <p:cNvGrpSpPr/>
          <p:nvPr/>
        </p:nvGrpSpPr>
        <p:grpSpPr>
          <a:xfrm>
            <a:off x="5138755" y="5854067"/>
            <a:ext cx="424688" cy="493435"/>
            <a:chOff x="3972400" y="4996350"/>
            <a:chExt cx="381000" cy="442675"/>
          </a:xfrm>
        </p:grpSpPr>
        <p:sp>
          <p:nvSpPr>
            <p:cNvPr id="682" name="Google Shape;682;p40"/>
            <p:cNvSpPr/>
            <p:nvPr/>
          </p:nvSpPr>
          <p:spPr>
            <a:xfrm>
              <a:off x="4157400" y="4996350"/>
              <a:ext cx="86725" cy="103200"/>
            </a:xfrm>
            <a:custGeom>
              <a:avLst/>
              <a:gdLst/>
              <a:ahLst/>
              <a:cxnLst/>
              <a:rect l="l" t="t" r="r" b="b"/>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3" name="Google Shape;683;p40"/>
            <p:cNvSpPr/>
            <p:nvPr/>
          </p:nvSpPr>
          <p:spPr>
            <a:xfrm>
              <a:off x="3972400" y="5048250"/>
              <a:ext cx="381000" cy="390775"/>
            </a:xfrm>
            <a:custGeom>
              <a:avLst/>
              <a:gdLst/>
              <a:ahLst/>
              <a:cxnLst/>
              <a:rect l="l" t="t" r="r" b="b"/>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684" name="Google Shape;684;p40"/>
          <p:cNvGrpSpPr/>
          <p:nvPr/>
        </p:nvGrpSpPr>
        <p:grpSpPr>
          <a:xfrm>
            <a:off x="6553016" y="5812545"/>
            <a:ext cx="601669" cy="577147"/>
            <a:chOff x="5241175" y="4959100"/>
            <a:chExt cx="539775" cy="517775"/>
          </a:xfrm>
        </p:grpSpPr>
        <p:sp>
          <p:nvSpPr>
            <p:cNvPr id="685" name="Google Shape;685;p40"/>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6" name="Google Shape;686;p40"/>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7" name="Google Shape;687;p40"/>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8" name="Google Shape;688;p40"/>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89" name="Google Shape;689;p40"/>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90" name="Google Shape;690;p40"/>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91" name="Google Shape;691;p40"/>
          <p:cNvSpPr/>
          <p:nvPr/>
        </p:nvSpPr>
        <p:spPr>
          <a:xfrm>
            <a:off x="7340697" y="5954998"/>
            <a:ext cx="529523" cy="292684"/>
          </a:xfrm>
          <a:custGeom>
            <a:avLst/>
            <a:gdLst/>
            <a:ahLst/>
            <a:cxnLst/>
            <a:rect l="l" t="t" r="r" b="b"/>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nvGrpSpPr>
          <p:cNvPr id="692" name="Google Shape;692;p40"/>
          <p:cNvGrpSpPr/>
          <p:nvPr/>
        </p:nvGrpSpPr>
        <p:grpSpPr>
          <a:xfrm>
            <a:off x="8162595" y="5898292"/>
            <a:ext cx="385925" cy="443777"/>
            <a:chOff x="6685175" y="5036025"/>
            <a:chExt cx="346225" cy="398125"/>
          </a:xfrm>
        </p:grpSpPr>
        <p:sp>
          <p:nvSpPr>
            <p:cNvPr id="693" name="Google Shape;693;p40"/>
            <p:cNvSpPr/>
            <p:nvPr/>
          </p:nvSpPr>
          <p:spPr>
            <a:xfrm>
              <a:off x="6743800" y="5036025"/>
              <a:ext cx="105650" cy="147775"/>
            </a:xfrm>
            <a:custGeom>
              <a:avLst/>
              <a:gdLst/>
              <a:ahLst/>
              <a:cxnLst/>
              <a:rect l="l" t="t" r="r" b="b"/>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94" name="Google Shape;694;p40"/>
            <p:cNvSpPr/>
            <p:nvPr/>
          </p:nvSpPr>
          <p:spPr>
            <a:xfrm>
              <a:off x="6685175" y="5152025"/>
              <a:ext cx="84275" cy="117275"/>
            </a:xfrm>
            <a:custGeom>
              <a:avLst/>
              <a:gdLst/>
              <a:ahLst/>
              <a:cxnLst/>
              <a:rect l="l" t="t" r="r" b="b"/>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95" name="Google Shape;695;p40"/>
            <p:cNvSpPr/>
            <p:nvPr/>
          </p:nvSpPr>
          <p:spPr>
            <a:xfrm>
              <a:off x="6871400" y="5038475"/>
              <a:ext cx="105650" cy="145325"/>
            </a:xfrm>
            <a:custGeom>
              <a:avLst/>
              <a:gdLst/>
              <a:ahLst/>
              <a:cxnLst/>
              <a:rect l="l" t="t" r="r" b="b"/>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96" name="Google Shape;696;p40"/>
            <p:cNvSpPr/>
            <p:nvPr/>
          </p:nvSpPr>
          <p:spPr>
            <a:xfrm>
              <a:off x="6944050" y="5155700"/>
              <a:ext cx="87350" cy="116025"/>
            </a:xfrm>
            <a:custGeom>
              <a:avLst/>
              <a:gdLst/>
              <a:ahLst/>
              <a:cxnLst/>
              <a:rect l="l" t="t" r="r" b="b"/>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697" name="Google Shape;697;p40"/>
            <p:cNvSpPr/>
            <p:nvPr/>
          </p:nvSpPr>
          <p:spPr>
            <a:xfrm>
              <a:off x="6727300" y="5185625"/>
              <a:ext cx="263800" cy="248525"/>
            </a:xfrm>
            <a:custGeom>
              <a:avLst/>
              <a:gdLst/>
              <a:ahLst/>
              <a:cxnLst/>
              <a:rect l="l" t="t" r="r" b="b"/>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5">
            <a:extLst>
              <a:ext uri="{FF2B5EF4-FFF2-40B4-BE49-F238E27FC236}">
                <a16:creationId xmlns:a16="http://schemas.microsoft.com/office/drawing/2014/main" id="{40E95D1C-5045-47C0-BAF3-929919258FF6}"/>
              </a:ext>
            </a:extLst>
          </p:cNvPr>
          <p:cNvSpPr>
            <a:spLocks/>
          </p:cNvSpPr>
          <p:nvPr/>
        </p:nvSpPr>
        <p:spPr bwMode="auto">
          <a:xfrm>
            <a:off x="2" y="2914651"/>
            <a:ext cx="12165837" cy="1962149"/>
          </a:xfrm>
          <a:custGeom>
            <a:avLst/>
            <a:gdLst>
              <a:gd name="T0" fmla="*/ 0 w 6531"/>
              <a:gd name="T1" fmla="*/ 552 h 1066"/>
              <a:gd name="T2" fmla="*/ 298 w 6531"/>
              <a:gd name="T3" fmla="*/ 552 h 1066"/>
              <a:gd name="T4" fmla="*/ 326 w 6531"/>
              <a:gd name="T5" fmla="*/ 476 h 1066"/>
              <a:gd name="T6" fmla="*/ 373 w 6531"/>
              <a:gd name="T7" fmla="*/ 543 h 1066"/>
              <a:gd name="T8" fmla="*/ 625 w 6531"/>
              <a:gd name="T9" fmla="*/ 0 h 1066"/>
              <a:gd name="T10" fmla="*/ 895 w 6531"/>
              <a:gd name="T11" fmla="*/ 1066 h 1066"/>
              <a:gd name="T12" fmla="*/ 1054 w 6531"/>
              <a:gd name="T13" fmla="*/ 466 h 1066"/>
              <a:gd name="T14" fmla="*/ 1101 w 6531"/>
              <a:gd name="T15" fmla="*/ 533 h 1066"/>
              <a:gd name="T16" fmla="*/ 1922 w 6531"/>
              <a:gd name="T17" fmla="*/ 543 h 1066"/>
              <a:gd name="T18" fmla="*/ 1987 w 6531"/>
              <a:gd name="T19" fmla="*/ 485 h 1066"/>
              <a:gd name="T20" fmla="*/ 2034 w 6531"/>
              <a:gd name="T21" fmla="*/ 533 h 1066"/>
              <a:gd name="T22" fmla="*/ 2276 w 6531"/>
              <a:gd name="T23" fmla="*/ 19 h 1066"/>
              <a:gd name="T24" fmla="*/ 2556 w 6531"/>
              <a:gd name="T25" fmla="*/ 1066 h 1066"/>
              <a:gd name="T26" fmla="*/ 2733 w 6531"/>
              <a:gd name="T27" fmla="*/ 476 h 1066"/>
              <a:gd name="T28" fmla="*/ 2799 w 6531"/>
              <a:gd name="T29" fmla="*/ 581 h 1066"/>
              <a:gd name="T30" fmla="*/ 3610 w 6531"/>
              <a:gd name="T31" fmla="*/ 552 h 1066"/>
              <a:gd name="T32" fmla="*/ 3638 w 6531"/>
              <a:gd name="T33" fmla="*/ 457 h 1066"/>
              <a:gd name="T34" fmla="*/ 3704 w 6531"/>
              <a:gd name="T35" fmla="*/ 533 h 1066"/>
              <a:gd name="T36" fmla="*/ 3955 w 6531"/>
              <a:gd name="T37" fmla="*/ 0 h 1066"/>
              <a:gd name="T38" fmla="*/ 4245 w 6531"/>
              <a:gd name="T39" fmla="*/ 1066 h 1066"/>
              <a:gd name="T40" fmla="*/ 4394 w 6531"/>
              <a:gd name="T41" fmla="*/ 495 h 1066"/>
              <a:gd name="T42" fmla="*/ 4450 w 6531"/>
              <a:gd name="T43" fmla="*/ 552 h 1066"/>
              <a:gd name="T44" fmla="*/ 5280 w 6531"/>
              <a:gd name="T45" fmla="*/ 552 h 1066"/>
              <a:gd name="T46" fmla="*/ 5280 w 6531"/>
              <a:gd name="T47" fmla="*/ 457 h 1066"/>
              <a:gd name="T48" fmla="*/ 5336 w 6531"/>
              <a:gd name="T49" fmla="*/ 514 h 1066"/>
              <a:gd name="T50" fmla="*/ 5635 w 6531"/>
              <a:gd name="T51" fmla="*/ 0 h 1066"/>
              <a:gd name="T52" fmla="*/ 5887 w 6531"/>
              <a:gd name="T53" fmla="*/ 1047 h 1066"/>
              <a:gd name="T54" fmla="*/ 6064 w 6531"/>
              <a:gd name="T55" fmla="*/ 485 h 1066"/>
              <a:gd name="T56" fmla="*/ 6157 w 6531"/>
              <a:gd name="T57" fmla="*/ 590 h 1066"/>
              <a:gd name="T58" fmla="*/ 6531 w 6531"/>
              <a:gd name="T59" fmla="*/ 590 h 10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531" h="1066">
                <a:moveTo>
                  <a:pt x="0" y="552"/>
                </a:moveTo>
                <a:lnTo>
                  <a:pt x="298" y="552"/>
                </a:lnTo>
                <a:lnTo>
                  <a:pt x="326" y="476"/>
                </a:lnTo>
                <a:lnTo>
                  <a:pt x="373" y="543"/>
                </a:lnTo>
                <a:lnTo>
                  <a:pt x="625" y="0"/>
                </a:lnTo>
                <a:lnTo>
                  <a:pt x="895" y="1066"/>
                </a:lnTo>
                <a:lnTo>
                  <a:pt x="1054" y="466"/>
                </a:lnTo>
                <a:lnTo>
                  <a:pt x="1101" y="533"/>
                </a:lnTo>
                <a:lnTo>
                  <a:pt x="1922" y="543"/>
                </a:lnTo>
                <a:lnTo>
                  <a:pt x="1987" y="485"/>
                </a:lnTo>
                <a:lnTo>
                  <a:pt x="2034" y="533"/>
                </a:lnTo>
                <a:lnTo>
                  <a:pt x="2276" y="19"/>
                </a:lnTo>
                <a:lnTo>
                  <a:pt x="2556" y="1066"/>
                </a:lnTo>
                <a:lnTo>
                  <a:pt x="2733" y="476"/>
                </a:lnTo>
                <a:lnTo>
                  <a:pt x="2799" y="581"/>
                </a:lnTo>
                <a:lnTo>
                  <a:pt x="3610" y="552"/>
                </a:lnTo>
                <a:lnTo>
                  <a:pt x="3638" y="457"/>
                </a:lnTo>
                <a:lnTo>
                  <a:pt x="3704" y="533"/>
                </a:lnTo>
                <a:lnTo>
                  <a:pt x="3955" y="0"/>
                </a:lnTo>
                <a:lnTo>
                  <a:pt x="4245" y="1066"/>
                </a:lnTo>
                <a:lnTo>
                  <a:pt x="4394" y="495"/>
                </a:lnTo>
                <a:lnTo>
                  <a:pt x="4450" y="552"/>
                </a:lnTo>
                <a:lnTo>
                  <a:pt x="5280" y="552"/>
                </a:lnTo>
                <a:lnTo>
                  <a:pt x="5280" y="457"/>
                </a:lnTo>
                <a:lnTo>
                  <a:pt x="5336" y="514"/>
                </a:lnTo>
                <a:lnTo>
                  <a:pt x="5635" y="0"/>
                </a:lnTo>
                <a:lnTo>
                  <a:pt x="5887" y="1047"/>
                </a:lnTo>
                <a:lnTo>
                  <a:pt x="6064" y="485"/>
                </a:lnTo>
                <a:lnTo>
                  <a:pt x="6157" y="590"/>
                </a:lnTo>
                <a:lnTo>
                  <a:pt x="6531" y="590"/>
                </a:lnTo>
              </a:path>
            </a:pathLst>
          </a:custGeom>
          <a:noFill/>
          <a:ln w="58738" cap="flat">
            <a:solidFill>
              <a:srgbClr val="88B015"/>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sz="1400" dirty="0"/>
          </a:p>
        </p:txBody>
      </p:sp>
      <p:sp>
        <p:nvSpPr>
          <p:cNvPr id="42" name="Freeform 9">
            <a:extLst>
              <a:ext uri="{FF2B5EF4-FFF2-40B4-BE49-F238E27FC236}">
                <a16:creationId xmlns:a16="http://schemas.microsoft.com/office/drawing/2014/main" id="{7E504835-2B66-4542-8018-0A3C06F82CC7}"/>
              </a:ext>
            </a:extLst>
          </p:cNvPr>
          <p:cNvSpPr>
            <a:spLocks noEditPoints="1"/>
          </p:cNvSpPr>
          <p:nvPr/>
        </p:nvSpPr>
        <p:spPr bwMode="auto">
          <a:xfrm>
            <a:off x="3770744" y="4415545"/>
            <a:ext cx="617539" cy="537979"/>
          </a:xfrm>
          <a:custGeom>
            <a:avLst/>
            <a:gdLst>
              <a:gd name="T0" fmla="*/ 94 w 474"/>
              <a:gd name="T1" fmla="*/ 268 h 412"/>
              <a:gd name="T2" fmla="*/ 82 w 474"/>
              <a:gd name="T3" fmla="*/ 256 h 412"/>
              <a:gd name="T4" fmla="*/ 94 w 474"/>
              <a:gd name="T5" fmla="*/ 244 h 412"/>
              <a:gd name="T6" fmla="*/ 201 w 474"/>
              <a:gd name="T7" fmla="*/ 244 h 412"/>
              <a:gd name="T8" fmla="*/ 213 w 474"/>
              <a:gd name="T9" fmla="*/ 256 h 412"/>
              <a:gd name="T10" fmla="*/ 201 w 474"/>
              <a:gd name="T11" fmla="*/ 268 h 412"/>
              <a:gd name="T12" fmla="*/ 94 w 474"/>
              <a:gd name="T13" fmla="*/ 268 h 412"/>
              <a:gd name="T14" fmla="*/ 225 w 474"/>
              <a:gd name="T15" fmla="*/ 12 h 412"/>
              <a:gd name="T16" fmla="*/ 237 w 474"/>
              <a:gd name="T17" fmla="*/ 0 h 412"/>
              <a:gd name="T18" fmla="*/ 249 w 474"/>
              <a:gd name="T19" fmla="*/ 12 h 412"/>
              <a:gd name="T20" fmla="*/ 249 w 474"/>
              <a:gd name="T21" fmla="*/ 65 h 412"/>
              <a:gd name="T22" fmla="*/ 302 w 474"/>
              <a:gd name="T23" fmla="*/ 65 h 412"/>
              <a:gd name="T24" fmla="*/ 314 w 474"/>
              <a:gd name="T25" fmla="*/ 77 h 412"/>
              <a:gd name="T26" fmla="*/ 302 w 474"/>
              <a:gd name="T27" fmla="*/ 89 h 412"/>
              <a:gd name="T28" fmla="*/ 249 w 474"/>
              <a:gd name="T29" fmla="*/ 89 h 412"/>
              <a:gd name="T30" fmla="*/ 249 w 474"/>
              <a:gd name="T31" fmla="*/ 142 h 412"/>
              <a:gd name="T32" fmla="*/ 237 w 474"/>
              <a:gd name="T33" fmla="*/ 154 h 412"/>
              <a:gd name="T34" fmla="*/ 225 w 474"/>
              <a:gd name="T35" fmla="*/ 142 h 412"/>
              <a:gd name="T36" fmla="*/ 225 w 474"/>
              <a:gd name="T37" fmla="*/ 89 h 412"/>
              <a:gd name="T38" fmla="*/ 172 w 474"/>
              <a:gd name="T39" fmla="*/ 89 h 412"/>
              <a:gd name="T40" fmla="*/ 160 w 474"/>
              <a:gd name="T41" fmla="*/ 77 h 412"/>
              <a:gd name="T42" fmla="*/ 172 w 474"/>
              <a:gd name="T43" fmla="*/ 65 h 412"/>
              <a:gd name="T44" fmla="*/ 225 w 474"/>
              <a:gd name="T45" fmla="*/ 65 h 412"/>
              <a:gd name="T46" fmla="*/ 225 w 474"/>
              <a:gd name="T47" fmla="*/ 12 h 412"/>
              <a:gd name="T48" fmla="*/ 0 w 474"/>
              <a:gd name="T49" fmla="*/ 161 h 412"/>
              <a:gd name="T50" fmla="*/ 12 w 474"/>
              <a:gd name="T51" fmla="*/ 149 h 412"/>
              <a:gd name="T52" fmla="*/ 24 w 474"/>
              <a:gd name="T53" fmla="*/ 161 h 412"/>
              <a:gd name="T54" fmla="*/ 24 w 474"/>
              <a:gd name="T55" fmla="*/ 309 h 412"/>
              <a:gd name="T56" fmla="*/ 450 w 474"/>
              <a:gd name="T57" fmla="*/ 309 h 412"/>
              <a:gd name="T58" fmla="*/ 450 w 474"/>
              <a:gd name="T59" fmla="*/ 251 h 412"/>
              <a:gd name="T60" fmla="*/ 462 w 474"/>
              <a:gd name="T61" fmla="*/ 239 h 412"/>
              <a:gd name="T62" fmla="*/ 474 w 474"/>
              <a:gd name="T63" fmla="*/ 251 h 412"/>
              <a:gd name="T64" fmla="*/ 474 w 474"/>
              <a:gd name="T65" fmla="*/ 321 h 412"/>
              <a:gd name="T66" fmla="*/ 474 w 474"/>
              <a:gd name="T67" fmla="*/ 400 h 412"/>
              <a:gd name="T68" fmla="*/ 462 w 474"/>
              <a:gd name="T69" fmla="*/ 412 h 412"/>
              <a:gd name="T70" fmla="*/ 450 w 474"/>
              <a:gd name="T71" fmla="*/ 400 h 412"/>
              <a:gd name="T72" fmla="*/ 450 w 474"/>
              <a:gd name="T73" fmla="*/ 332 h 412"/>
              <a:gd name="T74" fmla="*/ 24 w 474"/>
              <a:gd name="T75" fmla="*/ 332 h 412"/>
              <a:gd name="T76" fmla="*/ 24 w 474"/>
              <a:gd name="T77" fmla="*/ 400 h 412"/>
              <a:gd name="T78" fmla="*/ 12 w 474"/>
              <a:gd name="T79" fmla="*/ 412 h 412"/>
              <a:gd name="T80" fmla="*/ 0 w 474"/>
              <a:gd name="T81" fmla="*/ 400 h 412"/>
              <a:gd name="T82" fmla="*/ 0 w 474"/>
              <a:gd name="T83" fmla="*/ 321 h 412"/>
              <a:gd name="T84" fmla="*/ 0 w 474"/>
              <a:gd name="T85" fmla="*/ 161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74" h="412">
                <a:moveTo>
                  <a:pt x="94" y="268"/>
                </a:moveTo>
                <a:cubicBezTo>
                  <a:pt x="87" y="268"/>
                  <a:pt x="82" y="262"/>
                  <a:pt x="82" y="256"/>
                </a:cubicBezTo>
                <a:cubicBezTo>
                  <a:pt x="82" y="249"/>
                  <a:pt x="87" y="244"/>
                  <a:pt x="94" y="244"/>
                </a:cubicBezTo>
                <a:cubicBezTo>
                  <a:pt x="201" y="244"/>
                  <a:pt x="201" y="244"/>
                  <a:pt x="201" y="244"/>
                </a:cubicBezTo>
                <a:cubicBezTo>
                  <a:pt x="207" y="244"/>
                  <a:pt x="213" y="249"/>
                  <a:pt x="213" y="256"/>
                </a:cubicBezTo>
                <a:cubicBezTo>
                  <a:pt x="213" y="262"/>
                  <a:pt x="207" y="268"/>
                  <a:pt x="201" y="268"/>
                </a:cubicBezTo>
                <a:lnTo>
                  <a:pt x="94" y="268"/>
                </a:lnTo>
                <a:close/>
                <a:moveTo>
                  <a:pt x="225" y="12"/>
                </a:moveTo>
                <a:cubicBezTo>
                  <a:pt x="225" y="6"/>
                  <a:pt x="230" y="0"/>
                  <a:pt x="237" y="0"/>
                </a:cubicBezTo>
                <a:cubicBezTo>
                  <a:pt x="244" y="0"/>
                  <a:pt x="249" y="6"/>
                  <a:pt x="249" y="12"/>
                </a:cubicBezTo>
                <a:cubicBezTo>
                  <a:pt x="249" y="65"/>
                  <a:pt x="249" y="65"/>
                  <a:pt x="249" y="65"/>
                </a:cubicBezTo>
                <a:cubicBezTo>
                  <a:pt x="302" y="65"/>
                  <a:pt x="302" y="65"/>
                  <a:pt x="302" y="65"/>
                </a:cubicBezTo>
                <a:cubicBezTo>
                  <a:pt x="308" y="65"/>
                  <a:pt x="314" y="70"/>
                  <a:pt x="314" y="77"/>
                </a:cubicBezTo>
                <a:cubicBezTo>
                  <a:pt x="314" y="84"/>
                  <a:pt x="308" y="89"/>
                  <a:pt x="302" y="89"/>
                </a:cubicBezTo>
                <a:cubicBezTo>
                  <a:pt x="249" y="89"/>
                  <a:pt x="249" y="89"/>
                  <a:pt x="249" y="89"/>
                </a:cubicBezTo>
                <a:cubicBezTo>
                  <a:pt x="249" y="142"/>
                  <a:pt x="249" y="142"/>
                  <a:pt x="249" y="142"/>
                </a:cubicBezTo>
                <a:cubicBezTo>
                  <a:pt x="249" y="149"/>
                  <a:pt x="244" y="154"/>
                  <a:pt x="237" y="154"/>
                </a:cubicBezTo>
                <a:cubicBezTo>
                  <a:pt x="230" y="154"/>
                  <a:pt x="225" y="149"/>
                  <a:pt x="225" y="142"/>
                </a:cubicBezTo>
                <a:cubicBezTo>
                  <a:pt x="225" y="89"/>
                  <a:pt x="225" y="89"/>
                  <a:pt x="225" y="89"/>
                </a:cubicBezTo>
                <a:cubicBezTo>
                  <a:pt x="172" y="89"/>
                  <a:pt x="172" y="89"/>
                  <a:pt x="172" y="89"/>
                </a:cubicBezTo>
                <a:cubicBezTo>
                  <a:pt x="165" y="89"/>
                  <a:pt x="160" y="84"/>
                  <a:pt x="160" y="77"/>
                </a:cubicBezTo>
                <a:cubicBezTo>
                  <a:pt x="160" y="70"/>
                  <a:pt x="165" y="65"/>
                  <a:pt x="172" y="65"/>
                </a:cubicBezTo>
                <a:cubicBezTo>
                  <a:pt x="225" y="65"/>
                  <a:pt x="225" y="65"/>
                  <a:pt x="225" y="65"/>
                </a:cubicBezTo>
                <a:lnTo>
                  <a:pt x="225" y="12"/>
                </a:lnTo>
                <a:close/>
                <a:moveTo>
                  <a:pt x="0" y="161"/>
                </a:moveTo>
                <a:cubicBezTo>
                  <a:pt x="0" y="155"/>
                  <a:pt x="5" y="149"/>
                  <a:pt x="12" y="149"/>
                </a:cubicBezTo>
                <a:cubicBezTo>
                  <a:pt x="18" y="149"/>
                  <a:pt x="24" y="155"/>
                  <a:pt x="24" y="161"/>
                </a:cubicBezTo>
                <a:cubicBezTo>
                  <a:pt x="24" y="309"/>
                  <a:pt x="24" y="309"/>
                  <a:pt x="24" y="309"/>
                </a:cubicBezTo>
                <a:cubicBezTo>
                  <a:pt x="450" y="309"/>
                  <a:pt x="450" y="309"/>
                  <a:pt x="450" y="309"/>
                </a:cubicBezTo>
                <a:cubicBezTo>
                  <a:pt x="450" y="251"/>
                  <a:pt x="450" y="251"/>
                  <a:pt x="450" y="251"/>
                </a:cubicBezTo>
                <a:cubicBezTo>
                  <a:pt x="450" y="244"/>
                  <a:pt x="455" y="239"/>
                  <a:pt x="462" y="239"/>
                </a:cubicBezTo>
                <a:cubicBezTo>
                  <a:pt x="469" y="239"/>
                  <a:pt x="474" y="244"/>
                  <a:pt x="474" y="251"/>
                </a:cubicBezTo>
                <a:cubicBezTo>
                  <a:pt x="474" y="321"/>
                  <a:pt x="474" y="321"/>
                  <a:pt x="474" y="321"/>
                </a:cubicBezTo>
                <a:cubicBezTo>
                  <a:pt x="474" y="400"/>
                  <a:pt x="474" y="400"/>
                  <a:pt x="474" y="400"/>
                </a:cubicBezTo>
                <a:cubicBezTo>
                  <a:pt x="474" y="407"/>
                  <a:pt x="469" y="412"/>
                  <a:pt x="462" y="412"/>
                </a:cubicBezTo>
                <a:cubicBezTo>
                  <a:pt x="455" y="412"/>
                  <a:pt x="450" y="407"/>
                  <a:pt x="450" y="400"/>
                </a:cubicBezTo>
                <a:cubicBezTo>
                  <a:pt x="450" y="332"/>
                  <a:pt x="450" y="332"/>
                  <a:pt x="450" y="332"/>
                </a:cubicBezTo>
                <a:cubicBezTo>
                  <a:pt x="24" y="332"/>
                  <a:pt x="24" y="332"/>
                  <a:pt x="24" y="332"/>
                </a:cubicBezTo>
                <a:cubicBezTo>
                  <a:pt x="24" y="400"/>
                  <a:pt x="24" y="400"/>
                  <a:pt x="24" y="400"/>
                </a:cubicBezTo>
                <a:cubicBezTo>
                  <a:pt x="24" y="407"/>
                  <a:pt x="18" y="412"/>
                  <a:pt x="12" y="412"/>
                </a:cubicBezTo>
                <a:cubicBezTo>
                  <a:pt x="5" y="412"/>
                  <a:pt x="0" y="407"/>
                  <a:pt x="0" y="400"/>
                </a:cubicBezTo>
                <a:cubicBezTo>
                  <a:pt x="0" y="321"/>
                  <a:pt x="0" y="321"/>
                  <a:pt x="0" y="321"/>
                </a:cubicBezTo>
                <a:lnTo>
                  <a:pt x="0" y="161"/>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46" name="Freeform 13">
            <a:extLst>
              <a:ext uri="{FF2B5EF4-FFF2-40B4-BE49-F238E27FC236}">
                <a16:creationId xmlns:a16="http://schemas.microsoft.com/office/drawing/2014/main" id="{0417880B-6420-4F5D-BCC5-7391773A9DD5}"/>
              </a:ext>
            </a:extLst>
          </p:cNvPr>
          <p:cNvSpPr>
            <a:spLocks noEditPoints="1"/>
          </p:cNvSpPr>
          <p:nvPr/>
        </p:nvSpPr>
        <p:spPr bwMode="auto">
          <a:xfrm>
            <a:off x="7743828" y="2455464"/>
            <a:ext cx="372792" cy="908509"/>
          </a:xfrm>
          <a:custGeom>
            <a:avLst/>
            <a:gdLst>
              <a:gd name="T0" fmla="*/ 128 w 231"/>
              <a:gd name="T1" fmla="*/ 543 h 567"/>
              <a:gd name="T2" fmla="*/ 193 w 231"/>
              <a:gd name="T3" fmla="*/ 555 h 567"/>
              <a:gd name="T4" fmla="*/ 51 w 231"/>
              <a:gd name="T5" fmla="*/ 567 h 567"/>
              <a:gd name="T6" fmla="*/ 51 w 231"/>
              <a:gd name="T7" fmla="*/ 543 h 567"/>
              <a:gd name="T8" fmla="*/ 104 w 231"/>
              <a:gd name="T9" fmla="*/ 513 h 567"/>
              <a:gd name="T10" fmla="*/ 57 w 231"/>
              <a:gd name="T11" fmla="*/ 513 h 567"/>
              <a:gd name="T12" fmla="*/ 0 w 231"/>
              <a:gd name="T13" fmla="*/ 501 h 567"/>
              <a:gd name="T14" fmla="*/ 32 w 231"/>
              <a:gd name="T15" fmla="*/ 489 h 567"/>
              <a:gd name="T16" fmla="*/ 32 w 231"/>
              <a:gd name="T17" fmla="*/ 238 h 567"/>
              <a:gd name="T18" fmla="*/ 32 w 231"/>
              <a:gd name="T19" fmla="*/ 232 h 567"/>
              <a:gd name="T20" fmla="*/ 35 w 231"/>
              <a:gd name="T21" fmla="*/ 223 h 567"/>
              <a:gd name="T22" fmla="*/ 104 w 231"/>
              <a:gd name="T23" fmla="*/ 12 h 567"/>
              <a:gd name="T24" fmla="*/ 128 w 231"/>
              <a:gd name="T25" fmla="*/ 12 h 567"/>
              <a:gd name="T26" fmla="*/ 196 w 231"/>
              <a:gd name="T27" fmla="*/ 223 h 567"/>
              <a:gd name="T28" fmla="*/ 199 w 231"/>
              <a:gd name="T29" fmla="*/ 238 h 567"/>
              <a:gd name="T30" fmla="*/ 200 w 231"/>
              <a:gd name="T31" fmla="*/ 271 h 567"/>
              <a:gd name="T32" fmla="*/ 200 w 231"/>
              <a:gd name="T33" fmla="*/ 394 h 567"/>
              <a:gd name="T34" fmla="*/ 200 w 231"/>
              <a:gd name="T35" fmla="*/ 488 h 567"/>
              <a:gd name="T36" fmla="*/ 219 w 231"/>
              <a:gd name="T37" fmla="*/ 489 h 567"/>
              <a:gd name="T38" fmla="*/ 219 w 231"/>
              <a:gd name="T39" fmla="*/ 513 h 567"/>
              <a:gd name="T40" fmla="*/ 175 w 231"/>
              <a:gd name="T41" fmla="*/ 513 h 567"/>
              <a:gd name="T42" fmla="*/ 136 w 231"/>
              <a:gd name="T43" fmla="*/ 467 h 567"/>
              <a:gd name="T44" fmla="*/ 136 w 231"/>
              <a:gd name="T45" fmla="*/ 443 h 567"/>
              <a:gd name="T46" fmla="*/ 176 w 231"/>
              <a:gd name="T47" fmla="*/ 405 h 567"/>
              <a:gd name="T48" fmla="*/ 124 w 231"/>
              <a:gd name="T49" fmla="*/ 394 h 567"/>
              <a:gd name="T50" fmla="*/ 176 w 231"/>
              <a:gd name="T51" fmla="*/ 382 h 567"/>
              <a:gd name="T52" fmla="*/ 136 w 231"/>
              <a:gd name="T53" fmla="*/ 344 h 567"/>
              <a:gd name="T54" fmla="*/ 136 w 231"/>
              <a:gd name="T55" fmla="*/ 320 h 567"/>
              <a:gd name="T56" fmla="*/ 176 w 231"/>
              <a:gd name="T57" fmla="*/ 283 h 567"/>
              <a:gd name="T58" fmla="*/ 124 w 231"/>
              <a:gd name="T59" fmla="*/ 271 h 567"/>
              <a:gd name="T60" fmla="*/ 176 w 231"/>
              <a:gd name="T61" fmla="*/ 259 h 567"/>
              <a:gd name="T62" fmla="*/ 176 w 231"/>
              <a:gd name="T63" fmla="*/ 238 h 567"/>
              <a:gd name="T64" fmla="*/ 116 w 231"/>
              <a:gd name="T65" fmla="*/ 175 h 567"/>
              <a:gd name="T66" fmla="*/ 56 w 231"/>
              <a:gd name="T67" fmla="*/ 238 h 567"/>
              <a:gd name="T68" fmla="*/ 56 w 231"/>
              <a:gd name="T69" fmla="*/ 488 h 567"/>
              <a:gd name="T70" fmla="*/ 56 w 231"/>
              <a:gd name="T71" fmla="*/ 489 h 567"/>
              <a:gd name="T72" fmla="*/ 175 w 231"/>
              <a:gd name="T73" fmla="*/ 489 h 567"/>
              <a:gd name="T74" fmla="*/ 176 w 231"/>
              <a:gd name="T75" fmla="*/ 488 h 567"/>
              <a:gd name="T76" fmla="*/ 136 w 231"/>
              <a:gd name="T77" fmla="*/ 467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1" h="567">
                <a:moveTo>
                  <a:pt x="128" y="513"/>
                </a:moveTo>
                <a:cubicBezTo>
                  <a:pt x="128" y="543"/>
                  <a:pt x="128" y="543"/>
                  <a:pt x="128" y="543"/>
                </a:cubicBezTo>
                <a:cubicBezTo>
                  <a:pt x="181" y="543"/>
                  <a:pt x="181" y="543"/>
                  <a:pt x="181" y="543"/>
                </a:cubicBezTo>
                <a:cubicBezTo>
                  <a:pt x="187" y="543"/>
                  <a:pt x="193" y="548"/>
                  <a:pt x="193" y="555"/>
                </a:cubicBezTo>
                <a:cubicBezTo>
                  <a:pt x="193" y="561"/>
                  <a:pt x="187" y="567"/>
                  <a:pt x="181" y="567"/>
                </a:cubicBezTo>
                <a:cubicBezTo>
                  <a:pt x="51" y="567"/>
                  <a:pt x="51" y="567"/>
                  <a:pt x="51" y="567"/>
                </a:cubicBezTo>
                <a:cubicBezTo>
                  <a:pt x="44" y="567"/>
                  <a:pt x="39" y="561"/>
                  <a:pt x="39" y="555"/>
                </a:cubicBezTo>
                <a:cubicBezTo>
                  <a:pt x="39" y="548"/>
                  <a:pt x="44" y="543"/>
                  <a:pt x="51" y="543"/>
                </a:cubicBezTo>
                <a:cubicBezTo>
                  <a:pt x="104" y="543"/>
                  <a:pt x="104" y="543"/>
                  <a:pt x="104" y="543"/>
                </a:cubicBezTo>
                <a:cubicBezTo>
                  <a:pt x="104" y="513"/>
                  <a:pt x="104" y="513"/>
                  <a:pt x="104" y="513"/>
                </a:cubicBezTo>
                <a:cubicBezTo>
                  <a:pt x="57" y="513"/>
                  <a:pt x="57" y="513"/>
                  <a:pt x="57" y="513"/>
                </a:cubicBezTo>
                <a:cubicBezTo>
                  <a:pt x="57" y="513"/>
                  <a:pt x="57" y="513"/>
                  <a:pt x="57" y="513"/>
                </a:cubicBezTo>
                <a:cubicBezTo>
                  <a:pt x="12" y="513"/>
                  <a:pt x="12" y="513"/>
                  <a:pt x="12" y="513"/>
                </a:cubicBezTo>
                <a:cubicBezTo>
                  <a:pt x="5" y="513"/>
                  <a:pt x="0" y="508"/>
                  <a:pt x="0" y="501"/>
                </a:cubicBezTo>
                <a:cubicBezTo>
                  <a:pt x="0" y="494"/>
                  <a:pt x="5" y="489"/>
                  <a:pt x="12" y="489"/>
                </a:cubicBezTo>
                <a:cubicBezTo>
                  <a:pt x="32" y="489"/>
                  <a:pt x="32" y="489"/>
                  <a:pt x="32" y="489"/>
                </a:cubicBezTo>
                <a:cubicBezTo>
                  <a:pt x="32" y="489"/>
                  <a:pt x="32" y="488"/>
                  <a:pt x="32" y="488"/>
                </a:cubicBezTo>
                <a:cubicBezTo>
                  <a:pt x="32" y="238"/>
                  <a:pt x="32" y="238"/>
                  <a:pt x="32" y="238"/>
                </a:cubicBezTo>
                <a:cubicBezTo>
                  <a:pt x="32" y="238"/>
                  <a:pt x="32" y="238"/>
                  <a:pt x="32" y="238"/>
                </a:cubicBezTo>
                <a:cubicBezTo>
                  <a:pt x="32" y="232"/>
                  <a:pt x="32" y="232"/>
                  <a:pt x="32" y="232"/>
                </a:cubicBezTo>
                <a:cubicBezTo>
                  <a:pt x="32" y="229"/>
                  <a:pt x="33" y="226"/>
                  <a:pt x="35" y="223"/>
                </a:cubicBezTo>
                <a:cubicBezTo>
                  <a:pt x="35" y="223"/>
                  <a:pt x="35" y="223"/>
                  <a:pt x="35" y="223"/>
                </a:cubicBezTo>
                <a:cubicBezTo>
                  <a:pt x="104" y="153"/>
                  <a:pt x="104" y="153"/>
                  <a:pt x="104" y="153"/>
                </a:cubicBezTo>
                <a:cubicBezTo>
                  <a:pt x="104" y="12"/>
                  <a:pt x="104" y="12"/>
                  <a:pt x="104" y="12"/>
                </a:cubicBezTo>
                <a:cubicBezTo>
                  <a:pt x="104" y="5"/>
                  <a:pt x="109" y="0"/>
                  <a:pt x="116" y="0"/>
                </a:cubicBezTo>
                <a:cubicBezTo>
                  <a:pt x="122" y="0"/>
                  <a:pt x="128" y="5"/>
                  <a:pt x="128" y="12"/>
                </a:cubicBezTo>
                <a:cubicBezTo>
                  <a:pt x="128" y="153"/>
                  <a:pt x="128" y="153"/>
                  <a:pt x="128" y="153"/>
                </a:cubicBezTo>
                <a:cubicBezTo>
                  <a:pt x="196" y="223"/>
                  <a:pt x="196" y="223"/>
                  <a:pt x="196" y="223"/>
                </a:cubicBezTo>
                <a:cubicBezTo>
                  <a:pt x="198" y="226"/>
                  <a:pt x="200" y="229"/>
                  <a:pt x="199" y="232"/>
                </a:cubicBezTo>
                <a:cubicBezTo>
                  <a:pt x="199" y="238"/>
                  <a:pt x="199" y="238"/>
                  <a:pt x="199" y="238"/>
                </a:cubicBezTo>
                <a:cubicBezTo>
                  <a:pt x="200" y="238"/>
                  <a:pt x="200" y="238"/>
                  <a:pt x="200" y="238"/>
                </a:cubicBezTo>
                <a:cubicBezTo>
                  <a:pt x="200" y="271"/>
                  <a:pt x="200" y="271"/>
                  <a:pt x="200" y="271"/>
                </a:cubicBezTo>
                <a:cubicBezTo>
                  <a:pt x="200" y="332"/>
                  <a:pt x="200" y="332"/>
                  <a:pt x="200" y="332"/>
                </a:cubicBezTo>
                <a:cubicBezTo>
                  <a:pt x="200" y="394"/>
                  <a:pt x="200" y="394"/>
                  <a:pt x="200" y="394"/>
                </a:cubicBezTo>
                <a:cubicBezTo>
                  <a:pt x="200" y="455"/>
                  <a:pt x="200" y="455"/>
                  <a:pt x="200" y="455"/>
                </a:cubicBezTo>
                <a:cubicBezTo>
                  <a:pt x="200" y="488"/>
                  <a:pt x="200" y="488"/>
                  <a:pt x="200" y="488"/>
                </a:cubicBezTo>
                <a:cubicBezTo>
                  <a:pt x="200" y="488"/>
                  <a:pt x="200" y="489"/>
                  <a:pt x="199" y="489"/>
                </a:cubicBezTo>
                <a:cubicBezTo>
                  <a:pt x="219" y="489"/>
                  <a:pt x="219" y="489"/>
                  <a:pt x="219" y="489"/>
                </a:cubicBezTo>
                <a:cubicBezTo>
                  <a:pt x="226" y="489"/>
                  <a:pt x="231" y="494"/>
                  <a:pt x="231" y="501"/>
                </a:cubicBezTo>
                <a:cubicBezTo>
                  <a:pt x="231" y="508"/>
                  <a:pt x="226" y="513"/>
                  <a:pt x="219" y="513"/>
                </a:cubicBezTo>
                <a:cubicBezTo>
                  <a:pt x="175" y="513"/>
                  <a:pt x="175" y="513"/>
                  <a:pt x="175" y="513"/>
                </a:cubicBezTo>
                <a:cubicBezTo>
                  <a:pt x="175" y="513"/>
                  <a:pt x="175" y="513"/>
                  <a:pt x="175" y="513"/>
                </a:cubicBezTo>
                <a:lnTo>
                  <a:pt x="128" y="513"/>
                </a:lnTo>
                <a:close/>
                <a:moveTo>
                  <a:pt x="136" y="467"/>
                </a:moveTo>
                <a:cubicBezTo>
                  <a:pt x="129" y="467"/>
                  <a:pt x="124" y="462"/>
                  <a:pt x="124" y="455"/>
                </a:cubicBezTo>
                <a:cubicBezTo>
                  <a:pt x="124" y="448"/>
                  <a:pt x="129" y="443"/>
                  <a:pt x="136" y="443"/>
                </a:cubicBezTo>
                <a:cubicBezTo>
                  <a:pt x="176" y="443"/>
                  <a:pt x="176" y="443"/>
                  <a:pt x="176" y="443"/>
                </a:cubicBezTo>
                <a:cubicBezTo>
                  <a:pt x="176" y="405"/>
                  <a:pt x="176" y="405"/>
                  <a:pt x="176" y="405"/>
                </a:cubicBezTo>
                <a:cubicBezTo>
                  <a:pt x="136" y="405"/>
                  <a:pt x="136" y="405"/>
                  <a:pt x="136" y="405"/>
                </a:cubicBezTo>
                <a:cubicBezTo>
                  <a:pt x="129" y="405"/>
                  <a:pt x="124" y="400"/>
                  <a:pt x="124" y="394"/>
                </a:cubicBezTo>
                <a:cubicBezTo>
                  <a:pt x="124" y="387"/>
                  <a:pt x="129" y="382"/>
                  <a:pt x="136" y="382"/>
                </a:cubicBezTo>
                <a:cubicBezTo>
                  <a:pt x="176" y="382"/>
                  <a:pt x="176" y="382"/>
                  <a:pt x="176" y="382"/>
                </a:cubicBezTo>
                <a:cubicBezTo>
                  <a:pt x="176" y="344"/>
                  <a:pt x="176" y="344"/>
                  <a:pt x="176" y="344"/>
                </a:cubicBezTo>
                <a:cubicBezTo>
                  <a:pt x="136" y="344"/>
                  <a:pt x="136" y="344"/>
                  <a:pt x="136" y="344"/>
                </a:cubicBezTo>
                <a:cubicBezTo>
                  <a:pt x="129" y="344"/>
                  <a:pt x="124" y="339"/>
                  <a:pt x="124" y="332"/>
                </a:cubicBezTo>
                <a:cubicBezTo>
                  <a:pt x="124" y="326"/>
                  <a:pt x="129" y="320"/>
                  <a:pt x="136" y="320"/>
                </a:cubicBezTo>
                <a:cubicBezTo>
                  <a:pt x="176" y="320"/>
                  <a:pt x="176" y="320"/>
                  <a:pt x="176" y="320"/>
                </a:cubicBezTo>
                <a:cubicBezTo>
                  <a:pt x="176" y="283"/>
                  <a:pt x="176" y="283"/>
                  <a:pt x="176" y="283"/>
                </a:cubicBezTo>
                <a:cubicBezTo>
                  <a:pt x="136" y="283"/>
                  <a:pt x="136" y="283"/>
                  <a:pt x="136" y="283"/>
                </a:cubicBezTo>
                <a:cubicBezTo>
                  <a:pt x="129" y="283"/>
                  <a:pt x="124" y="277"/>
                  <a:pt x="124" y="271"/>
                </a:cubicBezTo>
                <a:cubicBezTo>
                  <a:pt x="124" y="264"/>
                  <a:pt x="129" y="259"/>
                  <a:pt x="136" y="259"/>
                </a:cubicBezTo>
                <a:cubicBezTo>
                  <a:pt x="176" y="259"/>
                  <a:pt x="176" y="259"/>
                  <a:pt x="176" y="259"/>
                </a:cubicBezTo>
                <a:cubicBezTo>
                  <a:pt x="176" y="238"/>
                  <a:pt x="176" y="238"/>
                  <a:pt x="176" y="238"/>
                </a:cubicBezTo>
                <a:cubicBezTo>
                  <a:pt x="176" y="238"/>
                  <a:pt x="176" y="238"/>
                  <a:pt x="176" y="238"/>
                </a:cubicBezTo>
                <a:cubicBezTo>
                  <a:pt x="176" y="237"/>
                  <a:pt x="176" y="237"/>
                  <a:pt x="176" y="237"/>
                </a:cubicBezTo>
                <a:cubicBezTo>
                  <a:pt x="116" y="175"/>
                  <a:pt x="116" y="175"/>
                  <a:pt x="116" y="175"/>
                </a:cubicBezTo>
                <a:cubicBezTo>
                  <a:pt x="56" y="237"/>
                  <a:pt x="56" y="237"/>
                  <a:pt x="56" y="237"/>
                </a:cubicBezTo>
                <a:cubicBezTo>
                  <a:pt x="56" y="238"/>
                  <a:pt x="56" y="238"/>
                  <a:pt x="56" y="238"/>
                </a:cubicBezTo>
                <a:cubicBezTo>
                  <a:pt x="56" y="238"/>
                  <a:pt x="56" y="238"/>
                  <a:pt x="56" y="238"/>
                </a:cubicBezTo>
                <a:cubicBezTo>
                  <a:pt x="56" y="488"/>
                  <a:pt x="56" y="488"/>
                  <a:pt x="56" y="488"/>
                </a:cubicBezTo>
                <a:cubicBezTo>
                  <a:pt x="56" y="488"/>
                  <a:pt x="56" y="489"/>
                  <a:pt x="56" y="489"/>
                </a:cubicBezTo>
                <a:cubicBezTo>
                  <a:pt x="56" y="489"/>
                  <a:pt x="56" y="489"/>
                  <a:pt x="56" y="489"/>
                </a:cubicBezTo>
                <a:cubicBezTo>
                  <a:pt x="56" y="489"/>
                  <a:pt x="57" y="489"/>
                  <a:pt x="57" y="489"/>
                </a:cubicBezTo>
                <a:cubicBezTo>
                  <a:pt x="175" y="489"/>
                  <a:pt x="175" y="489"/>
                  <a:pt x="175" y="489"/>
                </a:cubicBezTo>
                <a:cubicBezTo>
                  <a:pt x="175" y="489"/>
                  <a:pt x="175" y="489"/>
                  <a:pt x="175" y="489"/>
                </a:cubicBezTo>
                <a:cubicBezTo>
                  <a:pt x="175" y="489"/>
                  <a:pt x="176" y="488"/>
                  <a:pt x="176" y="488"/>
                </a:cubicBezTo>
                <a:cubicBezTo>
                  <a:pt x="176" y="467"/>
                  <a:pt x="176" y="467"/>
                  <a:pt x="176" y="467"/>
                </a:cubicBezTo>
                <a:lnTo>
                  <a:pt x="136" y="467"/>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52" name="Freeform 17">
            <a:extLst>
              <a:ext uri="{FF2B5EF4-FFF2-40B4-BE49-F238E27FC236}">
                <a16:creationId xmlns:a16="http://schemas.microsoft.com/office/drawing/2014/main" id="{1A0A2FF0-4F24-427C-8786-26D0FFA0E4F2}"/>
              </a:ext>
            </a:extLst>
          </p:cNvPr>
          <p:cNvSpPr>
            <a:spLocks noEditPoints="1"/>
          </p:cNvSpPr>
          <p:nvPr/>
        </p:nvSpPr>
        <p:spPr bwMode="auto">
          <a:xfrm>
            <a:off x="7078113" y="4364482"/>
            <a:ext cx="352417" cy="674687"/>
          </a:xfrm>
          <a:custGeom>
            <a:avLst/>
            <a:gdLst>
              <a:gd name="T0" fmla="*/ 199 w 283"/>
              <a:gd name="T1" fmla="*/ 7 h 545"/>
              <a:gd name="T2" fmla="*/ 226 w 283"/>
              <a:gd name="T3" fmla="*/ 94 h 545"/>
              <a:gd name="T4" fmla="*/ 283 w 283"/>
              <a:gd name="T5" fmla="*/ 388 h 545"/>
              <a:gd name="T6" fmla="*/ 283 w 283"/>
              <a:gd name="T7" fmla="*/ 389 h 545"/>
              <a:gd name="T8" fmla="*/ 142 w 283"/>
              <a:gd name="T9" fmla="*/ 545 h 545"/>
              <a:gd name="T10" fmla="*/ 0 w 283"/>
              <a:gd name="T11" fmla="*/ 389 h 545"/>
              <a:gd name="T12" fmla="*/ 0 w 283"/>
              <a:gd name="T13" fmla="*/ 388 h 545"/>
              <a:gd name="T14" fmla="*/ 57 w 283"/>
              <a:gd name="T15" fmla="*/ 94 h 545"/>
              <a:gd name="T16" fmla="*/ 205 w 283"/>
              <a:gd name="T17" fmla="*/ 127 h 545"/>
              <a:gd name="T18" fmla="*/ 102 w 283"/>
              <a:gd name="T19" fmla="*/ 149 h 545"/>
              <a:gd name="T20" fmla="*/ 39 w 283"/>
              <a:gd name="T21" fmla="*/ 127 h 545"/>
              <a:gd name="T22" fmla="*/ 24 w 283"/>
              <a:gd name="T23" fmla="*/ 197 h 545"/>
              <a:gd name="T24" fmla="*/ 259 w 283"/>
              <a:gd name="T25" fmla="*/ 198 h 545"/>
              <a:gd name="T26" fmla="*/ 205 w 283"/>
              <a:gd name="T27" fmla="*/ 113 h 545"/>
              <a:gd name="T28" fmla="*/ 54 w 283"/>
              <a:gd name="T29" fmla="*/ 415 h 545"/>
              <a:gd name="T30" fmla="*/ 259 w 283"/>
              <a:gd name="T31" fmla="*/ 391 h 545"/>
              <a:gd name="T32" fmla="*/ 142 w 283"/>
              <a:gd name="T33" fmla="*/ 257 h 545"/>
              <a:gd name="T34" fmla="*/ 24 w 283"/>
              <a:gd name="T35" fmla="*/ 391 h 545"/>
              <a:gd name="T36" fmla="*/ 24 w 283"/>
              <a:gd name="T37" fmla="*/ 484 h 545"/>
              <a:gd name="T38" fmla="*/ 259 w 283"/>
              <a:gd name="T39" fmla="*/ 484 h 545"/>
              <a:gd name="T40" fmla="*/ 259 w 283"/>
              <a:gd name="T41" fmla="*/ 427 h 545"/>
              <a:gd name="T42" fmla="*/ 88 w 283"/>
              <a:gd name="T43" fmla="*/ 86 h 545"/>
              <a:gd name="T44" fmla="*/ 113 w 283"/>
              <a:gd name="T45" fmla="*/ 91 h 545"/>
              <a:gd name="T46" fmla="*/ 114 w 283"/>
              <a:gd name="T47" fmla="*/ 91 h 545"/>
              <a:gd name="T48" fmla="*/ 115 w 283"/>
              <a:gd name="T49" fmla="*/ 91 h 545"/>
              <a:gd name="T50" fmla="*/ 130 w 283"/>
              <a:gd name="T51" fmla="*/ 92 h 545"/>
              <a:gd name="T52" fmla="*/ 132 w 283"/>
              <a:gd name="T53" fmla="*/ 92 h 545"/>
              <a:gd name="T54" fmla="*/ 133 w 283"/>
              <a:gd name="T55" fmla="*/ 92 h 545"/>
              <a:gd name="T56" fmla="*/ 134 w 283"/>
              <a:gd name="T57" fmla="*/ 92 h 545"/>
              <a:gd name="T58" fmla="*/ 135 w 283"/>
              <a:gd name="T59" fmla="*/ 92 h 545"/>
              <a:gd name="T60" fmla="*/ 136 w 283"/>
              <a:gd name="T61" fmla="*/ 92 h 545"/>
              <a:gd name="T62" fmla="*/ 138 w 283"/>
              <a:gd name="T63" fmla="*/ 92 h 545"/>
              <a:gd name="T64" fmla="*/ 139 w 283"/>
              <a:gd name="T65" fmla="*/ 92 h 545"/>
              <a:gd name="T66" fmla="*/ 140 w 283"/>
              <a:gd name="T67" fmla="*/ 92 h 545"/>
              <a:gd name="T68" fmla="*/ 141 w 283"/>
              <a:gd name="T69" fmla="*/ 92 h 545"/>
              <a:gd name="T70" fmla="*/ 142 w 283"/>
              <a:gd name="T71" fmla="*/ 92 h 545"/>
              <a:gd name="T72" fmla="*/ 143 w 283"/>
              <a:gd name="T73" fmla="*/ 92 h 545"/>
              <a:gd name="T74" fmla="*/ 144 w 283"/>
              <a:gd name="T75" fmla="*/ 92 h 545"/>
              <a:gd name="T76" fmla="*/ 146 w 283"/>
              <a:gd name="T77" fmla="*/ 92 h 545"/>
              <a:gd name="T78" fmla="*/ 146 w 283"/>
              <a:gd name="T79" fmla="*/ 92 h 545"/>
              <a:gd name="T80" fmla="*/ 148 w 283"/>
              <a:gd name="T81" fmla="*/ 92 h 545"/>
              <a:gd name="T82" fmla="*/ 149 w 283"/>
              <a:gd name="T83" fmla="*/ 92 h 545"/>
              <a:gd name="T84" fmla="*/ 150 w 283"/>
              <a:gd name="T85" fmla="*/ 92 h 545"/>
              <a:gd name="T86" fmla="*/ 151 w 283"/>
              <a:gd name="T87" fmla="*/ 92 h 545"/>
              <a:gd name="T88" fmla="*/ 153 w 283"/>
              <a:gd name="T89" fmla="*/ 92 h 545"/>
              <a:gd name="T90" fmla="*/ 169 w 283"/>
              <a:gd name="T91" fmla="*/ 91 h 545"/>
              <a:gd name="T92" fmla="*/ 170 w 283"/>
              <a:gd name="T93" fmla="*/ 91 h 545"/>
              <a:gd name="T94" fmla="*/ 172 w 283"/>
              <a:gd name="T95" fmla="*/ 91 h 545"/>
              <a:gd name="T96" fmla="*/ 206 w 283"/>
              <a:gd name="T97" fmla="*/ 82 h 545"/>
              <a:gd name="T98" fmla="*/ 84 w 283"/>
              <a:gd name="T99" fmla="*/ 63 h 545"/>
              <a:gd name="T100" fmla="*/ 142 w 283"/>
              <a:gd name="T101" fmla="*/ 117 h 545"/>
              <a:gd name="T102" fmla="*/ 109 w 283"/>
              <a:gd name="T103" fmla="*/ 126 h 545"/>
              <a:gd name="T104" fmla="*/ 181 w 283"/>
              <a:gd name="T105" fmla="*/ 127 h 545"/>
              <a:gd name="T106" fmla="*/ 172 w 283"/>
              <a:gd name="T107" fmla="*/ 311 h 545"/>
              <a:gd name="T108" fmla="*/ 172 w 283"/>
              <a:gd name="T109" fmla="*/ 373 h 545"/>
              <a:gd name="T110" fmla="*/ 111 w 283"/>
              <a:gd name="T111" fmla="*/ 373 h 545"/>
              <a:gd name="T112" fmla="*/ 111 w 283"/>
              <a:gd name="T113" fmla="*/ 311 h 545"/>
              <a:gd name="T114" fmla="*/ 135 w 283"/>
              <a:gd name="T115" fmla="*/ 323 h 545"/>
              <a:gd name="T116" fmla="*/ 135 w 283"/>
              <a:gd name="T117" fmla="*/ 361 h 545"/>
              <a:gd name="T118" fmla="*/ 176 w 283"/>
              <a:gd name="T119" fmla="*/ 349 h 545"/>
              <a:gd name="T120" fmla="*/ 206 w 283"/>
              <a:gd name="T121" fmla="*/ 35 h 545"/>
              <a:gd name="T122" fmla="*/ 91 w 283"/>
              <a:gd name="T123" fmla="*/ 30 h 545"/>
              <a:gd name="T124" fmla="*/ 206 w 283"/>
              <a:gd name="T125" fmla="*/ 35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3" h="545">
                <a:moveTo>
                  <a:pt x="53" y="35"/>
                </a:moveTo>
                <a:cubicBezTo>
                  <a:pt x="53" y="35"/>
                  <a:pt x="53" y="35"/>
                  <a:pt x="53" y="35"/>
                </a:cubicBezTo>
                <a:cubicBezTo>
                  <a:pt x="53" y="23"/>
                  <a:pt x="65" y="13"/>
                  <a:pt x="84" y="7"/>
                </a:cubicBezTo>
                <a:cubicBezTo>
                  <a:pt x="99" y="3"/>
                  <a:pt x="119" y="0"/>
                  <a:pt x="142" y="0"/>
                </a:cubicBezTo>
                <a:cubicBezTo>
                  <a:pt x="164" y="0"/>
                  <a:pt x="184" y="3"/>
                  <a:pt x="199" y="7"/>
                </a:cubicBezTo>
                <a:cubicBezTo>
                  <a:pt x="218" y="13"/>
                  <a:pt x="230" y="23"/>
                  <a:pt x="230" y="35"/>
                </a:cubicBezTo>
                <a:cubicBezTo>
                  <a:pt x="230" y="35"/>
                  <a:pt x="230" y="35"/>
                  <a:pt x="230" y="35"/>
                </a:cubicBezTo>
                <a:cubicBezTo>
                  <a:pt x="230" y="82"/>
                  <a:pt x="230" y="82"/>
                  <a:pt x="230" y="82"/>
                </a:cubicBezTo>
                <a:cubicBezTo>
                  <a:pt x="230" y="82"/>
                  <a:pt x="230" y="82"/>
                  <a:pt x="230" y="82"/>
                </a:cubicBezTo>
                <a:cubicBezTo>
                  <a:pt x="230" y="86"/>
                  <a:pt x="229" y="90"/>
                  <a:pt x="226" y="94"/>
                </a:cubicBezTo>
                <a:cubicBezTo>
                  <a:pt x="238" y="97"/>
                  <a:pt x="248" y="101"/>
                  <a:pt x="256" y="106"/>
                </a:cubicBezTo>
                <a:cubicBezTo>
                  <a:pt x="273" y="116"/>
                  <a:pt x="283" y="128"/>
                  <a:pt x="283" y="142"/>
                </a:cubicBezTo>
                <a:cubicBezTo>
                  <a:pt x="283" y="143"/>
                  <a:pt x="283" y="143"/>
                  <a:pt x="283" y="143"/>
                </a:cubicBezTo>
                <a:cubicBezTo>
                  <a:pt x="283" y="197"/>
                  <a:pt x="283" y="197"/>
                  <a:pt x="283" y="197"/>
                </a:cubicBezTo>
                <a:cubicBezTo>
                  <a:pt x="283" y="388"/>
                  <a:pt x="283" y="388"/>
                  <a:pt x="283" y="388"/>
                </a:cubicBezTo>
                <a:cubicBezTo>
                  <a:pt x="283" y="388"/>
                  <a:pt x="283" y="388"/>
                  <a:pt x="283" y="388"/>
                </a:cubicBezTo>
                <a:cubicBezTo>
                  <a:pt x="283" y="389"/>
                  <a:pt x="283" y="389"/>
                  <a:pt x="283" y="389"/>
                </a:cubicBezTo>
                <a:cubicBezTo>
                  <a:pt x="283" y="389"/>
                  <a:pt x="283" y="389"/>
                  <a:pt x="283" y="389"/>
                </a:cubicBezTo>
                <a:cubicBezTo>
                  <a:pt x="283" y="389"/>
                  <a:pt x="283" y="389"/>
                  <a:pt x="283" y="389"/>
                </a:cubicBezTo>
                <a:cubicBezTo>
                  <a:pt x="283" y="389"/>
                  <a:pt x="283" y="389"/>
                  <a:pt x="283" y="389"/>
                </a:cubicBezTo>
                <a:cubicBezTo>
                  <a:pt x="283" y="481"/>
                  <a:pt x="283" y="481"/>
                  <a:pt x="283" y="481"/>
                </a:cubicBezTo>
                <a:cubicBezTo>
                  <a:pt x="283" y="481"/>
                  <a:pt x="283" y="482"/>
                  <a:pt x="283" y="482"/>
                </a:cubicBezTo>
                <a:cubicBezTo>
                  <a:pt x="283" y="483"/>
                  <a:pt x="283" y="484"/>
                  <a:pt x="283" y="484"/>
                </a:cubicBezTo>
                <a:cubicBezTo>
                  <a:pt x="283" y="503"/>
                  <a:pt x="266" y="519"/>
                  <a:pt x="237" y="530"/>
                </a:cubicBezTo>
                <a:cubicBezTo>
                  <a:pt x="213" y="539"/>
                  <a:pt x="179" y="545"/>
                  <a:pt x="142" y="545"/>
                </a:cubicBezTo>
                <a:cubicBezTo>
                  <a:pt x="105" y="545"/>
                  <a:pt x="71" y="539"/>
                  <a:pt x="46" y="530"/>
                </a:cubicBezTo>
                <a:cubicBezTo>
                  <a:pt x="18" y="519"/>
                  <a:pt x="0" y="503"/>
                  <a:pt x="0" y="484"/>
                </a:cubicBezTo>
                <a:cubicBezTo>
                  <a:pt x="0" y="484"/>
                  <a:pt x="0" y="483"/>
                  <a:pt x="0" y="482"/>
                </a:cubicBezTo>
                <a:cubicBezTo>
                  <a:pt x="0" y="482"/>
                  <a:pt x="0" y="481"/>
                  <a:pt x="0" y="481"/>
                </a:cubicBezTo>
                <a:cubicBezTo>
                  <a:pt x="0" y="389"/>
                  <a:pt x="0" y="389"/>
                  <a:pt x="0" y="389"/>
                </a:cubicBezTo>
                <a:cubicBezTo>
                  <a:pt x="0" y="389"/>
                  <a:pt x="0" y="389"/>
                  <a:pt x="0" y="389"/>
                </a:cubicBezTo>
                <a:cubicBezTo>
                  <a:pt x="0" y="389"/>
                  <a:pt x="0" y="389"/>
                  <a:pt x="0" y="389"/>
                </a:cubicBezTo>
                <a:cubicBezTo>
                  <a:pt x="0" y="389"/>
                  <a:pt x="0" y="389"/>
                  <a:pt x="0" y="389"/>
                </a:cubicBezTo>
                <a:cubicBezTo>
                  <a:pt x="0" y="388"/>
                  <a:pt x="0" y="388"/>
                  <a:pt x="0" y="388"/>
                </a:cubicBezTo>
                <a:cubicBezTo>
                  <a:pt x="0" y="388"/>
                  <a:pt x="0" y="388"/>
                  <a:pt x="0" y="388"/>
                </a:cubicBezTo>
                <a:cubicBezTo>
                  <a:pt x="0" y="197"/>
                  <a:pt x="0" y="197"/>
                  <a:pt x="0" y="197"/>
                </a:cubicBezTo>
                <a:cubicBezTo>
                  <a:pt x="0" y="143"/>
                  <a:pt x="0" y="143"/>
                  <a:pt x="0" y="143"/>
                </a:cubicBezTo>
                <a:cubicBezTo>
                  <a:pt x="0" y="142"/>
                  <a:pt x="0" y="142"/>
                  <a:pt x="0" y="142"/>
                </a:cubicBezTo>
                <a:cubicBezTo>
                  <a:pt x="0" y="128"/>
                  <a:pt x="10" y="116"/>
                  <a:pt x="27" y="106"/>
                </a:cubicBezTo>
                <a:cubicBezTo>
                  <a:pt x="35" y="101"/>
                  <a:pt x="46" y="97"/>
                  <a:pt x="57" y="94"/>
                </a:cubicBezTo>
                <a:cubicBezTo>
                  <a:pt x="55" y="90"/>
                  <a:pt x="53" y="87"/>
                  <a:pt x="53" y="83"/>
                </a:cubicBezTo>
                <a:cubicBezTo>
                  <a:pt x="53" y="82"/>
                  <a:pt x="53" y="82"/>
                  <a:pt x="53" y="82"/>
                </a:cubicBezTo>
                <a:lnTo>
                  <a:pt x="53" y="35"/>
                </a:lnTo>
                <a:close/>
                <a:moveTo>
                  <a:pt x="205" y="113"/>
                </a:moveTo>
                <a:cubicBezTo>
                  <a:pt x="205" y="127"/>
                  <a:pt x="205" y="127"/>
                  <a:pt x="205" y="127"/>
                </a:cubicBezTo>
                <a:cubicBezTo>
                  <a:pt x="205" y="127"/>
                  <a:pt x="205" y="127"/>
                  <a:pt x="205" y="127"/>
                </a:cubicBezTo>
                <a:cubicBezTo>
                  <a:pt x="205" y="128"/>
                  <a:pt x="205" y="129"/>
                  <a:pt x="205" y="129"/>
                </a:cubicBezTo>
                <a:cubicBezTo>
                  <a:pt x="203" y="138"/>
                  <a:pt x="194" y="145"/>
                  <a:pt x="181" y="149"/>
                </a:cubicBezTo>
                <a:cubicBezTo>
                  <a:pt x="171" y="152"/>
                  <a:pt x="157" y="154"/>
                  <a:pt x="142" y="154"/>
                </a:cubicBezTo>
                <a:cubicBezTo>
                  <a:pt x="126" y="154"/>
                  <a:pt x="113" y="152"/>
                  <a:pt x="102" y="149"/>
                </a:cubicBezTo>
                <a:cubicBezTo>
                  <a:pt x="89" y="145"/>
                  <a:pt x="80" y="138"/>
                  <a:pt x="79" y="129"/>
                </a:cubicBezTo>
                <a:cubicBezTo>
                  <a:pt x="79" y="129"/>
                  <a:pt x="78" y="128"/>
                  <a:pt x="78" y="127"/>
                </a:cubicBezTo>
                <a:cubicBezTo>
                  <a:pt x="78" y="127"/>
                  <a:pt x="78" y="127"/>
                  <a:pt x="78" y="127"/>
                </a:cubicBezTo>
                <a:cubicBezTo>
                  <a:pt x="78" y="113"/>
                  <a:pt x="78" y="113"/>
                  <a:pt x="78" y="113"/>
                </a:cubicBezTo>
                <a:cubicBezTo>
                  <a:pt x="62" y="116"/>
                  <a:pt x="49" y="121"/>
                  <a:pt x="39" y="127"/>
                </a:cubicBezTo>
                <a:cubicBezTo>
                  <a:pt x="30" y="132"/>
                  <a:pt x="24" y="138"/>
                  <a:pt x="24" y="143"/>
                </a:cubicBezTo>
                <a:cubicBezTo>
                  <a:pt x="24" y="143"/>
                  <a:pt x="24" y="143"/>
                  <a:pt x="24" y="143"/>
                </a:cubicBezTo>
                <a:cubicBezTo>
                  <a:pt x="24" y="196"/>
                  <a:pt x="24" y="196"/>
                  <a:pt x="24" y="196"/>
                </a:cubicBezTo>
                <a:cubicBezTo>
                  <a:pt x="24" y="197"/>
                  <a:pt x="24" y="197"/>
                  <a:pt x="24" y="197"/>
                </a:cubicBezTo>
                <a:cubicBezTo>
                  <a:pt x="24" y="197"/>
                  <a:pt x="24" y="197"/>
                  <a:pt x="24" y="197"/>
                </a:cubicBezTo>
                <a:cubicBezTo>
                  <a:pt x="24" y="198"/>
                  <a:pt x="24" y="198"/>
                  <a:pt x="24" y="198"/>
                </a:cubicBezTo>
                <a:cubicBezTo>
                  <a:pt x="25" y="205"/>
                  <a:pt x="36" y="213"/>
                  <a:pt x="54" y="220"/>
                </a:cubicBezTo>
                <a:cubicBezTo>
                  <a:pt x="76" y="228"/>
                  <a:pt x="107" y="233"/>
                  <a:pt x="142" y="233"/>
                </a:cubicBezTo>
                <a:cubicBezTo>
                  <a:pt x="176" y="233"/>
                  <a:pt x="207" y="228"/>
                  <a:pt x="229" y="220"/>
                </a:cubicBezTo>
                <a:cubicBezTo>
                  <a:pt x="247" y="213"/>
                  <a:pt x="258" y="205"/>
                  <a:pt x="259" y="198"/>
                </a:cubicBezTo>
                <a:cubicBezTo>
                  <a:pt x="259" y="197"/>
                  <a:pt x="259" y="197"/>
                  <a:pt x="259" y="197"/>
                </a:cubicBezTo>
                <a:cubicBezTo>
                  <a:pt x="259" y="143"/>
                  <a:pt x="259" y="143"/>
                  <a:pt x="259" y="143"/>
                </a:cubicBezTo>
                <a:cubicBezTo>
                  <a:pt x="259" y="143"/>
                  <a:pt x="259" y="143"/>
                  <a:pt x="259" y="143"/>
                </a:cubicBezTo>
                <a:cubicBezTo>
                  <a:pt x="259" y="138"/>
                  <a:pt x="254" y="132"/>
                  <a:pt x="244" y="127"/>
                </a:cubicBezTo>
                <a:cubicBezTo>
                  <a:pt x="234" y="121"/>
                  <a:pt x="221" y="116"/>
                  <a:pt x="205" y="113"/>
                </a:cubicBezTo>
                <a:close/>
                <a:moveTo>
                  <a:pt x="24" y="391"/>
                </a:moveTo>
                <a:cubicBezTo>
                  <a:pt x="24" y="392"/>
                  <a:pt x="24" y="392"/>
                  <a:pt x="24" y="392"/>
                </a:cubicBezTo>
                <a:cubicBezTo>
                  <a:pt x="24" y="392"/>
                  <a:pt x="24" y="392"/>
                  <a:pt x="24" y="392"/>
                </a:cubicBezTo>
                <a:cubicBezTo>
                  <a:pt x="24" y="392"/>
                  <a:pt x="24" y="392"/>
                  <a:pt x="24" y="392"/>
                </a:cubicBezTo>
                <a:cubicBezTo>
                  <a:pt x="24" y="400"/>
                  <a:pt x="36" y="408"/>
                  <a:pt x="54" y="415"/>
                </a:cubicBezTo>
                <a:cubicBezTo>
                  <a:pt x="76" y="423"/>
                  <a:pt x="107" y="428"/>
                  <a:pt x="142" y="428"/>
                </a:cubicBezTo>
                <a:cubicBezTo>
                  <a:pt x="176" y="428"/>
                  <a:pt x="207" y="423"/>
                  <a:pt x="229" y="415"/>
                </a:cubicBezTo>
                <a:cubicBezTo>
                  <a:pt x="248" y="408"/>
                  <a:pt x="259" y="400"/>
                  <a:pt x="259" y="392"/>
                </a:cubicBezTo>
                <a:cubicBezTo>
                  <a:pt x="259" y="392"/>
                  <a:pt x="259" y="392"/>
                  <a:pt x="259" y="392"/>
                </a:cubicBezTo>
                <a:cubicBezTo>
                  <a:pt x="259" y="391"/>
                  <a:pt x="259" y="391"/>
                  <a:pt x="259" y="391"/>
                </a:cubicBezTo>
                <a:cubicBezTo>
                  <a:pt x="259" y="390"/>
                  <a:pt x="259" y="389"/>
                  <a:pt x="259" y="388"/>
                </a:cubicBezTo>
                <a:cubicBezTo>
                  <a:pt x="259" y="388"/>
                  <a:pt x="259" y="387"/>
                  <a:pt x="259" y="386"/>
                </a:cubicBezTo>
                <a:cubicBezTo>
                  <a:pt x="259" y="232"/>
                  <a:pt x="259" y="232"/>
                  <a:pt x="259" y="232"/>
                </a:cubicBezTo>
                <a:cubicBezTo>
                  <a:pt x="253" y="236"/>
                  <a:pt x="246" y="239"/>
                  <a:pt x="237" y="242"/>
                </a:cubicBezTo>
                <a:cubicBezTo>
                  <a:pt x="213" y="252"/>
                  <a:pt x="179" y="257"/>
                  <a:pt x="142" y="257"/>
                </a:cubicBezTo>
                <a:cubicBezTo>
                  <a:pt x="105" y="257"/>
                  <a:pt x="71" y="252"/>
                  <a:pt x="46" y="242"/>
                </a:cubicBezTo>
                <a:cubicBezTo>
                  <a:pt x="38" y="239"/>
                  <a:pt x="30" y="236"/>
                  <a:pt x="24" y="232"/>
                </a:cubicBezTo>
                <a:cubicBezTo>
                  <a:pt x="24" y="386"/>
                  <a:pt x="24" y="386"/>
                  <a:pt x="24" y="386"/>
                </a:cubicBezTo>
                <a:cubicBezTo>
                  <a:pt x="24" y="387"/>
                  <a:pt x="24" y="389"/>
                  <a:pt x="24" y="391"/>
                </a:cubicBezTo>
                <a:cubicBezTo>
                  <a:pt x="24" y="391"/>
                  <a:pt x="24" y="391"/>
                  <a:pt x="24" y="391"/>
                </a:cubicBezTo>
                <a:close/>
                <a:moveTo>
                  <a:pt x="24" y="427"/>
                </a:moveTo>
                <a:cubicBezTo>
                  <a:pt x="24" y="478"/>
                  <a:pt x="24" y="478"/>
                  <a:pt x="24" y="478"/>
                </a:cubicBezTo>
                <a:cubicBezTo>
                  <a:pt x="24" y="480"/>
                  <a:pt x="24" y="481"/>
                  <a:pt x="24" y="483"/>
                </a:cubicBezTo>
                <a:cubicBezTo>
                  <a:pt x="24" y="484"/>
                  <a:pt x="24" y="484"/>
                  <a:pt x="24" y="484"/>
                </a:cubicBezTo>
                <a:cubicBezTo>
                  <a:pt x="24" y="484"/>
                  <a:pt x="24" y="484"/>
                  <a:pt x="24" y="484"/>
                </a:cubicBezTo>
                <a:cubicBezTo>
                  <a:pt x="24" y="484"/>
                  <a:pt x="24" y="484"/>
                  <a:pt x="24" y="484"/>
                </a:cubicBezTo>
                <a:cubicBezTo>
                  <a:pt x="24" y="492"/>
                  <a:pt x="36" y="500"/>
                  <a:pt x="54" y="507"/>
                </a:cubicBezTo>
                <a:cubicBezTo>
                  <a:pt x="76" y="516"/>
                  <a:pt x="107" y="521"/>
                  <a:pt x="142" y="521"/>
                </a:cubicBezTo>
                <a:cubicBezTo>
                  <a:pt x="176" y="521"/>
                  <a:pt x="207" y="516"/>
                  <a:pt x="229" y="507"/>
                </a:cubicBezTo>
                <a:cubicBezTo>
                  <a:pt x="248" y="500"/>
                  <a:pt x="259" y="492"/>
                  <a:pt x="259" y="484"/>
                </a:cubicBezTo>
                <a:cubicBezTo>
                  <a:pt x="259" y="484"/>
                  <a:pt x="259" y="484"/>
                  <a:pt x="259" y="484"/>
                </a:cubicBezTo>
                <a:cubicBezTo>
                  <a:pt x="259" y="484"/>
                  <a:pt x="259" y="484"/>
                  <a:pt x="259" y="484"/>
                </a:cubicBezTo>
                <a:cubicBezTo>
                  <a:pt x="259" y="483"/>
                  <a:pt x="259" y="482"/>
                  <a:pt x="259" y="481"/>
                </a:cubicBezTo>
                <a:cubicBezTo>
                  <a:pt x="259" y="480"/>
                  <a:pt x="259" y="479"/>
                  <a:pt x="259" y="478"/>
                </a:cubicBezTo>
                <a:cubicBezTo>
                  <a:pt x="259" y="427"/>
                  <a:pt x="259" y="427"/>
                  <a:pt x="259" y="427"/>
                </a:cubicBezTo>
                <a:cubicBezTo>
                  <a:pt x="253" y="431"/>
                  <a:pt x="246" y="434"/>
                  <a:pt x="237" y="437"/>
                </a:cubicBezTo>
                <a:cubicBezTo>
                  <a:pt x="213" y="447"/>
                  <a:pt x="179" y="452"/>
                  <a:pt x="142" y="452"/>
                </a:cubicBezTo>
                <a:cubicBezTo>
                  <a:pt x="105" y="452"/>
                  <a:pt x="71" y="447"/>
                  <a:pt x="46" y="437"/>
                </a:cubicBezTo>
                <a:cubicBezTo>
                  <a:pt x="38" y="434"/>
                  <a:pt x="30" y="431"/>
                  <a:pt x="24" y="427"/>
                </a:cubicBezTo>
                <a:close/>
                <a:moveTo>
                  <a:pt x="88" y="86"/>
                </a:moveTo>
                <a:cubicBezTo>
                  <a:pt x="90" y="86"/>
                  <a:pt x="91" y="86"/>
                  <a:pt x="93" y="87"/>
                </a:cubicBezTo>
                <a:cubicBezTo>
                  <a:pt x="93" y="87"/>
                  <a:pt x="94" y="87"/>
                  <a:pt x="94" y="87"/>
                </a:cubicBezTo>
                <a:cubicBezTo>
                  <a:pt x="99" y="88"/>
                  <a:pt x="105" y="90"/>
                  <a:pt x="112"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20" y="92"/>
                  <a:pt x="125" y="92"/>
                  <a:pt x="130" y="92"/>
                </a:cubicBezTo>
                <a:cubicBezTo>
                  <a:pt x="131" y="92"/>
                  <a:pt x="131" y="92"/>
                  <a:pt x="131" y="92"/>
                </a:cubicBezTo>
                <a:cubicBezTo>
                  <a:pt x="131" y="92"/>
                  <a:pt x="131" y="92"/>
                  <a:pt x="131" y="92"/>
                </a:cubicBezTo>
                <a:cubicBezTo>
                  <a:pt x="132" y="92"/>
                  <a:pt x="132" y="92"/>
                  <a:pt x="132" y="92"/>
                </a:cubicBezTo>
                <a:cubicBezTo>
                  <a:pt x="132" y="92"/>
                  <a:pt x="132" y="92"/>
                  <a:pt x="132" y="92"/>
                </a:cubicBezTo>
                <a:cubicBezTo>
                  <a:pt x="132" y="92"/>
                  <a:pt x="132" y="92"/>
                  <a:pt x="132" y="92"/>
                </a:cubicBezTo>
                <a:cubicBezTo>
                  <a:pt x="132" y="92"/>
                  <a:pt x="132" y="92"/>
                  <a:pt x="132"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4" y="92"/>
                  <a:pt x="134" y="92"/>
                  <a:pt x="134" y="92"/>
                </a:cubicBezTo>
                <a:cubicBezTo>
                  <a:pt x="134" y="92"/>
                  <a:pt x="134" y="92"/>
                  <a:pt x="134" y="92"/>
                </a:cubicBezTo>
                <a:cubicBezTo>
                  <a:pt x="134" y="92"/>
                  <a:pt x="134" y="92"/>
                  <a:pt x="134" y="92"/>
                </a:cubicBezTo>
                <a:cubicBezTo>
                  <a:pt x="134" y="92"/>
                  <a:pt x="134" y="92"/>
                  <a:pt x="134"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7" y="92"/>
                  <a:pt x="137" y="92"/>
                  <a:pt x="137" y="92"/>
                </a:cubicBezTo>
                <a:cubicBezTo>
                  <a:pt x="137" y="92"/>
                  <a:pt x="137" y="92"/>
                  <a:pt x="137" y="92"/>
                </a:cubicBezTo>
                <a:cubicBezTo>
                  <a:pt x="137" y="92"/>
                  <a:pt x="137" y="92"/>
                  <a:pt x="137" y="92"/>
                </a:cubicBezTo>
                <a:cubicBezTo>
                  <a:pt x="137" y="92"/>
                  <a:pt x="137" y="92"/>
                  <a:pt x="137" y="92"/>
                </a:cubicBezTo>
                <a:cubicBezTo>
                  <a:pt x="138" y="92"/>
                  <a:pt x="138" y="92"/>
                  <a:pt x="138" y="92"/>
                </a:cubicBezTo>
                <a:cubicBezTo>
                  <a:pt x="138" y="92"/>
                  <a:pt x="138" y="92"/>
                  <a:pt x="138" y="92"/>
                </a:cubicBezTo>
                <a:cubicBezTo>
                  <a:pt x="138" y="92"/>
                  <a:pt x="138" y="92"/>
                  <a:pt x="138" y="92"/>
                </a:cubicBezTo>
                <a:cubicBezTo>
                  <a:pt x="138" y="92"/>
                  <a:pt x="138" y="92"/>
                  <a:pt x="138"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40" y="92"/>
                  <a:pt x="140" y="92"/>
                  <a:pt x="140" y="92"/>
                </a:cubicBezTo>
                <a:cubicBezTo>
                  <a:pt x="140" y="92"/>
                  <a:pt x="140" y="92"/>
                  <a:pt x="140" y="92"/>
                </a:cubicBezTo>
                <a:cubicBezTo>
                  <a:pt x="140" y="92"/>
                  <a:pt x="140" y="92"/>
                  <a:pt x="140" y="92"/>
                </a:cubicBezTo>
                <a:cubicBezTo>
                  <a:pt x="140" y="92"/>
                  <a:pt x="140" y="92"/>
                  <a:pt x="140" y="92"/>
                </a:cubicBezTo>
                <a:cubicBezTo>
                  <a:pt x="141" y="92"/>
                  <a:pt x="141" y="92"/>
                  <a:pt x="141" y="92"/>
                </a:cubicBezTo>
                <a:cubicBezTo>
                  <a:pt x="141" y="92"/>
                  <a:pt x="141" y="92"/>
                  <a:pt x="141" y="92"/>
                </a:cubicBezTo>
                <a:cubicBezTo>
                  <a:pt x="141" y="92"/>
                  <a:pt x="141" y="92"/>
                  <a:pt x="141" y="92"/>
                </a:cubicBezTo>
                <a:cubicBezTo>
                  <a:pt x="141" y="92"/>
                  <a:pt x="141" y="92"/>
                  <a:pt x="141"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3" y="92"/>
                  <a:pt x="143" y="92"/>
                  <a:pt x="143" y="92"/>
                </a:cubicBezTo>
                <a:cubicBezTo>
                  <a:pt x="143" y="92"/>
                  <a:pt x="143" y="92"/>
                  <a:pt x="143" y="92"/>
                </a:cubicBezTo>
                <a:cubicBezTo>
                  <a:pt x="143" y="92"/>
                  <a:pt x="143" y="92"/>
                  <a:pt x="143" y="92"/>
                </a:cubicBezTo>
                <a:cubicBezTo>
                  <a:pt x="143" y="92"/>
                  <a:pt x="143" y="92"/>
                  <a:pt x="143" y="92"/>
                </a:cubicBezTo>
                <a:cubicBezTo>
                  <a:pt x="144" y="92"/>
                  <a:pt x="144" y="92"/>
                  <a:pt x="144" y="92"/>
                </a:cubicBezTo>
                <a:cubicBezTo>
                  <a:pt x="144" y="92"/>
                  <a:pt x="144" y="92"/>
                  <a:pt x="144" y="92"/>
                </a:cubicBezTo>
                <a:cubicBezTo>
                  <a:pt x="144" y="92"/>
                  <a:pt x="144" y="92"/>
                  <a:pt x="144" y="92"/>
                </a:cubicBezTo>
                <a:cubicBezTo>
                  <a:pt x="144" y="92"/>
                  <a:pt x="144" y="92"/>
                  <a:pt x="144" y="92"/>
                </a:cubicBezTo>
                <a:cubicBezTo>
                  <a:pt x="145" y="92"/>
                  <a:pt x="145" y="92"/>
                  <a:pt x="145" y="92"/>
                </a:cubicBezTo>
                <a:cubicBezTo>
                  <a:pt x="145" y="92"/>
                  <a:pt x="145" y="92"/>
                  <a:pt x="145" y="92"/>
                </a:cubicBezTo>
                <a:cubicBezTo>
                  <a:pt x="145" y="92"/>
                  <a:pt x="145" y="92"/>
                  <a:pt x="145" y="92"/>
                </a:cubicBezTo>
                <a:cubicBezTo>
                  <a:pt x="145" y="92"/>
                  <a:pt x="145" y="92"/>
                  <a:pt x="145"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7" y="92"/>
                  <a:pt x="147" y="92"/>
                  <a:pt x="147" y="92"/>
                </a:cubicBezTo>
                <a:cubicBezTo>
                  <a:pt x="147" y="92"/>
                  <a:pt x="147" y="92"/>
                  <a:pt x="147" y="92"/>
                </a:cubicBezTo>
                <a:cubicBezTo>
                  <a:pt x="147" y="92"/>
                  <a:pt x="147" y="92"/>
                  <a:pt x="147" y="92"/>
                </a:cubicBezTo>
                <a:cubicBezTo>
                  <a:pt x="147" y="92"/>
                  <a:pt x="147" y="92"/>
                  <a:pt x="147" y="92"/>
                </a:cubicBezTo>
                <a:cubicBezTo>
                  <a:pt x="148" y="92"/>
                  <a:pt x="148" y="92"/>
                  <a:pt x="148" y="92"/>
                </a:cubicBezTo>
                <a:cubicBezTo>
                  <a:pt x="148" y="92"/>
                  <a:pt x="148" y="92"/>
                  <a:pt x="148" y="92"/>
                </a:cubicBezTo>
                <a:cubicBezTo>
                  <a:pt x="148" y="92"/>
                  <a:pt x="148" y="92"/>
                  <a:pt x="148" y="92"/>
                </a:cubicBezTo>
                <a:cubicBezTo>
                  <a:pt x="148" y="92"/>
                  <a:pt x="148" y="92"/>
                  <a:pt x="148"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1" y="92"/>
                  <a:pt x="151" y="92"/>
                  <a:pt x="151" y="92"/>
                </a:cubicBezTo>
                <a:cubicBezTo>
                  <a:pt x="151" y="92"/>
                  <a:pt x="151" y="92"/>
                  <a:pt x="151" y="92"/>
                </a:cubicBezTo>
                <a:cubicBezTo>
                  <a:pt x="151" y="92"/>
                  <a:pt x="151" y="92"/>
                  <a:pt x="151" y="92"/>
                </a:cubicBezTo>
                <a:cubicBezTo>
                  <a:pt x="151" y="92"/>
                  <a:pt x="151" y="92"/>
                  <a:pt x="151" y="92"/>
                </a:cubicBezTo>
                <a:cubicBezTo>
                  <a:pt x="152" y="92"/>
                  <a:pt x="152" y="92"/>
                  <a:pt x="152" y="92"/>
                </a:cubicBezTo>
                <a:cubicBezTo>
                  <a:pt x="152" y="92"/>
                  <a:pt x="152" y="92"/>
                  <a:pt x="152" y="92"/>
                </a:cubicBezTo>
                <a:cubicBezTo>
                  <a:pt x="153" y="92"/>
                  <a:pt x="153" y="92"/>
                  <a:pt x="153" y="92"/>
                </a:cubicBezTo>
                <a:cubicBezTo>
                  <a:pt x="153" y="92"/>
                  <a:pt x="153" y="92"/>
                  <a:pt x="153" y="92"/>
                </a:cubicBezTo>
                <a:cubicBezTo>
                  <a:pt x="158" y="92"/>
                  <a:pt x="163" y="92"/>
                  <a:pt x="168" y="91"/>
                </a:cubicBezTo>
                <a:cubicBezTo>
                  <a:pt x="168" y="91"/>
                  <a:pt x="168" y="91"/>
                  <a:pt x="168" y="91"/>
                </a:cubicBezTo>
                <a:cubicBezTo>
                  <a:pt x="168" y="91"/>
                  <a:pt x="168" y="91"/>
                  <a:pt x="168" y="91"/>
                </a:cubicBezTo>
                <a:cubicBezTo>
                  <a:pt x="169" y="91"/>
                  <a:pt x="169" y="91"/>
                  <a:pt x="169" y="91"/>
                </a:cubicBezTo>
                <a:cubicBezTo>
                  <a:pt x="169" y="91"/>
                  <a:pt x="169" y="91"/>
                  <a:pt x="169" y="91"/>
                </a:cubicBezTo>
                <a:cubicBezTo>
                  <a:pt x="169" y="91"/>
                  <a:pt x="169" y="91"/>
                  <a:pt x="169" y="91"/>
                </a:cubicBezTo>
                <a:cubicBezTo>
                  <a:pt x="169" y="91"/>
                  <a:pt x="169" y="91"/>
                  <a:pt x="169" y="91"/>
                </a:cubicBezTo>
                <a:cubicBezTo>
                  <a:pt x="170" y="91"/>
                  <a:pt x="170" y="91"/>
                  <a:pt x="170" y="91"/>
                </a:cubicBezTo>
                <a:cubicBezTo>
                  <a:pt x="170" y="91"/>
                  <a:pt x="170" y="91"/>
                  <a:pt x="170" y="91"/>
                </a:cubicBezTo>
                <a:cubicBezTo>
                  <a:pt x="170" y="91"/>
                  <a:pt x="170" y="91"/>
                  <a:pt x="170" y="91"/>
                </a:cubicBezTo>
                <a:cubicBezTo>
                  <a:pt x="170" y="91"/>
                  <a:pt x="170" y="91"/>
                  <a:pt x="170" y="91"/>
                </a:cubicBezTo>
                <a:cubicBezTo>
                  <a:pt x="171" y="91"/>
                  <a:pt x="171" y="91"/>
                  <a:pt x="171" y="91"/>
                </a:cubicBezTo>
                <a:cubicBezTo>
                  <a:pt x="171" y="91"/>
                  <a:pt x="171" y="91"/>
                  <a:pt x="171" y="91"/>
                </a:cubicBezTo>
                <a:cubicBezTo>
                  <a:pt x="172" y="91"/>
                  <a:pt x="172" y="91"/>
                  <a:pt x="172" y="91"/>
                </a:cubicBezTo>
                <a:cubicBezTo>
                  <a:pt x="172" y="91"/>
                  <a:pt x="172" y="91"/>
                  <a:pt x="172" y="91"/>
                </a:cubicBezTo>
                <a:cubicBezTo>
                  <a:pt x="178" y="90"/>
                  <a:pt x="184" y="88"/>
                  <a:pt x="190" y="87"/>
                </a:cubicBezTo>
                <a:cubicBezTo>
                  <a:pt x="190" y="87"/>
                  <a:pt x="190" y="87"/>
                  <a:pt x="190" y="87"/>
                </a:cubicBezTo>
                <a:cubicBezTo>
                  <a:pt x="192" y="86"/>
                  <a:pt x="193" y="86"/>
                  <a:pt x="195" y="86"/>
                </a:cubicBezTo>
                <a:cubicBezTo>
                  <a:pt x="202" y="84"/>
                  <a:pt x="206" y="83"/>
                  <a:pt x="206" y="82"/>
                </a:cubicBezTo>
                <a:cubicBezTo>
                  <a:pt x="206" y="82"/>
                  <a:pt x="206" y="82"/>
                  <a:pt x="206" y="82"/>
                </a:cubicBezTo>
                <a:cubicBezTo>
                  <a:pt x="206" y="60"/>
                  <a:pt x="206" y="60"/>
                  <a:pt x="206" y="60"/>
                </a:cubicBezTo>
                <a:cubicBezTo>
                  <a:pt x="204" y="61"/>
                  <a:pt x="202" y="62"/>
                  <a:pt x="199" y="63"/>
                </a:cubicBezTo>
                <a:cubicBezTo>
                  <a:pt x="184" y="67"/>
                  <a:pt x="164" y="70"/>
                  <a:pt x="142" y="70"/>
                </a:cubicBezTo>
                <a:cubicBezTo>
                  <a:pt x="119" y="70"/>
                  <a:pt x="99" y="67"/>
                  <a:pt x="84" y="63"/>
                </a:cubicBezTo>
                <a:cubicBezTo>
                  <a:pt x="82" y="62"/>
                  <a:pt x="79" y="61"/>
                  <a:pt x="77" y="60"/>
                </a:cubicBezTo>
                <a:cubicBezTo>
                  <a:pt x="77" y="82"/>
                  <a:pt x="77" y="82"/>
                  <a:pt x="77" y="82"/>
                </a:cubicBezTo>
                <a:cubicBezTo>
                  <a:pt x="77" y="83"/>
                  <a:pt x="81" y="84"/>
                  <a:pt x="88" y="86"/>
                </a:cubicBezTo>
                <a:close/>
                <a:moveTo>
                  <a:pt x="181" y="114"/>
                </a:moveTo>
                <a:cubicBezTo>
                  <a:pt x="169" y="116"/>
                  <a:pt x="156" y="117"/>
                  <a:pt x="142" y="117"/>
                </a:cubicBezTo>
                <a:cubicBezTo>
                  <a:pt x="127" y="117"/>
                  <a:pt x="114" y="116"/>
                  <a:pt x="102" y="114"/>
                </a:cubicBezTo>
                <a:cubicBezTo>
                  <a:pt x="102" y="127"/>
                  <a:pt x="102" y="127"/>
                  <a:pt x="102" y="127"/>
                </a:cubicBezTo>
                <a:cubicBezTo>
                  <a:pt x="102" y="127"/>
                  <a:pt x="102" y="127"/>
                  <a:pt x="102" y="127"/>
                </a:cubicBezTo>
                <a:cubicBezTo>
                  <a:pt x="102" y="127"/>
                  <a:pt x="102" y="127"/>
                  <a:pt x="102" y="127"/>
                </a:cubicBezTo>
                <a:cubicBezTo>
                  <a:pt x="103" y="128"/>
                  <a:pt x="105" y="125"/>
                  <a:pt x="109" y="126"/>
                </a:cubicBezTo>
                <a:cubicBezTo>
                  <a:pt x="117" y="129"/>
                  <a:pt x="129" y="130"/>
                  <a:pt x="142" y="130"/>
                </a:cubicBezTo>
                <a:cubicBezTo>
                  <a:pt x="155" y="130"/>
                  <a:pt x="166" y="129"/>
                  <a:pt x="174" y="126"/>
                </a:cubicBezTo>
                <a:cubicBezTo>
                  <a:pt x="178" y="125"/>
                  <a:pt x="181" y="128"/>
                  <a:pt x="181" y="127"/>
                </a:cubicBezTo>
                <a:cubicBezTo>
                  <a:pt x="181" y="127"/>
                  <a:pt x="181" y="127"/>
                  <a:pt x="181" y="127"/>
                </a:cubicBezTo>
                <a:cubicBezTo>
                  <a:pt x="181" y="127"/>
                  <a:pt x="181" y="127"/>
                  <a:pt x="181" y="127"/>
                </a:cubicBezTo>
                <a:lnTo>
                  <a:pt x="181" y="114"/>
                </a:lnTo>
                <a:close/>
                <a:moveTo>
                  <a:pt x="123" y="284"/>
                </a:moveTo>
                <a:cubicBezTo>
                  <a:pt x="160" y="284"/>
                  <a:pt x="160" y="284"/>
                  <a:pt x="160" y="284"/>
                </a:cubicBezTo>
                <a:cubicBezTo>
                  <a:pt x="167" y="284"/>
                  <a:pt x="172" y="290"/>
                  <a:pt x="172" y="296"/>
                </a:cubicBezTo>
                <a:cubicBezTo>
                  <a:pt x="172" y="311"/>
                  <a:pt x="172" y="311"/>
                  <a:pt x="172" y="311"/>
                </a:cubicBezTo>
                <a:cubicBezTo>
                  <a:pt x="187" y="311"/>
                  <a:pt x="187" y="311"/>
                  <a:pt x="187" y="311"/>
                </a:cubicBezTo>
                <a:cubicBezTo>
                  <a:pt x="194" y="311"/>
                  <a:pt x="199" y="317"/>
                  <a:pt x="199" y="323"/>
                </a:cubicBezTo>
                <a:cubicBezTo>
                  <a:pt x="199" y="361"/>
                  <a:pt x="199" y="361"/>
                  <a:pt x="199" y="361"/>
                </a:cubicBezTo>
                <a:cubicBezTo>
                  <a:pt x="199" y="367"/>
                  <a:pt x="194" y="373"/>
                  <a:pt x="187" y="373"/>
                </a:cubicBezTo>
                <a:cubicBezTo>
                  <a:pt x="172" y="373"/>
                  <a:pt x="172" y="373"/>
                  <a:pt x="172" y="373"/>
                </a:cubicBezTo>
                <a:cubicBezTo>
                  <a:pt x="172" y="388"/>
                  <a:pt x="172" y="388"/>
                  <a:pt x="172" y="388"/>
                </a:cubicBezTo>
                <a:cubicBezTo>
                  <a:pt x="172" y="395"/>
                  <a:pt x="167" y="400"/>
                  <a:pt x="160" y="400"/>
                </a:cubicBezTo>
                <a:cubicBezTo>
                  <a:pt x="123" y="400"/>
                  <a:pt x="123" y="400"/>
                  <a:pt x="123" y="400"/>
                </a:cubicBezTo>
                <a:cubicBezTo>
                  <a:pt x="116" y="400"/>
                  <a:pt x="111" y="395"/>
                  <a:pt x="111" y="388"/>
                </a:cubicBezTo>
                <a:cubicBezTo>
                  <a:pt x="111" y="373"/>
                  <a:pt x="111" y="373"/>
                  <a:pt x="111" y="373"/>
                </a:cubicBezTo>
                <a:cubicBezTo>
                  <a:pt x="96" y="373"/>
                  <a:pt x="96" y="373"/>
                  <a:pt x="96" y="373"/>
                </a:cubicBezTo>
                <a:cubicBezTo>
                  <a:pt x="89" y="373"/>
                  <a:pt x="84" y="367"/>
                  <a:pt x="84" y="361"/>
                </a:cubicBezTo>
                <a:cubicBezTo>
                  <a:pt x="84" y="323"/>
                  <a:pt x="84" y="323"/>
                  <a:pt x="84" y="323"/>
                </a:cubicBezTo>
                <a:cubicBezTo>
                  <a:pt x="84" y="317"/>
                  <a:pt x="89" y="311"/>
                  <a:pt x="96" y="311"/>
                </a:cubicBezTo>
                <a:cubicBezTo>
                  <a:pt x="111" y="311"/>
                  <a:pt x="111" y="311"/>
                  <a:pt x="111" y="311"/>
                </a:cubicBezTo>
                <a:cubicBezTo>
                  <a:pt x="111" y="296"/>
                  <a:pt x="111" y="296"/>
                  <a:pt x="111" y="296"/>
                </a:cubicBezTo>
                <a:cubicBezTo>
                  <a:pt x="111" y="290"/>
                  <a:pt x="116" y="284"/>
                  <a:pt x="123" y="284"/>
                </a:cubicBezTo>
                <a:close/>
                <a:moveTo>
                  <a:pt x="148" y="308"/>
                </a:moveTo>
                <a:cubicBezTo>
                  <a:pt x="135" y="308"/>
                  <a:pt x="135" y="308"/>
                  <a:pt x="135" y="308"/>
                </a:cubicBezTo>
                <a:cubicBezTo>
                  <a:pt x="135" y="323"/>
                  <a:pt x="135" y="323"/>
                  <a:pt x="135" y="323"/>
                </a:cubicBezTo>
                <a:cubicBezTo>
                  <a:pt x="135" y="330"/>
                  <a:pt x="130" y="335"/>
                  <a:pt x="123" y="335"/>
                </a:cubicBezTo>
                <a:cubicBezTo>
                  <a:pt x="108" y="335"/>
                  <a:pt x="108" y="335"/>
                  <a:pt x="108" y="335"/>
                </a:cubicBezTo>
                <a:cubicBezTo>
                  <a:pt x="108" y="349"/>
                  <a:pt x="108" y="349"/>
                  <a:pt x="108" y="349"/>
                </a:cubicBezTo>
                <a:cubicBezTo>
                  <a:pt x="123" y="349"/>
                  <a:pt x="123" y="349"/>
                  <a:pt x="123" y="349"/>
                </a:cubicBezTo>
                <a:cubicBezTo>
                  <a:pt x="130" y="349"/>
                  <a:pt x="135" y="354"/>
                  <a:pt x="135" y="361"/>
                </a:cubicBezTo>
                <a:cubicBezTo>
                  <a:pt x="135" y="376"/>
                  <a:pt x="135" y="376"/>
                  <a:pt x="135" y="376"/>
                </a:cubicBezTo>
                <a:cubicBezTo>
                  <a:pt x="148" y="376"/>
                  <a:pt x="148" y="376"/>
                  <a:pt x="148" y="376"/>
                </a:cubicBezTo>
                <a:cubicBezTo>
                  <a:pt x="148" y="361"/>
                  <a:pt x="148" y="361"/>
                  <a:pt x="148" y="361"/>
                </a:cubicBezTo>
                <a:cubicBezTo>
                  <a:pt x="148" y="354"/>
                  <a:pt x="154" y="349"/>
                  <a:pt x="160" y="349"/>
                </a:cubicBezTo>
                <a:cubicBezTo>
                  <a:pt x="176" y="349"/>
                  <a:pt x="176" y="349"/>
                  <a:pt x="176" y="349"/>
                </a:cubicBezTo>
                <a:cubicBezTo>
                  <a:pt x="176" y="335"/>
                  <a:pt x="176" y="335"/>
                  <a:pt x="176" y="335"/>
                </a:cubicBezTo>
                <a:cubicBezTo>
                  <a:pt x="160" y="335"/>
                  <a:pt x="160" y="335"/>
                  <a:pt x="160" y="335"/>
                </a:cubicBezTo>
                <a:cubicBezTo>
                  <a:pt x="154" y="335"/>
                  <a:pt x="148" y="330"/>
                  <a:pt x="148" y="323"/>
                </a:cubicBezTo>
                <a:lnTo>
                  <a:pt x="148" y="308"/>
                </a:lnTo>
                <a:close/>
                <a:moveTo>
                  <a:pt x="206" y="35"/>
                </a:moveTo>
                <a:cubicBezTo>
                  <a:pt x="206" y="35"/>
                  <a:pt x="206" y="35"/>
                  <a:pt x="206" y="35"/>
                </a:cubicBezTo>
                <a:cubicBezTo>
                  <a:pt x="206" y="35"/>
                  <a:pt x="206" y="35"/>
                  <a:pt x="206" y="35"/>
                </a:cubicBezTo>
                <a:cubicBezTo>
                  <a:pt x="206" y="35"/>
                  <a:pt x="201" y="33"/>
                  <a:pt x="192" y="30"/>
                </a:cubicBezTo>
                <a:cubicBezTo>
                  <a:pt x="179" y="26"/>
                  <a:pt x="162" y="24"/>
                  <a:pt x="142" y="24"/>
                </a:cubicBezTo>
                <a:cubicBezTo>
                  <a:pt x="122" y="24"/>
                  <a:pt x="104" y="26"/>
                  <a:pt x="91" y="30"/>
                </a:cubicBezTo>
                <a:cubicBezTo>
                  <a:pt x="83" y="33"/>
                  <a:pt x="77" y="35"/>
                  <a:pt x="77" y="35"/>
                </a:cubicBezTo>
                <a:cubicBezTo>
                  <a:pt x="77" y="35"/>
                  <a:pt x="83" y="37"/>
                  <a:pt x="91" y="40"/>
                </a:cubicBezTo>
                <a:cubicBezTo>
                  <a:pt x="104" y="44"/>
                  <a:pt x="122" y="46"/>
                  <a:pt x="142" y="46"/>
                </a:cubicBezTo>
                <a:cubicBezTo>
                  <a:pt x="162" y="46"/>
                  <a:pt x="179" y="44"/>
                  <a:pt x="192" y="40"/>
                </a:cubicBezTo>
                <a:cubicBezTo>
                  <a:pt x="201" y="37"/>
                  <a:pt x="206" y="35"/>
                  <a:pt x="206" y="35"/>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56" name="Freeform 21">
            <a:extLst>
              <a:ext uri="{FF2B5EF4-FFF2-40B4-BE49-F238E27FC236}">
                <a16:creationId xmlns:a16="http://schemas.microsoft.com/office/drawing/2014/main" id="{41978A0D-4DD8-4BC6-866D-4769F76C8AA4}"/>
              </a:ext>
            </a:extLst>
          </p:cNvPr>
          <p:cNvSpPr>
            <a:spLocks noEditPoints="1"/>
          </p:cNvSpPr>
          <p:nvPr/>
        </p:nvSpPr>
        <p:spPr bwMode="auto">
          <a:xfrm>
            <a:off x="1448367" y="2470193"/>
            <a:ext cx="500896" cy="735467"/>
          </a:xfrm>
          <a:custGeom>
            <a:avLst/>
            <a:gdLst>
              <a:gd name="T0" fmla="*/ 349 w 366"/>
              <a:gd name="T1" fmla="*/ 439 h 539"/>
              <a:gd name="T2" fmla="*/ 349 w 366"/>
              <a:gd name="T3" fmla="*/ 521 h 539"/>
              <a:gd name="T4" fmla="*/ 267 w 366"/>
              <a:gd name="T5" fmla="*/ 523 h 539"/>
              <a:gd name="T6" fmla="*/ 154 w 366"/>
              <a:gd name="T7" fmla="*/ 496 h 539"/>
              <a:gd name="T8" fmla="*/ 130 w 366"/>
              <a:gd name="T9" fmla="*/ 309 h 539"/>
              <a:gd name="T10" fmla="*/ 8 w 366"/>
              <a:gd name="T11" fmla="*/ 185 h 539"/>
              <a:gd name="T12" fmla="*/ 7 w 366"/>
              <a:gd name="T13" fmla="*/ 173 h 539"/>
              <a:gd name="T14" fmla="*/ 7 w 366"/>
              <a:gd name="T15" fmla="*/ 173 h 539"/>
              <a:gd name="T16" fmla="*/ 0 w 366"/>
              <a:gd name="T17" fmla="*/ 31 h 539"/>
              <a:gd name="T18" fmla="*/ 30 w 366"/>
              <a:gd name="T19" fmla="*/ 0 h 539"/>
              <a:gd name="T20" fmla="*/ 61 w 366"/>
              <a:gd name="T21" fmla="*/ 31 h 539"/>
              <a:gd name="T22" fmla="*/ 31 w 366"/>
              <a:gd name="T23" fmla="*/ 61 h 539"/>
              <a:gd name="T24" fmla="*/ 31 w 366"/>
              <a:gd name="T25" fmla="*/ 173 h 539"/>
              <a:gd name="T26" fmla="*/ 31 w 366"/>
              <a:gd name="T27" fmla="*/ 179 h 539"/>
              <a:gd name="T28" fmla="*/ 67 w 366"/>
              <a:gd name="T29" fmla="*/ 256 h 539"/>
              <a:gd name="T30" fmla="*/ 221 w 366"/>
              <a:gd name="T31" fmla="*/ 256 h 539"/>
              <a:gd name="T32" fmla="*/ 257 w 366"/>
              <a:gd name="T33" fmla="*/ 179 h 539"/>
              <a:gd name="T34" fmla="*/ 257 w 366"/>
              <a:gd name="T35" fmla="*/ 173 h 539"/>
              <a:gd name="T36" fmla="*/ 257 w 366"/>
              <a:gd name="T37" fmla="*/ 61 h 539"/>
              <a:gd name="T38" fmla="*/ 227 w 366"/>
              <a:gd name="T39" fmla="*/ 31 h 539"/>
              <a:gd name="T40" fmla="*/ 257 w 366"/>
              <a:gd name="T41" fmla="*/ 0 h 539"/>
              <a:gd name="T42" fmla="*/ 288 w 366"/>
              <a:gd name="T43" fmla="*/ 31 h 539"/>
              <a:gd name="T44" fmla="*/ 280 w 366"/>
              <a:gd name="T45" fmla="*/ 173 h 539"/>
              <a:gd name="T46" fmla="*/ 280 w 366"/>
              <a:gd name="T47" fmla="*/ 173 h 539"/>
              <a:gd name="T48" fmla="*/ 280 w 366"/>
              <a:gd name="T49" fmla="*/ 185 h 539"/>
              <a:gd name="T50" fmla="*/ 154 w 366"/>
              <a:gd name="T51" fmla="*/ 310 h 539"/>
              <a:gd name="T52" fmla="*/ 174 w 366"/>
              <a:gd name="T53" fmla="*/ 482 h 539"/>
              <a:gd name="T54" fmla="*/ 254 w 366"/>
              <a:gd name="T55" fmla="*/ 502 h 539"/>
              <a:gd name="T56" fmla="*/ 266 w 366"/>
              <a:gd name="T57" fmla="*/ 439 h 539"/>
              <a:gd name="T58" fmla="*/ 35 w 366"/>
              <a:gd name="T59" fmla="*/ 26 h 539"/>
              <a:gd name="T60" fmla="*/ 26 w 366"/>
              <a:gd name="T61" fmla="*/ 26 h 539"/>
              <a:gd name="T62" fmla="*/ 26 w 366"/>
              <a:gd name="T63" fmla="*/ 35 h 539"/>
              <a:gd name="T64" fmla="*/ 35 w 366"/>
              <a:gd name="T65" fmla="*/ 35 h 539"/>
              <a:gd name="T66" fmla="*/ 35 w 366"/>
              <a:gd name="T67" fmla="*/ 26 h 539"/>
              <a:gd name="T68" fmla="*/ 257 w 366"/>
              <a:gd name="T69" fmla="*/ 24 h 539"/>
              <a:gd name="T70" fmla="*/ 251 w 366"/>
              <a:gd name="T71" fmla="*/ 31 h 539"/>
              <a:gd name="T72" fmla="*/ 257 w 366"/>
              <a:gd name="T73" fmla="*/ 37 h 539"/>
              <a:gd name="T74" fmla="*/ 264 w 366"/>
              <a:gd name="T75" fmla="*/ 31 h 539"/>
              <a:gd name="T76" fmla="*/ 278 w 366"/>
              <a:gd name="T77" fmla="*/ 498 h 539"/>
              <a:gd name="T78" fmla="*/ 283 w 366"/>
              <a:gd name="T79" fmla="*/ 505 h 539"/>
              <a:gd name="T80" fmla="*/ 332 w 366"/>
              <a:gd name="T81" fmla="*/ 505 h 539"/>
              <a:gd name="T82" fmla="*/ 332 w 366"/>
              <a:gd name="T83" fmla="*/ 456 h 539"/>
              <a:gd name="T84" fmla="*/ 283 w 366"/>
              <a:gd name="T85" fmla="*/ 456 h 539"/>
              <a:gd name="T86" fmla="*/ 278 w 366"/>
              <a:gd name="T87" fmla="*/ 49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6" h="539">
                <a:moveTo>
                  <a:pt x="307" y="422"/>
                </a:moveTo>
                <a:cubicBezTo>
                  <a:pt x="324" y="422"/>
                  <a:pt x="338" y="429"/>
                  <a:pt x="349" y="439"/>
                </a:cubicBezTo>
                <a:cubicBezTo>
                  <a:pt x="359" y="450"/>
                  <a:pt x="366" y="464"/>
                  <a:pt x="366" y="480"/>
                </a:cubicBezTo>
                <a:cubicBezTo>
                  <a:pt x="366" y="496"/>
                  <a:pt x="359" y="511"/>
                  <a:pt x="349" y="521"/>
                </a:cubicBezTo>
                <a:cubicBezTo>
                  <a:pt x="338" y="532"/>
                  <a:pt x="324" y="539"/>
                  <a:pt x="307" y="539"/>
                </a:cubicBezTo>
                <a:cubicBezTo>
                  <a:pt x="292" y="539"/>
                  <a:pt x="278" y="532"/>
                  <a:pt x="267" y="523"/>
                </a:cubicBezTo>
                <a:cubicBezTo>
                  <a:pt x="250" y="529"/>
                  <a:pt x="235" y="532"/>
                  <a:pt x="221" y="532"/>
                </a:cubicBezTo>
                <a:cubicBezTo>
                  <a:pt x="191" y="531"/>
                  <a:pt x="169" y="517"/>
                  <a:pt x="154" y="496"/>
                </a:cubicBezTo>
                <a:cubicBezTo>
                  <a:pt x="140" y="476"/>
                  <a:pt x="132" y="449"/>
                  <a:pt x="128" y="421"/>
                </a:cubicBezTo>
                <a:cubicBezTo>
                  <a:pt x="122" y="381"/>
                  <a:pt x="125" y="339"/>
                  <a:pt x="130" y="309"/>
                </a:cubicBezTo>
                <a:cubicBezTo>
                  <a:pt x="99" y="306"/>
                  <a:pt x="72" y="293"/>
                  <a:pt x="50" y="273"/>
                </a:cubicBezTo>
                <a:cubicBezTo>
                  <a:pt x="26" y="250"/>
                  <a:pt x="10" y="220"/>
                  <a:pt x="8" y="185"/>
                </a:cubicBezTo>
                <a:cubicBezTo>
                  <a:pt x="7" y="184"/>
                  <a:pt x="7" y="183"/>
                  <a:pt x="7" y="181"/>
                </a:cubicBezTo>
                <a:cubicBezTo>
                  <a:pt x="7" y="173"/>
                  <a:pt x="7" y="173"/>
                  <a:pt x="7" y="173"/>
                </a:cubicBezTo>
                <a:cubicBezTo>
                  <a:pt x="7" y="173"/>
                  <a:pt x="7" y="173"/>
                  <a:pt x="7" y="173"/>
                </a:cubicBezTo>
                <a:cubicBezTo>
                  <a:pt x="7" y="173"/>
                  <a:pt x="7" y="173"/>
                  <a:pt x="7" y="173"/>
                </a:cubicBezTo>
                <a:cubicBezTo>
                  <a:pt x="7" y="51"/>
                  <a:pt x="7" y="51"/>
                  <a:pt x="7" y="51"/>
                </a:cubicBezTo>
                <a:cubicBezTo>
                  <a:pt x="2" y="45"/>
                  <a:pt x="0" y="38"/>
                  <a:pt x="0" y="31"/>
                </a:cubicBezTo>
                <a:cubicBezTo>
                  <a:pt x="0" y="22"/>
                  <a:pt x="3" y="15"/>
                  <a:pt x="9" y="9"/>
                </a:cubicBezTo>
                <a:cubicBezTo>
                  <a:pt x="14" y="3"/>
                  <a:pt x="22" y="0"/>
                  <a:pt x="30" y="0"/>
                </a:cubicBezTo>
                <a:cubicBezTo>
                  <a:pt x="39" y="0"/>
                  <a:pt x="46" y="3"/>
                  <a:pt x="52" y="9"/>
                </a:cubicBezTo>
                <a:cubicBezTo>
                  <a:pt x="57" y="15"/>
                  <a:pt x="61" y="22"/>
                  <a:pt x="61" y="31"/>
                </a:cubicBezTo>
                <a:cubicBezTo>
                  <a:pt x="61" y="39"/>
                  <a:pt x="57" y="47"/>
                  <a:pt x="52" y="52"/>
                </a:cubicBezTo>
                <a:cubicBezTo>
                  <a:pt x="47" y="58"/>
                  <a:pt x="39" y="61"/>
                  <a:pt x="31" y="61"/>
                </a:cubicBezTo>
                <a:cubicBezTo>
                  <a:pt x="31" y="173"/>
                  <a:pt x="31" y="173"/>
                  <a:pt x="31" y="173"/>
                </a:cubicBezTo>
                <a:cubicBezTo>
                  <a:pt x="31" y="173"/>
                  <a:pt x="31" y="173"/>
                  <a:pt x="31" y="173"/>
                </a:cubicBezTo>
                <a:cubicBezTo>
                  <a:pt x="31" y="173"/>
                  <a:pt x="31" y="173"/>
                  <a:pt x="31" y="173"/>
                </a:cubicBezTo>
                <a:cubicBezTo>
                  <a:pt x="31" y="179"/>
                  <a:pt x="31" y="179"/>
                  <a:pt x="31" y="179"/>
                </a:cubicBezTo>
                <a:cubicBezTo>
                  <a:pt x="31" y="179"/>
                  <a:pt x="31" y="180"/>
                  <a:pt x="31" y="180"/>
                </a:cubicBezTo>
                <a:cubicBezTo>
                  <a:pt x="33" y="210"/>
                  <a:pt x="46" y="237"/>
                  <a:pt x="67" y="256"/>
                </a:cubicBezTo>
                <a:cubicBezTo>
                  <a:pt x="87" y="274"/>
                  <a:pt x="114" y="286"/>
                  <a:pt x="144" y="286"/>
                </a:cubicBezTo>
                <a:cubicBezTo>
                  <a:pt x="174" y="286"/>
                  <a:pt x="201" y="274"/>
                  <a:pt x="221" y="256"/>
                </a:cubicBezTo>
                <a:cubicBezTo>
                  <a:pt x="241" y="237"/>
                  <a:pt x="254" y="210"/>
                  <a:pt x="256" y="181"/>
                </a:cubicBezTo>
                <a:cubicBezTo>
                  <a:pt x="256" y="180"/>
                  <a:pt x="256" y="179"/>
                  <a:pt x="257" y="179"/>
                </a:cubicBezTo>
                <a:cubicBezTo>
                  <a:pt x="257" y="173"/>
                  <a:pt x="257" y="173"/>
                  <a:pt x="257" y="173"/>
                </a:cubicBezTo>
                <a:cubicBezTo>
                  <a:pt x="257" y="173"/>
                  <a:pt x="257" y="173"/>
                  <a:pt x="257" y="173"/>
                </a:cubicBezTo>
                <a:cubicBezTo>
                  <a:pt x="257" y="173"/>
                  <a:pt x="257" y="173"/>
                  <a:pt x="257" y="173"/>
                </a:cubicBezTo>
                <a:cubicBezTo>
                  <a:pt x="257" y="61"/>
                  <a:pt x="257" y="61"/>
                  <a:pt x="257" y="61"/>
                </a:cubicBezTo>
                <a:cubicBezTo>
                  <a:pt x="248" y="61"/>
                  <a:pt x="241" y="58"/>
                  <a:pt x="236" y="52"/>
                </a:cubicBezTo>
                <a:cubicBezTo>
                  <a:pt x="230" y="47"/>
                  <a:pt x="227" y="39"/>
                  <a:pt x="227" y="31"/>
                </a:cubicBezTo>
                <a:cubicBezTo>
                  <a:pt x="227" y="22"/>
                  <a:pt x="230" y="15"/>
                  <a:pt x="236" y="9"/>
                </a:cubicBezTo>
                <a:cubicBezTo>
                  <a:pt x="241" y="3"/>
                  <a:pt x="249" y="0"/>
                  <a:pt x="257" y="0"/>
                </a:cubicBezTo>
                <a:cubicBezTo>
                  <a:pt x="266" y="0"/>
                  <a:pt x="273" y="3"/>
                  <a:pt x="279" y="9"/>
                </a:cubicBezTo>
                <a:cubicBezTo>
                  <a:pt x="285" y="15"/>
                  <a:pt x="288" y="22"/>
                  <a:pt x="288" y="31"/>
                </a:cubicBezTo>
                <a:cubicBezTo>
                  <a:pt x="288" y="38"/>
                  <a:pt x="285" y="45"/>
                  <a:pt x="280" y="51"/>
                </a:cubicBezTo>
                <a:cubicBezTo>
                  <a:pt x="280" y="173"/>
                  <a:pt x="280" y="173"/>
                  <a:pt x="280" y="173"/>
                </a:cubicBezTo>
                <a:cubicBezTo>
                  <a:pt x="280" y="173"/>
                  <a:pt x="280" y="173"/>
                  <a:pt x="280" y="173"/>
                </a:cubicBezTo>
                <a:cubicBezTo>
                  <a:pt x="280" y="173"/>
                  <a:pt x="280" y="173"/>
                  <a:pt x="280" y="173"/>
                </a:cubicBezTo>
                <a:cubicBezTo>
                  <a:pt x="280" y="181"/>
                  <a:pt x="280" y="181"/>
                  <a:pt x="280" y="181"/>
                </a:cubicBezTo>
                <a:cubicBezTo>
                  <a:pt x="280" y="183"/>
                  <a:pt x="280" y="184"/>
                  <a:pt x="280" y="185"/>
                </a:cubicBezTo>
                <a:cubicBezTo>
                  <a:pt x="277" y="219"/>
                  <a:pt x="261" y="250"/>
                  <a:pt x="237" y="273"/>
                </a:cubicBezTo>
                <a:cubicBezTo>
                  <a:pt x="215" y="294"/>
                  <a:pt x="186" y="307"/>
                  <a:pt x="154" y="310"/>
                </a:cubicBezTo>
                <a:cubicBezTo>
                  <a:pt x="149" y="337"/>
                  <a:pt x="146" y="379"/>
                  <a:pt x="151" y="417"/>
                </a:cubicBezTo>
                <a:cubicBezTo>
                  <a:pt x="155" y="442"/>
                  <a:pt x="162" y="465"/>
                  <a:pt x="174" y="482"/>
                </a:cubicBezTo>
                <a:cubicBezTo>
                  <a:pt x="184" y="498"/>
                  <a:pt x="200" y="508"/>
                  <a:pt x="221" y="508"/>
                </a:cubicBezTo>
                <a:cubicBezTo>
                  <a:pt x="231" y="508"/>
                  <a:pt x="241" y="506"/>
                  <a:pt x="254" y="502"/>
                </a:cubicBezTo>
                <a:cubicBezTo>
                  <a:pt x="251" y="495"/>
                  <a:pt x="249" y="488"/>
                  <a:pt x="249" y="480"/>
                </a:cubicBezTo>
                <a:cubicBezTo>
                  <a:pt x="249" y="464"/>
                  <a:pt x="256" y="450"/>
                  <a:pt x="266" y="439"/>
                </a:cubicBezTo>
                <a:cubicBezTo>
                  <a:pt x="277" y="429"/>
                  <a:pt x="291" y="422"/>
                  <a:pt x="307" y="422"/>
                </a:cubicBezTo>
                <a:close/>
                <a:moveTo>
                  <a:pt x="35" y="26"/>
                </a:moveTo>
                <a:cubicBezTo>
                  <a:pt x="34" y="25"/>
                  <a:pt x="32" y="24"/>
                  <a:pt x="30" y="24"/>
                </a:cubicBezTo>
                <a:cubicBezTo>
                  <a:pt x="28" y="24"/>
                  <a:pt x="27" y="25"/>
                  <a:pt x="26" y="26"/>
                </a:cubicBezTo>
                <a:cubicBezTo>
                  <a:pt x="24" y="27"/>
                  <a:pt x="24" y="29"/>
                  <a:pt x="24" y="31"/>
                </a:cubicBezTo>
                <a:cubicBezTo>
                  <a:pt x="24" y="33"/>
                  <a:pt x="24" y="34"/>
                  <a:pt x="26" y="35"/>
                </a:cubicBezTo>
                <a:cubicBezTo>
                  <a:pt x="27" y="37"/>
                  <a:pt x="28" y="37"/>
                  <a:pt x="30" y="37"/>
                </a:cubicBezTo>
                <a:cubicBezTo>
                  <a:pt x="32" y="37"/>
                  <a:pt x="34" y="37"/>
                  <a:pt x="35" y="35"/>
                </a:cubicBezTo>
                <a:cubicBezTo>
                  <a:pt x="36" y="34"/>
                  <a:pt x="37" y="33"/>
                  <a:pt x="37" y="31"/>
                </a:cubicBezTo>
                <a:cubicBezTo>
                  <a:pt x="37" y="29"/>
                  <a:pt x="36" y="27"/>
                  <a:pt x="35" y="26"/>
                </a:cubicBezTo>
                <a:close/>
                <a:moveTo>
                  <a:pt x="262" y="26"/>
                </a:moveTo>
                <a:cubicBezTo>
                  <a:pt x="261" y="25"/>
                  <a:pt x="259" y="24"/>
                  <a:pt x="257" y="24"/>
                </a:cubicBezTo>
                <a:cubicBezTo>
                  <a:pt x="255" y="24"/>
                  <a:pt x="254" y="25"/>
                  <a:pt x="253" y="26"/>
                </a:cubicBezTo>
                <a:cubicBezTo>
                  <a:pt x="251" y="27"/>
                  <a:pt x="251" y="29"/>
                  <a:pt x="251" y="31"/>
                </a:cubicBezTo>
                <a:cubicBezTo>
                  <a:pt x="251" y="33"/>
                  <a:pt x="251" y="34"/>
                  <a:pt x="253" y="35"/>
                </a:cubicBezTo>
                <a:cubicBezTo>
                  <a:pt x="254" y="37"/>
                  <a:pt x="255" y="37"/>
                  <a:pt x="257" y="37"/>
                </a:cubicBezTo>
                <a:cubicBezTo>
                  <a:pt x="259" y="37"/>
                  <a:pt x="261" y="37"/>
                  <a:pt x="262" y="35"/>
                </a:cubicBezTo>
                <a:cubicBezTo>
                  <a:pt x="263" y="34"/>
                  <a:pt x="264" y="33"/>
                  <a:pt x="264" y="31"/>
                </a:cubicBezTo>
                <a:cubicBezTo>
                  <a:pt x="264" y="29"/>
                  <a:pt x="263" y="27"/>
                  <a:pt x="262" y="26"/>
                </a:cubicBezTo>
                <a:close/>
                <a:moveTo>
                  <a:pt x="278" y="498"/>
                </a:moveTo>
                <a:cubicBezTo>
                  <a:pt x="280" y="499"/>
                  <a:pt x="282" y="501"/>
                  <a:pt x="283" y="503"/>
                </a:cubicBezTo>
                <a:cubicBezTo>
                  <a:pt x="283" y="504"/>
                  <a:pt x="283" y="504"/>
                  <a:pt x="283" y="505"/>
                </a:cubicBezTo>
                <a:cubicBezTo>
                  <a:pt x="290" y="511"/>
                  <a:pt x="298" y="515"/>
                  <a:pt x="307" y="515"/>
                </a:cubicBezTo>
                <a:cubicBezTo>
                  <a:pt x="317" y="515"/>
                  <a:pt x="325" y="511"/>
                  <a:pt x="332" y="505"/>
                </a:cubicBezTo>
                <a:cubicBezTo>
                  <a:pt x="338" y="498"/>
                  <a:pt x="342" y="490"/>
                  <a:pt x="342" y="480"/>
                </a:cubicBezTo>
                <a:cubicBezTo>
                  <a:pt x="342" y="471"/>
                  <a:pt x="338" y="462"/>
                  <a:pt x="332" y="456"/>
                </a:cubicBezTo>
                <a:cubicBezTo>
                  <a:pt x="325" y="450"/>
                  <a:pt x="317" y="446"/>
                  <a:pt x="307" y="446"/>
                </a:cubicBezTo>
                <a:cubicBezTo>
                  <a:pt x="298" y="446"/>
                  <a:pt x="289" y="450"/>
                  <a:pt x="283" y="456"/>
                </a:cubicBezTo>
                <a:cubicBezTo>
                  <a:pt x="277" y="462"/>
                  <a:pt x="273" y="471"/>
                  <a:pt x="273" y="480"/>
                </a:cubicBezTo>
                <a:cubicBezTo>
                  <a:pt x="273" y="487"/>
                  <a:pt x="275" y="493"/>
                  <a:pt x="278" y="498"/>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60" name="Freeform 25">
            <a:extLst>
              <a:ext uri="{FF2B5EF4-FFF2-40B4-BE49-F238E27FC236}">
                <a16:creationId xmlns:a16="http://schemas.microsoft.com/office/drawing/2014/main" id="{C55BF079-9124-43F0-98A9-C10A1F695C3F}"/>
              </a:ext>
            </a:extLst>
          </p:cNvPr>
          <p:cNvSpPr>
            <a:spLocks noEditPoints="1"/>
          </p:cNvSpPr>
          <p:nvPr/>
        </p:nvSpPr>
        <p:spPr bwMode="auto">
          <a:xfrm>
            <a:off x="4647200" y="2632077"/>
            <a:ext cx="398691" cy="565148"/>
          </a:xfrm>
          <a:custGeom>
            <a:avLst/>
            <a:gdLst>
              <a:gd name="T0" fmla="*/ 263 w 352"/>
              <a:gd name="T1" fmla="*/ 330 h 502"/>
              <a:gd name="T2" fmla="*/ 274 w 352"/>
              <a:gd name="T3" fmla="*/ 318 h 502"/>
              <a:gd name="T4" fmla="*/ 286 w 352"/>
              <a:gd name="T5" fmla="*/ 330 h 502"/>
              <a:gd name="T6" fmla="*/ 254 w 352"/>
              <a:gd name="T7" fmla="*/ 407 h 502"/>
              <a:gd name="T8" fmla="*/ 177 w 352"/>
              <a:gd name="T9" fmla="*/ 439 h 502"/>
              <a:gd name="T10" fmla="*/ 165 w 352"/>
              <a:gd name="T11" fmla="*/ 427 h 502"/>
              <a:gd name="T12" fmla="*/ 177 w 352"/>
              <a:gd name="T13" fmla="*/ 415 h 502"/>
              <a:gd name="T14" fmla="*/ 237 w 352"/>
              <a:gd name="T15" fmla="*/ 390 h 502"/>
              <a:gd name="T16" fmla="*/ 263 w 352"/>
              <a:gd name="T17" fmla="*/ 330 h 502"/>
              <a:gd name="T18" fmla="*/ 352 w 352"/>
              <a:gd name="T19" fmla="*/ 326 h 502"/>
              <a:gd name="T20" fmla="*/ 301 w 352"/>
              <a:gd name="T21" fmla="*/ 450 h 502"/>
              <a:gd name="T22" fmla="*/ 176 w 352"/>
              <a:gd name="T23" fmla="*/ 502 h 502"/>
              <a:gd name="T24" fmla="*/ 52 w 352"/>
              <a:gd name="T25" fmla="*/ 450 h 502"/>
              <a:gd name="T26" fmla="*/ 0 w 352"/>
              <a:gd name="T27" fmla="*/ 326 h 502"/>
              <a:gd name="T28" fmla="*/ 116 w 352"/>
              <a:gd name="T29" fmla="*/ 86 h 502"/>
              <a:gd name="T30" fmla="*/ 166 w 352"/>
              <a:gd name="T31" fmla="*/ 7 h 502"/>
              <a:gd name="T32" fmla="*/ 182 w 352"/>
              <a:gd name="T33" fmla="*/ 3 h 502"/>
              <a:gd name="T34" fmla="*/ 187 w 352"/>
              <a:gd name="T35" fmla="*/ 7 h 502"/>
              <a:gd name="T36" fmla="*/ 187 w 352"/>
              <a:gd name="T37" fmla="*/ 7 h 502"/>
              <a:gd name="T38" fmla="*/ 237 w 352"/>
              <a:gd name="T39" fmla="*/ 86 h 502"/>
              <a:gd name="T40" fmla="*/ 352 w 352"/>
              <a:gd name="T41" fmla="*/ 326 h 502"/>
              <a:gd name="T42" fmla="*/ 284 w 352"/>
              <a:gd name="T43" fmla="*/ 433 h 502"/>
              <a:gd name="T44" fmla="*/ 328 w 352"/>
              <a:gd name="T45" fmla="*/ 326 h 502"/>
              <a:gd name="T46" fmla="*/ 217 w 352"/>
              <a:gd name="T47" fmla="*/ 99 h 502"/>
              <a:gd name="T48" fmla="*/ 176 w 352"/>
              <a:gd name="T49" fmla="*/ 37 h 502"/>
              <a:gd name="T50" fmla="*/ 136 w 352"/>
              <a:gd name="T51" fmla="*/ 99 h 502"/>
              <a:gd name="T52" fmla="*/ 24 w 352"/>
              <a:gd name="T53" fmla="*/ 326 h 502"/>
              <a:gd name="T54" fmla="*/ 69 w 352"/>
              <a:gd name="T55" fmla="*/ 433 h 502"/>
              <a:gd name="T56" fmla="*/ 176 w 352"/>
              <a:gd name="T57" fmla="*/ 478 h 502"/>
              <a:gd name="T58" fmla="*/ 284 w 352"/>
              <a:gd name="T59" fmla="*/ 433 h 5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52" h="502">
                <a:moveTo>
                  <a:pt x="263" y="330"/>
                </a:moveTo>
                <a:cubicBezTo>
                  <a:pt x="263" y="323"/>
                  <a:pt x="268" y="318"/>
                  <a:pt x="274" y="318"/>
                </a:cubicBezTo>
                <a:cubicBezTo>
                  <a:pt x="281" y="318"/>
                  <a:pt x="286" y="323"/>
                  <a:pt x="286" y="330"/>
                </a:cubicBezTo>
                <a:cubicBezTo>
                  <a:pt x="286" y="360"/>
                  <a:pt x="274" y="388"/>
                  <a:pt x="254" y="407"/>
                </a:cubicBezTo>
                <a:cubicBezTo>
                  <a:pt x="235" y="427"/>
                  <a:pt x="207" y="439"/>
                  <a:pt x="177" y="439"/>
                </a:cubicBezTo>
                <a:cubicBezTo>
                  <a:pt x="171" y="439"/>
                  <a:pt x="165" y="434"/>
                  <a:pt x="165" y="427"/>
                </a:cubicBezTo>
                <a:cubicBezTo>
                  <a:pt x="165" y="421"/>
                  <a:pt x="171" y="415"/>
                  <a:pt x="177" y="415"/>
                </a:cubicBezTo>
                <a:cubicBezTo>
                  <a:pt x="201" y="415"/>
                  <a:pt x="222" y="406"/>
                  <a:pt x="237" y="390"/>
                </a:cubicBezTo>
                <a:cubicBezTo>
                  <a:pt x="253" y="375"/>
                  <a:pt x="263" y="354"/>
                  <a:pt x="263" y="330"/>
                </a:cubicBezTo>
                <a:close/>
                <a:moveTo>
                  <a:pt x="352" y="326"/>
                </a:moveTo>
                <a:cubicBezTo>
                  <a:pt x="352" y="374"/>
                  <a:pt x="333" y="418"/>
                  <a:pt x="301" y="450"/>
                </a:cubicBezTo>
                <a:cubicBezTo>
                  <a:pt x="269" y="482"/>
                  <a:pt x="225" y="502"/>
                  <a:pt x="176" y="502"/>
                </a:cubicBezTo>
                <a:cubicBezTo>
                  <a:pt x="128" y="502"/>
                  <a:pt x="84" y="482"/>
                  <a:pt x="52" y="450"/>
                </a:cubicBezTo>
                <a:cubicBezTo>
                  <a:pt x="20" y="418"/>
                  <a:pt x="0" y="374"/>
                  <a:pt x="0" y="326"/>
                </a:cubicBezTo>
                <a:cubicBezTo>
                  <a:pt x="0" y="259"/>
                  <a:pt x="63" y="166"/>
                  <a:pt x="116" y="86"/>
                </a:cubicBezTo>
                <a:cubicBezTo>
                  <a:pt x="135" y="57"/>
                  <a:pt x="153" y="30"/>
                  <a:pt x="166" y="7"/>
                </a:cubicBezTo>
                <a:cubicBezTo>
                  <a:pt x="169" y="2"/>
                  <a:pt x="177" y="0"/>
                  <a:pt x="182" y="3"/>
                </a:cubicBezTo>
                <a:cubicBezTo>
                  <a:pt x="184" y="4"/>
                  <a:pt x="186" y="6"/>
                  <a:pt x="187" y="7"/>
                </a:cubicBezTo>
                <a:cubicBezTo>
                  <a:pt x="187" y="7"/>
                  <a:pt x="187" y="7"/>
                  <a:pt x="187" y="7"/>
                </a:cubicBezTo>
                <a:cubicBezTo>
                  <a:pt x="200" y="30"/>
                  <a:pt x="218" y="57"/>
                  <a:pt x="237" y="86"/>
                </a:cubicBezTo>
                <a:cubicBezTo>
                  <a:pt x="290" y="166"/>
                  <a:pt x="352" y="259"/>
                  <a:pt x="352" y="326"/>
                </a:cubicBezTo>
                <a:close/>
                <a:moveTo>
                  <a:pt x="284" y="433"/>
                </a:moveTo>
                <a:cubicBezTo>
                  <a:pt x="311" y="406"/>
                  <a:pt x="328" y="368"/>
                  <a:pt x="328" y="326"/>
                </a:cubicBezTo>
                <a:cubicBezTo>
                  <a:pt x="328" y="266"/>
                  <a:pt x="268" y="176"/>
                  <a:pt x="217" y="99"/>
                </a:cubicBezTo>
                <a:cubicBezTo>
                  <a:pt x="202" y="77"/>
                  <a:pt x="188" y="56"/>
                  <a:pt x="176" y="37"/>
                </a:cubicBezTo>
                <a:cubicBezTo>
                  <a:pt x="164" y="56"/>
                  <a:pt x="150" y="77"/>
                  <a:pt x="136" y="99"/>
                </a:cubicBezTo>
                <a:cubicBezTo>
                  <a:pt x="84" y="176"/>
                  <a:pt x="24" y="266"/>
                  <a:pt x="24" y="326"/>
                </a:cubicBezTo>
                <a:cubicBezTo>
                  <a:pt x="24" y="368"/>
                  <a:pt x="41" y="406"/>
                  <a:pt x="69" y="433"/>
                </a:cubicBezTo>
                <a:cubicBezTo>
                  <a:pt x="96" y="461"/>
                  <a:pt x="134" y="478"/>
                  <a:pt x="176" y="478"/>
                </a:cubicBezTo>
                <a:cubicBezTo>
                  <a:pt x="218" y="478"/>
                  <a:pt x="256" y="461"/>
                  <a:pt x="284" y="433"/>
                </a:cubicBez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756" name="TextBox 10">
            <a:extLst>
              <a:ext uri="{FF2B5EF4-FFF2-40B4-BE49-F238E27FC236}">
                <a16:creationId xmlns:a16="http://schemas.microsoft.com/office/drawing/2014/main" id="{C7401935-DD0C-4843-B5C6-AE59EB7D2B0C}"/>
              </a:ext>
            </a:extLst>
          </p:cNvPr>
          <p:cNvSpPr txBox="1">
            <a:spLocks noChangeArrowheads="1"/>
          </p:cNvSpPr>
          <p:nvPr/>
        </p:nvSpPr>
        <p:spPr bwMode="auto">
          <a:xfrm>
            <a:off x="850637" y="1565143"/>
            <a:ext cx="231696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757" name="TextBox 10">
            <a:extLst>
              <a:ext uri="{FF2B5EF4-FFF2-40B4-BE49-F238E27FC236}">
                <a16:creationId xmlns:a16="http://schemas.microsoft.com/office/drawing/2014/main" id="{07FBF2F7-C4D8-4F2A-B0B2-D20513C836A1}"/>
              </a:ext>
            </a:extLst>
          </p:cNvPr>
          <p:cNvSpPr txBox="1">
            <a:spLocks noChangeArrowheads="1"/>
          </p:cNvSpPr>
          <p:nvPr/>
        </p:nvSpPr>
        <p:spPr bwMode="auto">
          <a:xfrm>
            <a:off x="4225312" y="1565143"/>
            <a:ext cx="231696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758" name="TextBox 10">
            <a:extLst>
              <a:ext uri="{FF2B5EF4-FFF2-40B4-BE49-F238E27FC236}">
                <a16:creationId xmlns:a16="http://schemas.microsoft.com/office/drawing/2014/main" id="{63E698B5-5B32-454B-A474-F00C72926BFE}"/>
              </a:ext>
            </a:extLst>
          </p:cNvPr>
          <p:cNvSpPr txBox="1">
            <a:spLocks noChangeArrowheads="1"/>
          </p:cNvSpPr>
          <p:nvPr/>
        </p:nvSpPr>
        <p:spPr bwMode="auto">
          <a:xfrm>
            <a:off x="7929213" y="1565143"/>
            <a:ext cx="253784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759" name="TextBox 10">
            <a:extLst>
              <a:ext uri="{FF2B5EF4-FFF2-40B4-BE49-F238E27FC236}">
                <a16:creationId xmlns:a16="http://schemas.microsoft.com/office/drawing/2014/main" id="{CF919734-36C1-492B-AEF1-0551B1350309}"/>
              </a:ext>
            </a:extLst>
          </p:cNvPr>
          <p:cNvSpPr txBox="1">
            <a:spLocks noChangeArrowheads="1"/>
          </p:cNvSpPr>
          <p:nvPr/>
        </p:nvSpPr>
        <p:spPr bwMode="auto">
          <a:xfrm>
            <a:off x="2090057" y="5100096"/>
            <a:ext cx="266256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760" name="TextBox 10">
            <a:extLst>
              <a:ext uri="{FF2B5EF4-FFF2-40B4-BE49-F238E27FC236}">
                <a16:creationId xmlns:a16="http://schemas.microsoft.com/office/drawing/2014/main" id="{DBDB30DC-0674-42AE-8E3F-11C603E24360}"/>
              </a:ext>
            </a:extLst>
          </p:cNvPr>
          <p:cNvSpPr txBox="1">
            <a:spLocks noChangeArrowheads="1"/>
          </p:cNvSpPr>
          <p:nvPr/>
        </p:nvSpPr>
        <p:spPr bwMode="auto">
          <a:xfrm>
            <a:off x="5966588" y="5100096"/>
            <a:ext cx="238024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761" name="TextBox 10">
            <a:extLst>
              <a:ext uri="{FF2B5EF4-FFF2-40B4-BE49-F238E27FC236}">
                <a16:creationId xmlns:a16="http://schemas.microsoft.com/office/drawing/2014/main" id="{B708D7C8-807A-4337-A56F-20510A0D4FFA}"/>
              </a:ext>
            </a:extLst>
          </p:cNvPr>
          <p:cNvSpPr txBox="1">
            <a:spLocks noChangeArrowheads="1"/>
          </p:cNvSpPr>
          <p:nvPr/>
        </p:nvSpPr>
        <p:spPr bwMode="auto">
          <a:xfrm>
            <a:off x="9418031" y="5100096"/>
            <a:ext cx="2380243" cy="738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sz="1400" b="1" dirty="0">
                <a:solidFill>
                  <a:schemeClr val="bg1"/>
                </a:solidFill>
                <a:latin typeface="Merriweather" panose="020B0604020202020204" charset="0"/>
                <a:cs typeface="Arial" panose="020B0604020202020204" pitchFamily="34" charset="0"/>
              </a:rPr>
              <a:t>Lorem ipsum </a:t>
            </a:r>
            <a:r>
              <a:rPr lang="es-CO" sz="1400" dirty="0">
                <a:solidFill>
                  <a:schemeClr val="bg1"/>
                </a:solidFill>
                <a:latin typeface="Merriweather" panose="020B0604020202020204" charset="0"/>
                <a:cs typeface="Arial" panose="020B0604020202020204" pitchFamily="34" charset="0"/>
              </a:rPr>
              <a:t>dolor sit amet, consectetur adipiscing elit.  </a:t>
            </a:r>
          </a:p>
        </p:txBody>
      </p:sp>
      <p:sp>
        <p:nvSpPr>
          <p:cNvPr id="64" name="Freeform 29">
            <a:extLst>
              <a:ext uri="{FF2B5EF4-FFF2-40B4-BE49-F238E27FC236}">
                <a16:creationId xmlns:a16="http://schemas.microsoft.com/office/drawing/2014/main" id="{C3F4132F-44C3-4EFB-83A2-FE2AD91A47B5}"/>
              </a:ext>
            </a:extLst>
          </p:cNvPr>
          <p:cNvSpPr>
            <a:spLocks noEditPoints="1"/>
          </p:cNvSpPr>
          <p:nvPr/>
        </p:nvSpPr>
        <p:spPr bwMode="auto">
          <a:xfrm>
            <a:off x="10215680" y="4396182"/>
            <a:ext cx="251377" cy="578983"/>
          </a:xfrm>
          <a:custGeom>
            <a:avLst/>
            <a:gdLst>
              <a:gd name="T0" fmla="*/ 152 w 202"/>
              <a:gd name="T1" fmla="*/ 348 h 469"/>
              <a:gd name="T2" fmla="*/ 144 w 202"/>
              <a:gd name="T3" fmla="*/ 406 h 469"/>
              <a:gd name="T4" fmla="*/ 89 w 202"/>
              <a:gd name="T5" fmla="*/ 410 h 469"/>
              <a:gd name="T6" fmla="*/ 128 w 202"/>
              <a:gd name="T7" fmla="*/ 388 h 469"/>
              <a:gd name="T8" fmla="*/ 201 w 202"/>
              <a:gd name="T9" fmla="*/ 380 h 469"/>
              <a:gd name="T10" fmla="*/ 154 w 202"/>
              <a:gd name="T11" fmla="*/ 456 h 469"/>
              <a:gd name="T12" fmla="*/ 111 w 202"/>
              <a:gd name="T13" fmla="*/ 469 h 469"/>
              <a:gd name="T14" fmla="*/ 110 w 202"/>
              <a:gd name="T15" fmla="*/ 469 h 469"/>
              <a:gd name="T16" fmla="*/ 109 w 202"/>
              <a:gd name="T17" fmla="*/ 469 h 469"/>
              <a:gd name="T18" fmla="*/ 108 w 202"/>
              <a:gd name="T19" fmla="*/ 469 h 469"/>
              <a:gd name="T20" fmla="*/ 107 w 202"/>
              <a:gd name="T21" fmla="*/ 469 h 469"/>
              <a:gd name="T22" fmla="*/ 106 w 202"/>
              <a:gd name="T23" fmla="*/ 469 h 469"/>
              <a:gd name="T24" fmla="*/ 105 w 202"/>
              <a:gd name="T25" fmla="*/ 469 h 469"/>
              <a:gd name="T26" fmla="*/ 105 w 202"/>
              <a:gd name="T27" fmla="*/ 469 h 469"/>
              <a:gd name="T28" fmla="*/ 103 w 202"/>
              <a:gd name="T29" fmla="*/ 469 h 469"/>
              <a:gd name="T30" fmla="*/ 103 w 202"/>
              <a:gd name="T31" fmla="*/ 469 h 469"/>
              <a:gd name="T32" fmla="*/ 102 w 202"/>
              <a:gd name="T33" fmla="*/ 469 h 469"/>
              <a:gd name="T34" fmla="*/ 101 w 202"/>
              <a:gd name="T35" fmla="*/ 469 h 469"/>
              <a:gd name="T36" fmla="*/ 98 w 202"/>
              <a:gd name="T37" fmla="*/ 469 h 469"/>
              <a:gd name="T38" fmla="*/ 96 w 202"/>
              <a:gd name="T39" fmla="*/ 469 h 469"/>
              <a:gd name="T40" fmla="*/ 94 w 202"/>
              <a:gd name="T41" fmla="*/ 469 h 469"/>
              <a:gd name="T42" fmla="*/ 1 w 202"/>
              <a:gd name="T43" fmla="*/ 383 h 469"/>
              <a:gd name="T44" fmla="*/ 0 w 202"/>
              <a:gd name="T45" fmla="*/ 380 h 469"/>
              <a:gd name="T46" fmla="*/ 0 w 202"/>
              <a:gd name="T47" fmla="*/ 376 h 469"/>
              <a:gd name="T48" fmla="*/ 0 w 202"/>
              <a:gd name="T49" fmla="*/ 373 h 469"/>
              <a:gd name="T50" fmla="*/ 0 w 202"/>
              <a:gd name="T51" fmla="*/ 370 h 469"/>
              <a:gd name="T52" fmla="*/ 0 w 202"/>
              <a:gd name="T53" fmla="*/ 370 h 469"/>
              <a:gd name="T54" fmla="*/ 0 w 202"/>
              <a:gd name="T55" fmla="*/ 99 h 469"/>
              <a:gd name="T56" fmla="*/ 60 w 202"/>
              <a:gd name="T57" fmla="*/ 7 h 469"/>
              <a:gd name="T58" fmla="*/ 101 w 202"/>
              <a:gd name="T59" fmla="*/ 0 h 469"/>
              <a:gd name="T60" fmla="*/ 142 w 202"/>
              <a:gd name="T61" fmla="*/ 8 h 469"/>
              <a:gd name="T62" fmla="*/ 202 w 202"/>
              <a:gd name="T63" fmla="*/ 99 h 469"/>
              <a:gd name="T64" fmla="*/ 202 w 202"/>
              <a:gd name="T65" fmla="*/ 370 h 469"/>
              <a:gd name="T66" fmla="*/ 202 w 202"/>
              <a:gd name="T67" fmla="*/ 370 h 469"/>
              <a:gd name="T68" fmla="*/ 202 w 202"/>
              <a:gd name="T69" fmla="*/ 372 h 469"/>
              <a:gd name="T70" fmla="*/ 201 w 202"/>
              <a:gd name="T71" fmla="*/ 374 h 469"/>
              <a:gd name="T72" fmla="*/ 201 w 202"/>
              <a:gd name="T73" fmla="*/ 377 h 469"/>
              <a:gd name="T74" fmla="*/ 201 w 202"/>
              <a:gd name="T75" fmla="*/ 379 h 469"/>
              <a:gd name="T76" fmla="*/ 201 w 202"/>
              <a:gd name="T77" fmla="*/ 380 h 469"/>
              <a:gd name="T78" fmla="*/ 178 w 202"/>
              <a:gd name="T79" fmla="*/ 373 h 469"/>
              <a:gd name="T80" fmla="*/ 178 w 202"/>
              <a:gd name="T81" fmla="*/ 372 h 469"/>
              <a:gd name="T82" fmla="*/ 178 w 202"/>
              <a:gd name="T83" fmla="*/ 370 h 469"/>
              <a:gd name="T84" fmla="*/ 178 w 202"/>
              <a:gd name="T85" fmla="*/ 246 h 469"/>
              <a:gd name="T86" fmla="*/ 24 w 202"/>
              <a:gd name="T87" fmla="*/ 370 h 469"/>
              <a:gd name="T88" fmla="*/ 24 w 202"/>
              <a:gd name="T89" fmla="*/ 372 h 469"/>
              <a:gd name="T90" fmla="*/ 24 w 202"/>
              <a:gd name="T91" fmla="*/ 374 h 469"/>
              <a:gd name="T92" fmla="*/ 101 w 202"/>
              <a:gd name="T93" fmla="*/ 445 h 469"/>
              <a:gd name="T94" fmla="*/ 102 w 202"/>
              <a:gd name="T95" fmla="*/ 445 h 469"/>
              <a:gd name="T96" fmla="*/ 103 w 202"/>
              <a:gd name="T97" fmla="*/ 445 h 469"/>
              <a:gd name="T98" fmla="*/ 103 w 202"/>
              <a:gd name="T99" fmla="*/ 445 h 469"/>
              <a:gd name="T100" fmla="*/ 104 w 202"/>
              <a:gd name="T101" fmla="*/ 445 h 469"/>
              <a:gd name="T102" fmla="*/ 104 w 202"/>
              <a:gd name="T103" fmla="*/ 445 h 469"/>
              <a:gd name="T104" fmla="*/ 105 w 202"/>
              <a:gd name="T105" fmla="*/ 445 h 469"/>
              <a:gd name="T106" fmla="*/ 106 w 202"/>
              <a:gd name="T107" fmla="*/ 445 h 469"/>
              <a:gd name="T108" fmla="*/ 106 w 202"/>
              <a:gd name="T109" fmla="*/ 445 h 469"/>
              <a:gd name="T110" fmla="*/ 108 w 202"/>
              <a:gd name="T111" fmla="*/ 445 h 469"/>
              <a:gd name="T112" fmla="*/ 178 w 202"/>
              <a:gd name="T113" fmla="*/ 223 h 469"/>
              <a:gd name="T114" fmla="*/ 178 w 202"/>
              <a:gd name="T115" fmla="*/ 99 h 469"/>
              <a:gd name="T116" fmla="*/ 133 w 202"/>
              <a:gd name="T117" fmla="*/ 30 h 469"/>
              <a:gd name="T118" fmla="*/ 69 w 202"/>
              <a:gd name="T119" fmla="*/ 30 h 469"/>
              <a:gd name="T120" fmla="*/ 69 w 202"/>
              <a:gd name="T121" fmla="*/ 30 h 469"/>
              <a:gd name="T122" fmla="*/ 24 w 202"/>
              <a:gd name="T123" fmla="*/ 99 h 469"/>
              <a:gd name="T124" fmla="*/ 178 w 202"/>
              <a:gd name="T125" fmla="*/ 223 h 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469">
                <a:moveTo>
                  <a:pt x="140" y="360"/>
                </a:moveTo>
                <a:cubicBezTo>
                  <a:pt x="140" y="353"/>
                  <a:pt x="145" y="348"/>
                  <a:pt x="152" y="348"/>
                </a:cubicBezTo>
                <a:cubicBezTo>
                  <a:pt x="158" y="348"/>
                  <a:pt x="163" y="353"/>
                  <a:pt x="163" y="360"/>
                </a:cubicBezTo>
                <a:cubicBezTo>
                  <a:pt x="163" y="380"/>
                  <a:pt x="156" y="396"/>
                  <a:pt x="144" y="406"/>
                </a:cubicBezTo>
                <a:cubicBezTo>
                  <a:pt x="132" y="416"/>
                  <a:pt x="116" y="422"/>
                  <a:pt x="101" y="422"/>
                </a:cubicBezTo>
                <a:cubicBezTo>
                  <a:pt x="94" y="422"/>
                  <a:pt x="89" y="416"/>
                  <a:pt x="89" y="410"/>
                </a:cubicBezTo>
                <a:cubicBezTo>
                  <a:pt x="89" y="403"/>
                  <a:pt x="94" y="398"/>
                  <a:pt x="101" y="398"/>
                </a:cubicBezTo>
                <a:cubicBezTo>
                  <a:pt x="111" y="398"/>
                  <a:pt x="121" y="395"/>
                  <a:pt x="128" y="388"/>
                </a:cubicBezTo>
                <a:cubicBezTo>
                  <a:pt x="135" y="382"/>
                  <a:pt x="140" y="372"/>
                  <a:pt x="140" y="360"/>
                </a:cubicBezTo>
                <a:close/>
                <a:moveTo>
                  <a:pt x="201" y="380"/>
                </a:moveTo>
                <a:cubicBezTo>
                  <a:pt x="198" y="416"/>
                  <a:pt x="179" y="441"/>
                  <a:pt x="155" y="455"/>
                </a:cubicBezTo>
                <a:cubicBezTo>
                  <a:pt x="154" y="456"/>
                  <a:pt x="154" y="456"/>
                  <a:pt x="154" y="456"/>
                </a:cubicBezTo>
                <a:cubicBezTo>
                  <a:pt x="154" y="456"/>
                  <a:pt x="154" y="456"/>
                  <a:pt x="154" y="456"/>
                </a:cubicBezTo>
                <a:cubicBezTo>
                  <a:pt x="141" y="463"/>
                  <a:pt x="126" y="467"/>
                  <a:pt x="111" y="469"/>
                </a:cubicBezTo>
                <a:cubicBezTo>
                  <a:pt x="111" y="469"/>
                  <a:pt x="111" y="469"/>
                  <a:pt x="111" y="469"/>
                </a:cubicBezTo>
                <a:cubicBezTo>
                  <a:pt x="110" y="469"/>
                  <a:pt x="110" y="469"/>
                  <a:pt x="110" y="469"/>
                </a:cubicBezTo>
                <a:cubicBezTo>
                  <a:pt x="109" y="469"/>
                  <a:pt x="109" y="469"/>
                  <a:pt x="109" y="469"/>
                </a:cubicBezTo>
                <a:cubicBezTo>
                  <a:pt x="109" y="469"/>
                  <a:pt x="109" y="469"/>
                  <a:pt x="109" y="469"/>
                </a:cubicBezTo>
                <a:cubicBezTo>
                  <a:pt x="109" y="469"/>
                  <a:pt x="109" y="469"/>
                  <a:pt x="109" y="469"/>
                </a:cubicBezTo>
                <a:cubicBezTo>
                  <a:pt x="108" y="469"/>
                  <a:pt x="108" y="469"/>
                  <a:pt x="108" y="469"/>
                </a:cubicBezTo>
                <a:cubicBezTo>
                  <a:pt x="107" y="469"/>
                  <a:pt x="107" y="469"/>
                  <a:pt x="107" y="469"/>
                </a:cubicBezTo>
                <a:cubicBezTo>
                  <a:pt x="107" y="469"/>
                  <a:pt x="107" y="469"/>
                  <a:pt x="107" y="469"/>
                </a:cubicBezTo>
                <a:cubicBezTo>
                  <a:pt x="107" y="469"/>
                  <a:pt x="107" y="469"/>
                  <a:pt x="107" y="469"/>
                </a:cubicBezTo>
                <a:cubicBezTo>
                  <a:pt x="106" y="469"/>
                  <a:pt x="106" y="469"/>
                  <a:pt x="106" y="469"/>
                </a:cubicBezTo>
                <a:cubicBezTo>
                  <a:pt x="105" y="469"/>
                  <a:pt x="105" y="469"/>
                  <a:pt x="105" y="469"/>
                </a:cubicBezTo>
                <a:cubicBezTo>
                  <a:pt x="105" y="469"/>
                  <a:pt x="105" y="469"/>
                  <a:pt x="105" y="469"/>
                </a:cubicBezTo>
                <a:cubicBezTo>
                  <a:pt x="105" y="469"/>
                  <a:pt x="105" y="469"/>
                  <a:pt x="105" y="469"/>
                </a:cubicBezTo>
                <a:cubicBezTo>
                  <a:pt x="105" y="469"/>
                  <a:pt x="105" y="469"/>
                  <a:pt x="105" y="469"/>
                </a:cubicBezTo>
                <a:cubicBezTo>
                  <a:pt x="104" y="469"/>
                  <a:pt x="104" y="469"/>
                  <a:pt x="104" y="469"/>
                </a:cubicBezTo>
                <a:cubicBezTo>
                  <a:pt x="103" y="469"/>
                  <a:pt x="103" y="469"/>
                  <a:pt x="103" y="469"/>
                </a:cubicBezTo>
                <a:cubicBezTo>
                  <a:pt x="103" y="469"/>
                  <a:pt x="103" y="469"/>
                  <a:pt x="103" y="469"/>
                </a:cubicBezTo>
                <a:cubicBezTo>
                  <a:pt x="103" y="469"/>
                  <a:pt x="103" y="469"/>
                  <a:pt x="103" y="469"/>
                </a:cubicBezTo>
                <a:cubicBezTo>
                  <a:pt x="102" y="469"/>
                  <a:pt x="102" y="469"/>
                  <a:pt x="102" y="469"/>
                </a:cubicBezTo>
                <a:cubicBezTo>
                  <a:pt x="102" y="469"/>
                  <a:pt x="102" y="469"/>
                  <a:pt x="102" y="469"/>
                </a:cubicBezTo>
                <a:cubicBezTo>
                  <a:pt x="102" y="469"/>
                  <a:pt x="102" y="469"/>
                  <a:pt x="102" y="469"/>
                </a:cubicBezTo>
                <a:cubicBezTo>
                  <a:pt x="101" y="469"/>
                  <a:pt x="101" y="469"/>
                  <a:pt x="101" y="469"/>
                </a:cubicBezTo>
                <a:cubicBezTo>
                  <a:pt x="100" y="469"/>
                  <a:pt x="99" y="469"/>
                  <a:pt x="99" y="469"/>
                </a:cubicBezTo>
                <a:cubicBezTo>
                  <a:pt x="98" y="469"/>
                  <a:pt x="98" y="469"/>
                  <a:pt x="98" y="469"/>
                </a:cubicBezTo>
                <a:cubicBezTo>
                  <a:pt x="98" y="469"/>
                  <a:pt x="98" y="469"/>
                  <a:pt x="98" y="469"/>
                </a:cubicBezTo>
                <a:cubicBezTo>
                  <a:pt x="97" y="469"/>
                  <a:pt x="97" y="469"/>
                  <a:pt x="96" y="469"/>
                </a:cubicBezTo>
                <a:cubicBezTo>
                  <a:pt x="96" y="469"/>
                  <a:pt x="96" y="469"/>
                  <a:pt x="96" y="469"/>
                </a:cubicBezTo>
                <a:cubicBezTo>
                  <a:pt x="94" y="469"/>
                  <a:pt x="94" y="469"/>
                  <a:pt x="94" y="469"/>
                </a:cubicBezTo>
                <a:cubicBezTo>
                  <a:pt x="50" y="467"/>
                  <a:pt x="7" y="438"/>
                  <a:pt x="1" y="383"/>
                </a:cubicBezTo>
                <a:cubicBezTo>
                  <a:pt x="1" y="383"/>
                  <a:pt x="1" y="383"/>
                  <a:pt x="1" y="383"/>
                </a:cubicBezTo>
                <a:cubicBezTo>
                  <a:pt x="0" y="381"/>
                  <a:pt x="0" y="381"/>
                  <a:pt x="0" y="381"/>
                </a:cubicBezTo>
                <a:cubicBezTo>
                  <a:pt x="0" y="380"/>
                  <a:pt x="0" y="380"/>
                  <a:pt x="0" y="380"/>
                </a:cubicBezTo>
                <a:cubicBezTo>
                  <a:pt x="0" y="379"/>
                  <a:pt x="0" y="379"/>
                  <a:pt x="0" y="379"/>
                </a:cubicBezTo>
                <a:cubicBezTo>
                  <a:pt x="0" y="378"/>
                  <a:pt x="0" y="377"/>
                  <a:pt x="0" y="376"/>
                </a:cubicBezTo>
                <a:cubicBezTo>
                  <a:pt x="0" y="376"/>
                  <a:pt x="0" y="376"/>
                  <a:pt x="0" y="376"/>
                </a:cubicBezTo>
                <a:cubicBezTo>
                  <a:pt x="0" y="375"/>
                  <a:pt x="0" y="374"/>
                  <a:pt x="0" y="373"/>
                </a:cubicBezTo>
                <a:cubicBezTo>
                  <a:pt x="0" y="373"/>
                  <a:pt x="0" y="373"/>
                  <a:pt x="0" y="373"/>
                </a:cubicBezTo>
                <a:cubicBezTo>
                  <a:pt x="0" y="372"/>
                  <a:pt x="0" y="371"/>
                  <a:pt x="0" y="370"/>
                </a:cubicBezTo>
                <a:cubicBezTo>
                  <a:pt x="0" y="370"/>
                  <a:pt x="0" y="370"/>
                  <a:pt x="0" y="370"/>
                </a:cubicBezTo>
                <a:cubicBezTo>
                  <a:pt x="0" y="370"/>
                  <a:pt x="0" y="370"/>
                  <a:pt x="0" y="370"/>
                </a:cubicBezTo>
                <a:cubicBezTo>
                  <a:pt x="0" y="235"/>
                  <a:pt x="0" y="235"/>
                  <a:pt x="0" y="235"/>
                </a:cubicBezTo>
                <a:cubicBezTo>
                  <a:pt x="0" y="99"/>
                  <a:pt x="0" y="99"/>
                  <a:pt x="0" y="99"/>
                </a:cubicBezTo>
                <a:cubicBezTo>
                  <a:pt x="0" y="99"/>
                  <a:pt x="0" y="99"/>
                  <a:pt x="0" y="99"/>
                </a:cubicBezTo>
                <a:cubicBezTo>
                  <a:pt x="0" y="51"/>
                  <a:pt x="26" y="21"/>
                  <a:pt x="60" y="7"/>
                </a:cubicBezTo>
                <a:cubicBezTo>
                  <a:pt x="60" y="7"/>
                  <a:pt x="60" y="7"/>
                  <a:pt x="60" y="7"/>
                </a:cubicBezTo>
                <a:cubicBezTo>
                  <a:pt x="73" y="2"/>
                  <a:pt x="87" y="0"/>
                  <a:pt x="101" y="0"/>
                </a:cubicBezTo>
                <a:cubicBezTo>
                  <a:pt x="115" y="0"/>
                  <a:pt x="129" y="2"/>
                  <a:pt x="141" y="7"/>
                </a:cubicBezTo>
                <a:cubicBezTo>
                  <a:pt x="142" y="7"/>
                  <a:pt x="142" y="8"/>
                  <a:pt x="142" y="8"/>
                </a:cubicBezTo>
                <a:cubicBezTo>
                  <a:pt x="175" y="21"/>
                  <a:pt x="201" y="52"/>
                  <a:pt x="202" y="99"/>
                </a:cubicBezTo>
                <a:cubicBezTo>
                  <a:pt x="202" y="99"/>
                  <a:pt x="202" y="99"/>
                  <a:pt x="202" y="99"/>
                </a:cubicBezTo>
                <a:cubicBezTo>
                  <a:pt x="202" y="235"/>
                  <a:pt x="202" y="235"/>
                  <a:pt x="202" y="235"/>
                </a:cubicBezTo>
                <a:cubicBezTo>
                  <a:pt x="202" y="370"/>
                  <a:pt x="202" y="370"/>
                  <a:pt x="202" y="370"/>
                </a:cubicBezTo>
                <a:cubicBezTo>
                  <a:pt x="202" y="370"/>
                  <a:pt x="202" y="370"/>
                  <a:pt x="202" y="370"/>
                </a:cubicBezTo>
                <a:cubicBezTo>
                  <a:pt x="202" y="370"/>
                  <a:pt x="202" y="370"/>
                  <a:pt x="202" y="370"/>
                </a:cubicBezTo>
                <a:cubicBezTo>
                  <a:pt x="202" y="371"/>
                  <a:pt x="202" y="372"/>
                  <a:pt x="202" y="372"/>
                </a:cubicBezTo>
                <a:cubicBezTo>
                  <a:pt x="202" y="372"/>
                  <a:pt x="202" y="372"/>
                  <a:pt x="202" y="372"/>
                </a:cubicBezTo>
                <a:cubicBezTo>
                  <a:pt x="202" y="373"/>
                  <a:pt x="201" y="374"/>
                  <a:pt x="201" y="374"/>
                </a:cubicBezTo>
                <a:cubicBezTo>
                  <a:pt x="201" y="374"/>
                  <a:pt x="201" y="374"/>
                  <a:pt x="201" y="374"/>
                </a:cubicBezTo>
                <a:cubicBezTo>
                  <a:pt x="201" y="375"/>
                  <a:pt x="201" y="376"/>
                  <a:pt x="201" y="376"/>
                </a:cubicBezTo>
                <a:cubicBezTo>
                  <a:pt x="201" y="377"/>
                  <a:pt x="201" y="377"/>
                  <a:pt x="201" y="377"/>
                </a:cubicBezTo>
                <a:cubicBezTo>
                  <a:pt x="201" y="378"/>
                  <a:pt x="201" y="378"/>
                  <a:pt x="201" y="378"/>
                </a:cubicBezTo>
                <a:cubicBezTo>
                  <a:pt x="201" y="379"/>
                  <a:pt x="201" y="379"/>
                  <a:pt x="201" y="379"/>
                </a:cubicBezTo>
                <a:cubicBezTo>
                  <a:pt x="201" y="379"/>
                  <a:pt x="201" y="379"/>
                  <a:pt x="201" y="379"/>
                </a:cubicBezTo>
                <a:lnTo>
                  <a:pt x="201" y="380"/>
                </a:lnTo>
                <a:close/>
                <a:moveTo>
                  <a:pt x="142" y="435"/>
                </a:moveTo>
                <a:cubicBezTo>
                  <a:pt x="162" y="424"/>
                  <a:pt x="177" y="403"/>
                  <a:pt x="178" y="373"/>
                </a:cubicBezTo>
                <a:cubicBezTo>
                  <a:pt x="178" y="373"/>
                  <a:pt x="178" y="373"/>
                  <a:pt x="178" y="373"/>
                </a:cubicBezTo>
                <a:cubicBezTo>
                  <a:pt x="178" y="372"/>
                  <a:pt x="178" y="372"/>
                  <a:pt x="178" y="372"/>
                </a:cubicBezTo>
                <a:cubicBezTo>
                  <a:pt x="178" y="371"/>
                  <a:pt x="178" y="371"/>
                  <a:pt x="178" y="371"/>
                </a:cubicBezTo>
                <a:cubicBezTo>
                  <a:pt x="178" y="370"/>
                  <a:pt x="178" y="370"/>
                  <a:pt x="178" y="370"/>
                </a:cubicBezTo>
                <a:cubicBezTo>
                  <a:pt x="178" y="370"/>
                  <a:pt x="178" y="370"/>
                  <a:pt x="178" y="370"/>
                </a:cubicBezTo>
                <a:cubicBezTo>
                  <a:pt x="178" y="246"/>
                  <a:pt x="178" y="246"/>
                  <a:pt x="178" y="246"/>
                </a:cubicBezTo>
                <a:cubicBezTo>
                  <a:pt x="24" y="246"/>
                  <a:pt x="24" y="246"/>
                  <a:pt x="24" y="246"/>
                </a:cubicBezTo>
                <a:cubicBezTo>
                  <a:pt x="24" y="370"/>
                  <a:pt x="24" y="370"/>
                  <a:pt x="24" y="370"/>
                </a:cubicBezTo>
                <a:cubicBezTo>
                  <a:pt x="24" y="370"/>
                  <a:pt x="24" y="370"/>
                  <a:pt x="24" y="370"/>
                </a:cubicBezTo>
                <a:cubicBezTo>
                  <a:pt x="24" y="370"/>
                  <a:pt x="24" y="371"/>
                  <a:pt x="24" y="372"/>
                </a:cubicBezTo>
                <a:cubicBezTo>
                  <a:pt x="24" y="372"/>
                  <a:pt x="24" y="372"/>
                  <a:pt x="24" y="372"/>
                </a:cubicBezTo>
                <a:cubicBezTo>
                  <a:pt x="24" y="373"/>
                  <a:pt x="24" y="374"/>
                  <a:pt x="24" y="374"/>
                </a:cubicBezTo>
                <a:cubicBezTo>
                  <a:pt x="24" y="374"/>
                  <a:pt x="24" y="374"/>
                  <a:pt x="24" y="374"/>
                </a:cubicBezTo>
                <a:cubicBezTo>
                  <a:pt x="26" y="422"/>
                  <a:pt x="63" y="445"/>
                  <a:pt x="101" y="445"/>
                </a:cubicBezTo>
                <a:cubicBezTo>
                  <a:pt x="101" y="445"/>
                  <a:pt x="101" y="445"/>
                  <a:pt x="101" y="445"/>
                </a:cubicBezTo>
                <a:cubicBezTo>
                  <a:pt x="102" y="445"/>
                  <a:pt x="102" y="445"/>
                  <a:pt x="102" y="445"/>
                </a:cubicBezTo>
                <a:cubicBezTo>
                  <a:pt x="102" y="445"/>
                  <a:pt x="102" y="445"/>
                  <a:pt x="102" y="445"/>
                </a:cubicBezTo>
                <a:cubicBezTo>
                  <a:pt x="103" y="445"/>
                  <a:pt x="103" y="445"/>
                  <a:pt x="103" y="445"/>
                </a:cubicBezTo>
                <a:cubicBezTo>
                  <a:pt x="103" y="445"/>
                  <a:pt x="103" y="445"/>
                  <a:pt x="103" y="445"/>
                </a:cubicBezTo>
                <a:cubicBezTo>
                  <a:pt x="103" y="445"/>
                  <a:pt x="103" y="445"/>
                  <a:pt x="103" y="445"/>
                </a:cubicBezTo>
                <a:cubicBezTo>
                  <a:pt x="104" y="445"/>
                  <a:pt x="104" y="445"/>
                  <a:pt x="104" y="445"/>
                </a:cubicBezTo>
                <a:cubicBezTo>
                  <a:pt x="104" y="445"/>
                  <a:pt x="104" y="445"/>
                  <a:pt x="104" y="445"/>
                </a:cubicBezTo>
                <a:cubicBezTo>
                  <a:pt x="104" y="445"/>
                  <a:pt x="104" y="445"/>
                  <a:pt x="104" y="445"/>
                </a:cubicBezTo>
                <a:cubicBezTo>
                  <a:pt x="104" y="445"/>
                  <a:pt x="104" y="445"/>
                  <a:pt x="104" y="445"/>
                </a:cubicBezTo>
                <a:cubicBezTo>
                  <a:pt x="105" y="445"/>
                  <a:pt x="105" y="445"/>
                  <a:pt x="105" y="445"/>
                </a:cubicBezTo>
                <a:cubicBezTo>
                  <a:pt x="105" y="445"/>
                  <a:pt x="105" y="445"/>
                  <a:pt x="105" y="445"/>
                </a:cubicBezTo>
                <a:cubicBezTo>
                  <a:pt x="105" y="445"/>
                  <a:pt x="105" y="445"/>
                  <a:pt x="105" y="445"/>
                </a:cubicBezTo>
                <a:cubicBezTo>
                  <a:pt x="106" y="445"/>
                  <a:pt x="106" y="445"/>
                  <a:pt x="106" y="445"/>
                </a:cubicBezTo>
                <a:cubicBezTo>
                  <a:pt x="106" y="445"/>
                  <a:pt x="106" y="445"/>
                  <a:pt x="106" y="445"/>
                </a:cubicBezTo>
                <a:cubicBezTo>
                  <a:pt x="106" y="445"/>
                  <a:pt x="106" y="445"/>
                  <a:pt x="106" y="445"/>
                </a:cubicBezTo>
                <a:cubicBezTo>
                  <a:pt x="107" y="445"/>
                  <a:pt x="108" y="445"/>
                  <a:pt x="108" y="445"/>
                </a:cubicBezTo>
                <a:cubicBezTo>
                  <a:pt x="108" y="445"/>
                  <a:pt x="108" y="445"/>
                  <a:pt x="108" y="445"/>
                </a:cubicBezTo>
                <a:cubicBezTo>
                  <a:pt x="120" y="444"/>
                  <a:pt x="132" y="441"/>
                  <a:pt x="142" y="435"/>
                </a:cubicBezTo>
                <a:close/>
                <a:moveTo>
                  <a:pt x="178" y="223"/>
                </a:moveTo>
                <a:cubicBezTo>
                  <a:pt x="178" y="99"/>
                  <a:pt x="178" y="99"/>
                  <a:pt x="178" y="99"/>
                </a:cubicBezTo>
                <a:cubicBezTo>
                  <a:pt x="178" y="99"/>
                  <a:pt x="178" y="99"/>
                  <a:pt x="178" y="99"/>
                </a:cubicBezTo>
                <a:cubicBezTo>
                  <a:pt x="178" y="63"/>
                  <a:pt x="158" y="40"/>
                  <a:pt x="133" y="30"/>
                </a:cubicBezTo>
                <a:cubicBezTo>
                  <a:pt x="133" y="30"/>
                  <a:pt x="133" y="30"/>
                  <a:pt x="133" y="30"/>
                </a:cubicBezTo>
                <a:cubicBezTo>
                  <a:pt x="123" y="26"/>
                  <a:pt x="112" y="24"/>
                  <a:pt x="101" y="24"/>
                </a:cubicBezTo>
                <a:cubicBezTo>
                  <a:pt x="90" y="24"/>
                  <a:pt x="79" y="26"/>
                  <a:pt x="69" y="30"/>
                </a:cubicBezTo>
                <a:cubicBezTo>
                  <a:pt x="69" y="30"/>
                  <a:pt x="69" y="30"/>
                  <a:pt x="69" y="30"/>
                </a:cubicBezTo>
                <a:cubicBezTo>
                  <a:pt x="69" y="30"/>
                  <a:pt x="69" y="30"/>
                  <a:pt x="69" y="30"/>
                </a:cubicBezTo>
                <a:cubicBezTo>
                  <a:pt x="44" y="40"/>
                  <a:pt x="24" y="63"/>
                  <a:pt x="24" y="99"/>
                </a:cubicBezTo>
                <a:cubicBezTo>
                  <a:pt x="24" y="99"/>
                  <a:pt x="24" y="99"/>
                  <a:pt x="24" y="99"/>
                </a:cubicBezTo>
                <a:cubicBezTo>
                  <a:pt x="24" y="223"/>
                  <a:pt x="24" y="223"/>
                  <a:pt x="24" y="223"/>
                </a:cubicBezTo>
                <a:lnTo>
                  <a:pt x="178" y="223"/>
                </a:lnTo>
                <a:close/>
              </a:path>
            </a:pathLst>
          </a:custGeom>
          <a:solidFill>
            <a:srgbClr val="8AB116"/>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675" name="Title 674">
            <a:extLst>
              <a:ext uri="{FF2B5EF4-FFF2-40B4-BE49-F238E27FC236}">
                <a16:creationId xmlns:a16="http://schemas.microsoft.com/office/drawing/2014/main" id="{4F4B9EE7-8A64-4ADD-B5FC-A8AC4832157F}"/>
              </a:ext>
            </a:extLst>
          </p:cNvPr>
          <p:cNvSpPr>
            <a:spLocks noGrp="1"/>
          </p:cNvSpPr>
          <p:nvPr>
            <p:ph type="title"/>
          </p:nvPr>
        </p:nvSpPr>
        <p:spPr/>
        <p:txBody>
          <a:bodyPr/>
          <a:lstStyle/>
          <a:p>
            <a:r>
              <a:rPr lang="en-US" sz="3733" dirty="0">
                <a:solidFill>
                  <a:schemeClr val="bg1"/>
                </a:solidFill>
              </a:rPr>
              <a:t>Click to add title </a:t>
            </a:r>
          </a:p>
        </p:txBody>
      </p:sp>
    </p:spTree>
    <p:extLst>
      <p:ext uri="{BB962C8B-B14F-4D97-AF65-F5344CB8AC3E}">
        <p14:creationId xmlns:p14="http://schemas.microsoft.com/office/powerpoint/2010/main" val="3531105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p:cTn id="7" dur="1000" fill="hold"/>
                                        <p:tgtEl>
                                          <p:spTgt spid="56"/>
                                        </p:tgtEl>
                                        <p:attrNameLst>
                                          <p:attrName>ppt_w</p:attrName>
                                        </p:attrNameLst>
                                      </p:cBhvr>
                                      <p:tavLst>
                                        <p:tav tm="0">
                                          <p:val>
                                            <p:strVal val="#ppt_w+.3"/>
                                          </p:val>
                                        </p:tav>
                                        <p:tav tm="100000">
                                          <p:val>
                                            <p:strVal val="#ppt_w"/>
                                          </p:val>
                                        </p:tav>
                                      </p:tavLst>
                                    </p:anim>
                                    <p:anim calcmode="lin" valueType="num">
                                      <p:cBhvr>
                                        <p:cTn id="8" dur="1000" fill="hold"/>
                                        <p:tgtEl>
                                          <p:spTgt spid="56"/>
                                        </p:tgtEl>
                                        <p:attrNameLst>
                                          <p:attrName>ppt_h</p:attrName>
                                        </p:attrNameLst>
                                      </p:cBhvr>
                                      <p:tavLst>
                                        <p:tav tm="0">
                                          <p:val>
                                            <p:strVal val="#ppt_h"/>
                                          </p:val>
                                        </p:tav>
                                        <p:tav tm="100000">
                                          <p:val>
                                            <p:strVal val="#ppt_h"/>
                                          </p:val>
                                        </p:tav>
                                      </p:tavLst>
                                    </p:anim>
                                    <p:animEffect transition="in" filter="fade">
                                      <p:cBhvr>
                                        <p:cTn id="9" dur="1000"/>
                                        <p:tgtEl>
                                          <p:spTgt spid="56"/>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756"/>
                                        </p:tgtEl>
                                        <p:attrNameLst>
                                          <p:attrName>style.visibility</p:attrName>
                                        </p:attrNameLst>
                                      </p:cBhvr>
                                      <p:to>
                                        <p:strVal val="visible"/>
                                      </p:to>
                                    </p:set>
                                    <p:anim calcmode="lin" valueType="num">
                                      <p:cBhvr>
                                        <p:cTn id="13" dur="1000" fill="hold"/>
                                        <p:tgtEl>
                                          <p:spTgt spid="756"/>
                                        </p:tgtEl>
                                        <p:attrNameLst>
                                          <p:attrName>ppt_w</p:attrName>
                                        </p:attrNameLst>
                                      </p:cBhvr>
                                      <p:tavLst>
                                        <p:tav tm="0">
                                          <p:val>
                                            <p:strVal val="#ppt_w+.3"/>
                                          </p:val>
                                        </p:tav>
                                        <p:tav tm="100000">
                                          <p:val>
                                            <p:strVal val="#ppt_w"/>
                                          </p:val>
                                        </p:tav>
                                      </p:tavLst>
                                    </p:anim>
                                    <p:anim calcmode="lin" valueType="num">
                                      <p:cBhvr>
                                        <p:cTn id="14" dur="1000" fill="hold"/>
                                        <p:tgtEl>
                                          <p:spTgt spid="756"/>
                                        </p:tgtEl>
                                        <p:attrNameLst>
                                          <p:attrName>ppt_h</p:attrName>
                                        </p:attrNameLst>
                                      </p:cBhvr>
                                      <p:tavLst>
                                        <p:tav tm="0">
                                          <p:val>
                                            <p:strVal val="#ppt_h"/>
                                          </p:val>
                                        </p:tav>
                                        <p:tav tm="100000">
                                          <p:val>
                                            <p:strVal val="#ppt_h"/>
                                          </p:val>
                                        </p:tav>
                                      </p:tavLst>
                                    </p:anim>
                                    <p:animEffect transition="in" filter="fade">
                                      <p:cBhvr>
                                        <p:cTn id="15" dur="1000"/>
                                        <p:tgtEl>
                                          <p:spTgt spid="756"/>
                                        </p:tgtEl>
                                      </p:cBhvr>
                                    </p:animEffect>
                                  </p:childTnLst>
                                </p:cTn>
                              </p:par>
                            </p:childTnLst>
                          </p:cTn>
                        </p:par>
                        <p:par>
                          <p:cTn id="16" fill="hold">
                            <p:stCondLst>
                              <p:cond delay="2000"/>
                            </p:stCondLst>
                            <p:childTnLst>
                              <p:par>
                                <p:cTn id="17" presetID="50" presetClass="entr" presetSubtype="0" decel="100000" fill="hold" grpId="0" nodeType="afterEffect">
                                  <p:stCondLst>
                                    <p:cond delay="0"/>
                                  </p:stCondLst>
                                  <p:childTnLst>
                                    <p:set>
                                      <p:cBhvr>
                                        <p:cTn id="18" dur="1" fill="hold">
                                          <p:stCondLst>
                                            <p:cond delay="0"/>
                                          </p:stCondLst>
                                        </p:cTn>
                                        <p:tgtEl>
                                          <p:spTgt spid="60"/>
                                        </p:tgtEl>
                                        <p:attrNameLst>
                                          <p:attrName>style.visibility</p:attrName>
                                        </p:attrNameLst>
                                      </p:cBhvr>
                                      <p:to>
                                        <p:strVal val="visible"/>
                                      </p:to>
                                    </p:set>
                                    <p:anim calcmode="lin" valueType="num">
                                      <p:cBhvr>
                                        <p:cTn id="19" dur="1000" fill="hold"/>
                                        <p:tgtEl>
                                          <p:spTgt spid="60"/>
                                        </p:tgtEl>
                                        <p:attrNameLst>
                                          <p:attrName>ppt_w</p:attrName>
                                        </p:attrNameLst>
                                      </p:cBhvr>
                                      <p:tavLst>
                                        <p:tav tm="0">
                                          <p:val>
                                            <p:strVal val="#ppt_w+.3"/>
                                          </p:val>
                                        </p:tav>
                                        <p:tav tm="100000">
                                          <p:val>
                                            <p:strVal val="#ppt_w"/>
                                          </p:val>
                                        </p:tav>
                                      </p:tavLst>
                                    </p:anim>
                                    <p:anim calcmode="lin" valueType="num">
                                      <p:cBhvr>
                                        <p:cTn id="20" dur="1000" fill="hold"/>
                                        <p:tgtEl>
                                          <p:spTgt spid="60"/>
                                        </p:tgtEl>
                                        <p:attrNameLst>
                                          <p:attrName>ppt_h</p:attrName>
                                        </p:attrNameLst>
                                      </p:cBhvr>
                                      <p:tavLst>
                                        <p:tav tm="0">
                                          <p:val>
                                            <p:strVal val="#ppt_h"/>
                                          </p:val>
                                        </p:tav>
                                        <p:tav tm="100000">
                                          <p:val>
                                            <p:strVal val="#ppt_h"/>
                                          </p:val>
                                        </p:tav>
                                      </p:tavLst>
                                    </p:anim>
                                    <p:animEffect transition="in" filter="fade">
                                      <p:cBhvr>
                                        <p:cTn id="21" dur="1000"/>
                                        <p:tgtEl>
                                          <p:spTgt spid="60"/>
                                        </p:tgtEl>
                                      </p:cBhvr>
                                    </p:animEffect>
                                  </p:childTnLst>
                                </p:cTn>
                              </p:par>
                            </p:childTnLst>
                          </p:cTn>
                        </p:par>
                        <p:par>
                          <p:cTn id="22" fill="hold">
                            <p:stCondLst>
                              <p:cond delay="3000"/>
                            </p:stCondLst>
                            <p:childTnLst>
                              <p:par>
                                <p:cTn id="23" presetID="50" presetClass="entr" presetSubtype="0" decel="100000" fill="hold" grpId="0" nodeType="afterEffect">
                                  <p:stCondLst>
                                    <p:cond delay="0"/>
                                  </p:stCondLst>
                                  <p:childTnLst>
                                    <p:set>
                                      <p:cBhvr>
                                        <p:cTn id="24" dur="1" fill="hold">
                                          <p:stCondLst>
                                            <p:cond delay="0"/>
                                          </p:stCondLst>
                                        </p:cTn>
                                        <p:tgtEl>
                                          <p:spTgt spid="757"/>
                                        </p:tgtEl>
                                        <p:attrNameLst>
                                          <p:attrName>style.visibility</p:attrName>
                                        </p:attrNameLst>
                                      </p:cBhvr>
                                      <p:to>
                                        <p:strVal val="visible"/>
                                      </p:to>
                                    </p:set>
                                    <p:anim calcmode="lin" valueType="num">
                                      <p:cBhvr>
                                        <p:cTn id="25" dur="1000" fill="hold"/>
                                        <p:tgtEl>
                                          <p:spTgt spid="757"/>
                                        </p:tgtEl>
                                        <p:attrNameLst>
                                          <p:attrName>ppt_w</p:attrName>
                                        </p:attrNameLst>
                                      </p:cBhvr>
                                      <p:tavLst>
                                        <p:tav tm="0">
                                          <p:val>
                                            <p:strVal val="#ppt_w+.3"/>
                                          </p:val>
                                        </p:tav>
                                        <p:tav tm="100000">
                                          <p:val>
                                            <p:strVal val="#ppt_w"/>
                                          </p:val>
                                        </p:tav>
                                      </p:tavLst>
                                    </p:anim>
                                    <p:anim calcmode="lin" valueType="num">
                                      <p:cBhvr>
                                        <p:cTn id="26" dur="1000" fill="hold"/>
                                        <p:tgtEl>
                                          <p:spTgt spid="757"/>
                                        </p:tgtEl>
                                        <p:attrNameLst>
                                          <p:attrName>ppt_h</p:attrName>
                                        </p:attrNameLst>
                                      </p:cBhvr>
                                      <p:tavLst>
                                        <p:tav tm="0">
                                          <p:val>
                                            <p:strVal val="#ppt_h"/>
                                          </p:val>
                                        </p:tav>
                                        <p:tav tm="100000">
                                          <p:val>
                                            <p:strVal val="#ppt_h"/>
                                          </p:val>
                                        </p:tav>
                                      </p:tavLst>
                                    </p:anim>
                                    <p:animEffect transition="in" filter="fade">
                                      <p:cBhvr>
                                        <p:cTn id="27" dur="1000"/>
                                        <p:tgtEl>
                                          <p:spTgt spid="757"/>
                                        </p:tgtEl>
                                      </p:cBhvr>
                                    </p:animEffect>
                                  </p:childTnLst>
                                </p:cTn>
                              </p:par>
                            </p:childTnLst>
                          </p:cTn>
                        </p:par>
                        <p:par>
                          <p:cTn id="28" fill="hold">
                            <p:stCondLst>
                              <p:cond delay="4000"/>
                            </p:stCondLst>
                            <p:childTnLst>
                              <p:par>
                                <p:cTn id="29" presetID="50" presetClass="entr" presetSubtype="0" decel="100000"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 calcmode="lin" valueType="num">
                                      <p:cBhvr>
                                        <p:cTn id="31" dur="1000" fill="hold"/>
                                        <p:tgtEl>
                                          <p:spTgt spid="46"/>
                                        </p:tgtEl>
                                        <p:attrNameLst>
                                          <p:attrName>ppt_w</p:attrName>
                                        </p:attrNameLst>
                                      </p:cBhvr>
                                      <p:tavLst>
                                        <p:tav tm="0">
                                          <p:val>
                                            <p:strVal val="#ppt_w+.3"/>
                                          </p:val>
                                        </p:tav>
                                        <p:tav tm="100000">
                                          <p:val>
                                            <p:strVal val="#ppt_w"/>
                                          </p:val>
                                        </p:tav>
                                      </p:tavLst>
                                    </p:anim>
                                    <p:anim calcmode="lin" valueType="num">
                                      <p:cBhvr>
                                        <p:cTn id="32" dur="1000" fill="hold"/>
                                        <p:tgtEl>
                                          <p:spTgt spid="46"/>
                                        </p:tgtEl>
                                        <p:attrNameLst>
                                          <p:attrName>ppt_h</p:attrName>
                                        </p:attrNameLst>
                                      </p:cBhvr>
                                      <p:tavLst>
                                        <p:tav tm="0">
                                          <p:val>
                                            <p:strVal val="#ppt_h"/>
                                          </p:val>
                                        </p:tav>
                                        <p:tav tm="100000">
                                          <p:val>
                                            <p:strVal val="#ppt_h"/>
                                          </p:val>
                                        </p:tav>
                                      </p:tavLst>
                                    </p:anim>
                                    <p:animEffect transition="in" filter="fade">
                                      <p:cBhvr>
                                        <p:cTn id="33" dur="1000"/>
                                        <p:tgtEl>
                                          <p:spTgt spid="46"/>
                                        </p:tgtEl>
                                      </p:cBhvr>
                                    </p:animEffect>
                                  </p:childTnLst>
                                </p:cTn>
                              </p:par>
                            </p:childTnLst>
                          </p:cTn>
                        </p:par>
                        <p:par>
                          <p:cTn id="34" fill="hold">
                            <p:stCondLst>
                              <p:cond delay="5000"/>
                            </p:stCondLst>
                            <p:childTnLst>
                              <p:par>
                                <p:cTn id="35" presetID="50" presetClass="entr" presetSubtype="0" decel="100000" fill="hold" grpId="0" nodeType="afterEffect">
                                  <p:stCondLst>
                                    <p:cond delay="0"/>
                                  </p:stCondLst>
                                  <p:childTnLst>
                                    <p:set>
                                      <p:cBhvr>
                                        <p:cTn id="36" dur="1" fill="hold">
                                          <p:stCondLst>
                                            <p:cond delay="0"/>
                                          </p:stCondLst>
                                        </p:cTn>
                                        <p:tgtEl>
                                          <p:spTgt spid="758"/>
                                        </p:tgtEl>
                                        <p:attrNameLst>
                                          <p:attrName>style.visibility</p:attrName>
                                        </p:attrNameLst>
                                      </p:cBhvr>
                                      <p:to>
                                        <p:strVal val="visible"/>
                                      </p:to>
                                    </p:set>
                                    <p:anim calcmode="lin" valueType="num">
                                      <p:cBhvr>
                                        <p:cTn id="37" dur="1000" fill="hold"/>
                                        <p:tgtEl>
                                          <p:spTgt spid="758"/>
                                        </p:tgtEl>
                                        <p:attrNameLst>
                                          <p:attrName>ppt_w</p:attrName>
                                        </p:attrNameLst>
                                      </p:cBhvr>
                                      <p:tavLst>
                                        <p:tav tm="0">
                                          <p:val>
                                            <p:strVal val="#ppt_w+.3"/>
                                          </p:val>
                                        </p:tav>
                                        <p:tav tm="100000">
                                          <p:val>
                                            <p:strVal val="#ppt_w"/>
                                          </p:val>
                                        </p:tav>
                                      </p:tavLst>
                                    </p:anim>
                                    <p:anim calcmode="lin" valueType="num">
                                      <p:cBhvr>
                                        <p:cTn id="38" dur="1000" fill="hold"/>
                                        <p:tgtEl>
                                          <p:spTgt spid="758"/>
                                        </p:tgtEl>
                                        <p:attrNameLst>
                                          <p:attrName>ppt_h</p:attrName>
                                        </p:attrNameLst>
                                      </p:cBhvr>
                                      <p:tavLst>
                                        <p:tav tm="0">
                                          <p:val>
                                            <p:strVal val="#ppt_h"/>
                                          </p:val>
                                        </p:tav>
                                        <p:tav tm="100000">
                                          <p:val>
                                            <p:strVal val="#ppt_h"/>
                                          </p:val>
                                        </p:tav>
                                      </p:tavLst>
                                    </p:anim>
                                    <p:animEffect transition="in" filter="fade">
                                      <p:cBhvr>
                                        <p:cTn id="39" dur="1000"/>
                                        <p:tgtEl>
                                          <p:spTgt spid="758"/>
                                        </p:tgtEl>
                                      </p:cBhvr>
                                    </p:animEffect>
                                  </p:childTnLst>
                                </p:cTn>
                              </p:par>
                            </p:childTnLst>
                          </p:cTn>
                        </p:par>
                        <p:par>
                          <p:cTn id="40" fill="hold">
                            <p:stCondLst>
                              <p:cond delay="6000"/>
                            </p:stCondLst>
                            <p:childTnLst>
                              <p:par>
                                <p:cTn id="41" presetID="50" presetClass="entr" presetSubtype="0" decel="100000" fill="hold" grpId="0" nodeType="after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p:cTn id="43" dur="1000" fill="hold"/>
                                        <p:tgtEl>
                                          <p:spTgt spid="42"/>
                                        </p:tgtEl>
                                        <p:attrNameLst>
                                          <p:attrName>ppt_w</p:attrName>
                                        </p:attrNameLst>
                                      </p:cBhvr>
                                      <p:tavLst>
                                        <p:tav tm="0">
                                          <p:val>
                                            <p:strVal val="#ppt_w+.3"/>
                                          </p:val>
                                        </p:tav>
                                        <p:tav tm="100000">
                                          <p:val>
                                            <p:strVal val="#ppt_w"/>
                                          </p:val>
                                        </p:tav>
                                      </p:tavLst>
                                    </p:anim>
                                    <p:anim calcmode="lin" valueType="num">
                                      <p:cBhvr>
                                        <p:cTn id="44" dur="1000" fill="hold"/>
                                        <p:tgtEl>
                                          <p:spTgt spid="42"/>
                                        </p:tgtEl>
                                        <p:attrNameLst>
                                          <p:attrName>ppt_h</p:attrName>
                                        </p:attrNameLst>
                                      </p:cBhvr>
                                      <p:tavLst>
                                        <p:tav tm="0">
                                          <p:val>
                                            <p:strVal val="#ppt_h"/>
                                          </p:val>
                                        </p:tav>
                                        <p:tav tm="100000">
                                          <p:val>
                                            <p:strVal val="#ppt_h"/>
                                          </p:val>
                                        </p:tav>
                                      </p:tavLst>
                                    </p:anim>
                                    <p:animEffect transition="in" filter="fade">
                                      <p:cBhvr>
                                        <p:cTn id="45" dur="1000"/>
                                        <p:tgtEl>
                                          <p:spTgt spid="42"/>
                                        </p:tgtEl>
                                      </p:cBhvr>
                                    </p:animEffect>
                                  </p:childTnLst>
                                </p:cTn>
                              </p:par>
                            </p:childTnLst>
                          </p:cTn>
                        </p:par>
                        <p:par>
                          <p:cTn id="46" fill="hold">
                            <p:stCondLst>
                              <p:cond delay="7000"/>
                            </p:stCondLst>
                            <p:childTnLst>
                              <p:par>
                                <p:cTn id="47" presetID="50" presetClass="entr" presetSubtype="0" decel="100000" fill="hold" grpId="0" nodeType="afterEffect">
                                  <p:stCondLst>
                                    <p:cond delay="0"/>
                                  </p:stCondLst>
                                  <p:childTnLst>
                                    <p:set>
                                      <p:cBhvr>
                                        <p:cTn id="48" dur="1" fill="hold">
                                          <p:stCondLst>
                                            <p:cond delay="0"/>
                                          </p:stCondLst>
                                        </p:cTn>
                                        <p:tgtEl>
                                          <p:spTgt spid="759"/>
                                        </p:tgtEl>
                                        <p:attrNameLst>
                                          <p:attrName>style.visibility</p:attrName>
                                        </p:attrNameLst>
                                      </p:cBhvr>
                                      <p:to>
                                        <p:strVal val="visible"/>
                                      </p:to>
                                    </p:set>
                                    <p:anim calcmode="lin" valueType="num">
                                      <p:cBhvr>
                                        <p:cTn id="49" dur="1000" fill="hold"/>
                                        <p:tgtEl>
                                          <p:spTgt spid="759"/>
                                        </p:tgtEl>
                                        <p:attrNameLst>
                                          <p:attrName>ppt_w</p:attrName>
                                        </p:attrNameLst>
                                      </p:cBhvr>
                                      <p:tavLst>
                                        <p:tav tm="0">
                                          <p:val>
                                            <p:strVal val="#ppt_w+.3"/>
                                          </p:val>
                                        </p:tav>
                                        <p:tav tm="100000">
                                          <p:val>
                                            <p:strVal val="#ppt_w"/>
                                          </p:val>
                                        </p:tav>
                                      </p:tavLst>
                                    </p:anim>
                                    <p:anim calcmode="lin" valueType="num">
                                      <p:cBhvr>
                                        <p:cTn id="50" dur="1000" fill="hold"/>
                                        <p:tgtEl>
                                          <p:spTgt spid="759"/>
                                        </p:tgtEl>
                                        <p:attrNameLst>
                                          <p:attrName>ppt_h</p:attrName>
                                        </p:attrNameLst>
                                      </p:cBhvr>
                                      <p:tavLst>
                                        <p:tav tm="0">
                                          <p:val>
                                            <p:strVal val="#ppt_h"/>
                                          </p:val>
                                        </p:tav>
                                        <p:tav tm="100000">
                                          <p:val>
                                            <p:strVal val="#ppt_h"/>
                                          </p:val>
                                        </p:tav>
                                      </p:tavLst>
                                    </p:anim>
                                    <p:animEffect transition="in" filter="fade">
                                      <p:cBhvr>
                                        <p:cTn id="51" dur="1000"/>
                                        <p:tgtEl>
                                          <p:spTgt spid="759"/>
                                        </p:tgtEl>
                                      </p:cBhvr>
                                    </p:animEffect>
                                  </p:childTnLst>
                                </p:cTn>
                              </p:par>
                            </p:childTnLst>
                          </p:cTn>
                        </p:par>
                        <p:par>
                          <p:cTn id="52" fill="hold">
                            <p:stCondLst>
                              <p:cond delay="8000"/>
                            </p:stCondLst>
                            <p:childTnLst>
                              <p:par>
                                <p:cTn id="53" presetID="50" presetClass="entr" presetSubtype="0" decel="100000" fill="hold" grpId="0" nodeType="afterEffect">
                                  <p:stCondLst>
                                    <p:cond delay="0"/>
                                  </p:stCondLst>
                                  <p:childTnLst>
                                    <p:set>
                                      <p:cBhvr>
                                        <p:cTn id="54" dur="1" fill="hold">
                                          <p:stCondLst>
                                            <p:cond delay="0"/>
                                          </p:stCondLst>
                                        </p:cTn>
                                        <p:tgtEl>
                                          <p:spTgt spid="52"/>
                                        </p:tgtEl>
                                        <p:attrNameLst>
                                          <p:attrName>style.visibility</p:attrName>
                                        </p:attrNameLst>
                                      </p:cBhvr>
                                      <p:to>
                                        <p:strVal val="visible"/>
                                      </p:to>
                                    </p:set>
                                    <p:anim calcmode="lin" valueType="num">
                                      <p:cBhvr>
                                        <p:cTn id="55" dur="1000" fill="hold"/>
                                        <p:tgtEl>
                                          <p:spTgt spid="52"/>
                                        </p:tgtEl>
                                        <p:attrNameLst>
                                          <p:attrName>ppt_w</p:attrName>
                                        </p:attrNameLst>
                                      </p:cBhvr>
                                      <p:tavLst>
                                        <p:tav tm="0">
                                          <p:val>
                                            <p:strVal val="#ppt_w+.3"/>
                                          </p:val>
                                        </p:tav>
                                        <p:tav tm="100000">
                                          <p:val>
                                            <p:strVal val="#ppt_w"/>
                                          </p:val>
                                        </p:tav>
                                      </p:tavLst>
                                    </p:anim>
                                    <p:anim calcmode="lin" valueType="num">
                                      <p:cBhvr>
                                        <p:cTn id="56" dur="1000" fill="hold"/>
                                        <p:tgtEl>
                                          <p:spTgt spid="52"/>
                                        </p:tgtEl>
                                        <p:attrNameLst>
                                          <p:attrName>ppt_h</p:attrName>
                                        </p:attrNameLst>
                                      </p:cBhvr>
                                      <p:tavLst>
                                        <p:tav tm="0">
                                          <p:val>
                                            <p:strVal val="#ppt_h"/>
                                          </p:val>
                                        </p:tav>
                                        <p:tav tm="100000">
                                          <p:val>
                                            <p:strVal val="#ppt_h"/>
                                          </p:val>
                                        </p:tav>
                                      </p:tavLst>
                                    </p:anim>
                                    <p:animEffect transition="in" filter="fade">
                                      <p:cBhvr>
                                        <p:cTn id="57" dur="1000"/>
                                        <p:tgtEl>
                                          <p:spTgt spid="52"/>
                                        </p:tgtEl>
                                      </p:cBhvr>
                                    </p:animEffect>
                                  </p:childTnLst>
                                </p:cTn>
                              </p:par>
                            </p:childTnLst>
                          </p:cTn>
                        </p:par>
                        <p:par>
                          <p:cTn id="58" fill="hold">
                            <p:stCondLst>
                              <p:cond delay="9000"/>
                            </p:stCondLst>
                            <p:childTnLst>
                              <p:par>
                                <p:cTn id="59" presetID="50" presetClass="entr" presetSubtype="0" decel="100000" fill="hold" grpId="0" nodeType="afterEffect">
                                  <p:stCondLst>
                                    <p:cond delay="0"/>
                                  </p:stCondLst>
                                  <p:childTnLst>
                                    <p:set>
                                      <p:cBhvr>
                                        <p:cTn id="60" dur="1" fill="hold">
                                          <p:stCondLst>
                                            <p:cond delay="0"/>
                                          </p:stCondLst>
                                        </p:cTn>
                                        <p:tgtEl>
                                          <p:spTgt spid="760"/>
                                        </p:tgtEl>
                                        <p:attrNameLst>
                                          <p:attrName>style.visibility</p:attrName>
                                        </p:attrNameLst>
                                      </p:cBhvr>
                                      <p:to>
                                        <p:strVal val="visible"/>
                                      </p:to>
                                    </p:set>
                                    <p:anim calcmode="lin" valueType="num">
                                      <p:cBhvr>
                                        <p:cTn id="61" dur="1000" fill="hold"/>
                                        <p:tgtEl>
                                          <p:spTgt spid="760"/>
                                        </p:tgtEl>
                                        <p:attrNameLst>
                                          <p:attrName>ppt_w</p:attrName>
                                        </p:attrNameLst>
                                      </p:cBhvr>
                                      <p:tavLst>
                                        <p:tav tm="0">
                                          <p:val>
                                            <p:strVal val="#ppt_w+.3"/>
                                          </p:val>
                                        </p:tav>
                                        <p:tav tm="100000">
                                          <p:val>
                                            <p:strVal val="#ppt_w"/>
                                          </p:val>
                                        </p:tav>
                                      </p:tavLst>
                                    </p:anim>
                                    <p:anim calcmode="lin" valueType="num">
                                      <p:cBhvr>
                                        <p:cTn id="62" dur="1000" fill="hold"/>
                                        <p:tgtEl>
                                          <p:spTgt spid="760"/>
                                        </p:tgtEl>
                                        <p:attrNameLst>
                                          <p:attrName>ppt_h</p:attrName>
                                        </p:attrNameLst>
                                      </p:cBhvr>
                                      <p:tavLst>
                                        <p:tav tm="0">
                                          <p:val>
                                            <p:strVal val="#ppt_h"/>
                                          </p:val>
                                        </p:tav>
                                        <p:tav tm="100000">
                                          <p:val>
                                            <p:strVal val="#ppt_h"/>
                                          </p:val>
                                        </p:tav>
                                      </p:tavLst>
                                    </p:anim>
                                    <p:animEffect transition="in" filter="fade">
                                      <p:cBhvr>
                                        <p:cTn id="63" dur="1000"/>
                                        <p:tgtEl>
                                          <p:spTgt spid="760"/>
                                        </p:tgtEl>
                                      </p:cBhvr>
                                    </p:animEffect>
                                  </p:childTnLst>
                                </p:cTn>
                              </p:par>
                            </p:childTnLst>
                          </p:cTn>
                        </p:par>
                        <p:par>
                          <p:cTn id="64" fill="hold">
                            <p:stCondLst>
                              <p:cond delay="10000"/>
                            </p:stCondLst>
                            <p:childTnLst>
                              <p:par>
                                <p:cTn id="65" presetID="50" presetClass="entr" presetSubtype="0" decel="100000" fill="hold" grpId="0" nodeType="afterEffect">
                                  <p:stCondLst>
                                    <p:cond delay="0"/>
                                  </p:stCondLst>
                                  <p:childTnLst>
                                    <p:set>
                                      <p:cBhvr>
                                        <p:cTn id="66" dur="1" fill="hold">
                                          <p:stCondLst>
                                            <p:cond delay="0"/>
                                          </p:stCondLst>
                                        </p:cTn>
                                        <p:tgtEl>
                                          <p:spTgt spid="64"/>
                                        </p:tgtEl>
                                        <p:attrNameLst>
                                          <p:attrName>style.visibility</p:attrName>
                                        </p:attrNameLst>
                                      </p:cBhvr>
                                      <p:to>
                                        <p:strVal val="visible"/>
                                      </p:to>
                                    </p:set>
                                    <p:anim calcmode="lin" valueType="num">
                                      <p:cBhvr>
                                        <p:cTn id="67" dur="1000" fill="hold"/>
                                        <p:tgtEl>
                                          <p:spTgt spid="64"/>
                                        </p:tgtEl>
                                        <p:attrNameLst>
                                          <p:attrName>ppt_w</p:attrName>
                                        </p:attrNameLst>
                                      </p:cBhvr>
                                      <p:tavLst>
                                        <p:tav tm="0">
                                          <p:val>
                                            <p:strVal val="#ppt_w+.3"/>
                                          </p:val>
                                        </p:tav>
                                        <p:tav tm="100000">
                                          <p:val>
                                            <p:strVal val="#ppt_w"/>
                                          </p:val>
                                        </p:tav>
                                      </p:tavLst>
                                    </p:anim>
                                    <p:anim calcmode="lin" valueType="num">
                                      <p:cBhvr>
                                        <p:cTn id="68" dur="1000" fill="hold"/>
                                        <p:tgtEl>
                                          <p:spTgt spid="64"/>
                                        </p:tgtEl>
                                        <p:attrNameLst>
                                          <p:attrName>ppt_h</p:attrName>
                                        </p:attrNameLst>
                                      </p:cBhvr>
                                      <p:tavLst>
                                        <p:tav tm="0">
                                          <p:val>
                                            <p:strVal val="#ppt_h"/>
                                          </p:val>
                                        </p:tav>
                                        <p:tav tm="100000">
                                          <p:val>
                                            <p:strVal val="#ppt_h"/>
                                          </p:val>
                                        </p:tav>
                                      </p:tavLst>
                                    </p:anim>
                                    <p:animEffect transition="in" filter="fade">
                                      <p:cBhvr>
                                        <p:cTn id="69" dur="1000"/>
                                        <p:tgtEl>
                                          <p:spTgt spid="64"/>
                                        </p:tgtEl>
                                      </p:cBhvr>
                                    </p:animEffect>
                                  </p:childTnLst>
                                </p:cTn>
                              </p:par>
                            </p:childTnLst>
                          </p:cTn>
                        </p:par>
                        <p:par>
                          <p:cTn id="70" fill="hold">
                            <p:stCondLst>
                              <p:cond delay="11000"/>
                            </p:stCondLst>
                            <p:childTnLst>
                              <p:par>
                                <p:cTn id="71" presetID="50" presetClass="entr" presetSubtype="0" decel="100000" fill="hold" grpId="0" nodeType="afterEffect">
                                  <p:stCondLst>
                                    <p:cond delay="0"/>
                                  </p:stCondLst>
                                  <p:childTnLst>
                                    <p:set>
                                      <p:cBhvr>
                                        <p:cTn id="72" dur="1" fill="hold">
                                          <p:stCondLst>
                                            <p:cond delay="0"/>
                                          </p:stCondLst>
                                        </p:cTn>
                                        <p:tgtEl>
                                          <p:spTgt spid="761"/>
                                        </p:tgtEl>
                                        <p:attrNameLst>
                                          <p:attrName>style.visibility</p:attrName>
                                        </p:attrNameLst>
                                      </p:cBhvr>
                                      <p:to>
                                        <p:strVal val="visible"/>
                                      </p:to>
                                    </p:set>
                                    <p:anim calcmode="lin" valueType="num">
                                      <p:cBhvr>
                                        <p:cTn id="73" dur="1000" fill="hold"/>
                                        <p:tgtEl>
                                          <p:spTgt spid="761"/>
                                        </p:tgtEl>
                                        <p:attrNameLst>
                                          <p:attrName>ppt_w</p:attrName>
                                        </p:attrNameLst>
                                      </p:cBhvr>
                                      <p:tavLst>
                                        <p:tav tm="0">
                                          <p:val>
                                            <p:strVal val="#ppt_w+.3"/>
                                          </p:val>
                                        </p:tav>
                                        <p:tav tm="100000">
                                          <p:val>
                                            <p:strVal val="#ppt_w"/>
                                          </p:val>
                                        </p:tav>
                                      </p:tavLst>
                                    </p:anim>
                                    <p:anim calcmode="lin" valueType="num">
                                      <p:cBhvr>
                                        <p:cTn id="74" dur="1000" fill="hold"/>
                                        <p:tgtEl>
                                          <p:spTgt spid="761"/>
                                        </p:tgtEl>
                                        <p:attrNameLst>
                                          <p:attrName>ppt_h</p:attrName>
                                        </p:attrNameLst>
                                      </p:cBhvr>
                                      <p:tavLst>
                                        <p:tav tm="0">
                                          <p:val>
                                            <p:strVal val="#ppt_h"/>
                                          </p:val>
                                        </p:tav>
                                        <p:tav tm="100000">
                                          <p:val>
                                            <p:strVal val="#ppt_h"/>
                                          </p:val>
                                        </p:tav>
                                      </p:tavLst>
                                    </p:anim>
                                    <p:animEffect transition="in" filter="fade">
                                      <p:cBhvr>
                                        <p:cTn id="75" dur="1000"/>
                                        <p:tgtEl>
                                          <p:spTgt spid="7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6" grpId="0" animBg="1"/>
      <p:bldP spid="52" grpId="0" animBg="1"/>
      <p:bldP spid="56" grpId="0" animBg="1"/>
      <p:bldP spid="60" grpId="0" animBg="1"/>
      <p:bldP spid="756" grpId="0"/>
      <p:bldP spid="757" grpId="0"/>
      <p:bldP spid="758" grpId="0"/>
      <p:bldP spid="759" grpId="0"/>
      <p:bldP spid="760" grpId="0"/>
      <p:bldP spid="761" grpId="0"/>
      <p:bldP spid="6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8" name="Picture Placeholder 7" descr="A close up of a device&#10;&#10;Description automatically generated">
            <a:extLst>
              <a:ext uri="{FF2B5EF4-FFF2-40B4-BE49-F238E27FC236}">
                <a16:creationId xmlns:a16="http://schemas.microsoft.com/office/drawing/2014/main" id="{EC933D04-395D-402B-883A-194EC5AA157C}"/>
              </a:ext>
            </a:extLst>
          </p:cNvPr>
          <p:cNvPicPr>
            <a:picLocks noGrp="1" noChangeAspect="1"/>
          </p:cNvPicPr>
          <p:nvPr>
            <p:ph type="pic" sz="quarter" idx="10"/>
          </p:nvPr>
        </p:nvPicPr>
        <p:blipFill rotWithShape="1">
          <a:blip r:embed="rId2"/>
          <a:srcRect t="24689" b="9625"/>
          <a:stretch/>
        </p:blipFill>
        <p:spPr>
          <a:xfrm>
            <a:off x="0" y="-213083"/>
            <a:ext cx="12192000" cy="4327883"/>
          </a:xfrm>
        </p:spPr>
      </p:pic>
      <p:sp>
        <p:nvSpPr>
          <p:cNvPr id="76" name="Rectangle 75">
            <a:extLst>
              <a:ext uri="{FF2B5EF4-FFF2-40B4-BE49-F238E27FC236}">
                <a16:creationId xmlns:a16="http://schemas.microsoft.com/office/drawing/2014/main" id="{2E5BC1A7-DB1F-4F0F-B114-10BA53DC2209}"/>
              </a:ext>
            </a:extLst>
          </p:cNvPr>
          <p:cNvSpPr/>
          <p:nvPr/>
        </p:nvSpPr>
        <p:spPr>
          <a:xfrm>
            <a:off x="1" y="0"/>
            <a:ext cx="5010151" cy="4114800"/>
          </a:xfrm>
          <a:prstGeom prst="rect">
            <a:avLst/>
          </a:prstGeom>
          <a:gradFill>
            <a:gsLst>
              <a:gs pos="0">
                <a:schemeClr val="accent6"/>
              </a:gs>
              <a:gs pos="100000">
                <a:schemeClr val="accent5"/>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6" name="Rectangle 5">
            <a:extLst>
              <a:ext uri="{FF2B5EF4-FFF2-40B4-BE49-F238E27FC236}">
                <a16:creationId xmlns:a16="http://schemas.microsoft.com/office/drawing/2014/main" id="{DF67E944-0C6B-4C2F-8F1D-AD0C3FA87F06}"/>
              </a:ext>
            </a:extLst>
          </p:cNvPr>
          <p:cNvSpPr/>
          <p:nvPr/>
        </p:nvSpPr>
        <p:spPr>
          <a:xfrm>
            <a:off x="819149" y="2057400"/>
            <a:ext cx="3371851" cy="4114800"/>
          </a:xfrm>
          <a:prstGeom prst="rect">
            <a:avLst/>
          </a:prstGeom>
          <a:solidFill>
            <a:schemeClr val="bg1"/>
          </a:solidFill>
          <a:ln>
            <a:solidFill>
              <a:srgbClr val="88B0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77" name="Rectángulo 61">
            <a:extLst>
              <a:ext uri="{FF2B5EF4-FFF2-40B4-BE49-F238E27FC236}">
                <a16:creationId xmlns:a16="http://schemas.microsoft.com/office/drawing/2014/main" id="{08CD88D7-4BE9-4EB6-A923-5D866892E8FB}"/>
              </a:ext>
            </a:extLst>
          </p:cNvPr>
          <p:cNvSpPr/>
          <p:nvPr/>
        </p:nvSpPr>
        <p:spPr>
          <a:xfrm>
            <a:off x="5010151" y="4588205"/>
            <a:ext cx="6763288" cy="1231106"/>
          </a:xfrm>
          <a:prstGeom prst="rect">
            <a:avLst/>
          </a:prstGeom>
        </p:spPr>
        <p:txBody>
          <a:bodyPr wrap="square">
            <a:spAutoFit/>
          </a:bodyPr>
          <a:lstStyle/>
          <a:p>
            <a:r>
              <a:rPr lang="en-US" sz="1400" b="1" dirty="0">
                <a:solidFill>
                  <a:schemeClr val="accent5">
                    <a:lumMod val="50000"/>
                  </a:schemeClr>
                </a:solidFill>
                <a:latin typeface="Merriweather" panose="020B0604020202020204" charset="0"/>
              </a:rPr>
              <a:t>Lorem ipsum </a:t>
            </a:r>
            <a:r>
              <a:rPr lang="en-US" sz="1400" dirty="0">
                <a:solidFill>
                  <a:schemeClr val="accent5">
                    <a:lumMod val="50000"/>
                  </a:schemeClr>
                </a:solidFill>
                <a:latin typeface="Merriweather" panose="020B0604020202020204" charset="0"/>
              </a:rPr>
              <a:t>dolor sit amet, consectetur adipiscing elit. Curabitur eros leo, accumsan quis arcu ac, molestie ornare justo. Vivamus non diam metus..</a:t>
            </a:r>
          </a:p>
          <a:p>
            <a:endParaRPr lang="en-US" sz="1600" dirty="0">
              <a:solidFill>
                <a:schemeClr val="accent5">
                  <a:lumMod val="50000"/>
                </a:schemeClr>
              </a:solidFill>
              <a:latin typeface="Merriweather" panose="020B0604020202020204" charset="0"/>
            </a:endParaRPr>
          </a:p>
          <a:p>
            <a:r>
              <a:rPr lang="en-US" sz="1600" dirty="0">
                <a:solidFill>
                  <a:schemeClr val="accent5">
                    <a:lumMod val="50000"/>
                  </a:schemeClr>
                </a:solidFill>
                <a:latin typeface="Merriweather" panose="020B0604020202020204" charset="0"/>
              </a:rPr>
              <a:t>molestie ornare justo. Vivamus non diam metus..</a:t>
            </a:r>
          </a:p>
        </p:txBody>
      </p:sp>
      <p:sp>
        <p:nvSpPr>
          <p:cNvPr id="78" name="TextBox 10">
            <a:extLst>
              <a:ext uri="{FF2B5EF4-FFF2-40B4-BE49-F238E27FC236}">
                <a16:creationId xmlns:a16="http://schemas.microsoft.com/office/drawing/2014/main" id="{637FBEBE-B16C-40DE-966B-12C315A51400}"/>
              </a:ext>
            </a:extLst>
          </p:cNvPr>
          <p:cNvSpPr txBox="1">
            <a:spLocks noChangeArrowheads="1"/>
          </p:cNvSpPr>
          <p:nvPr/>
        </p:nvSpPr>
        <p:spPr bwMode="auto">
          <a:xfrm>
            <a:off x="1279432" y="4114800"/>
            <a:ext cx="2489387" cy="1600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3" tIns="45711" rIns="91423"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s-CO" sz="1400" b="1" dirty="0">
                <a:solidFill>
                  <a:schemeClr val="accent5">
                    <a:lumMod val="50000"/>
                  </a:schemeClr>
                </a:solidFill>
                <a:latin typeface="Merriweather" panose="020B0604020202020204" charset="0"/>
                <a:cs typeface="Arial" panose="020B0604020202020204" pitchFamily="34" charset="0"/>
              </a:rPr>
              <a:t>Lorem ipsum </a:t>
            </a:r>
            <a:r>
              <a:rPr lang="es-CO" sz="1400" dirty="0">
                <a:solidFill>
                  <a:schemeClr val="accent5">
                    <a:lumMod val="50000"/>
                  </a:schemeClr>
                </a:solidFill>
                <a:latin typeface="Merriweather" panose="020B0604020202020204" charset="0"/>
                <a:cs typeface="Arial" panose="020B0604020202020204" pitchFamily="34" charset="0"/>
              </a:rPr>
              <a:t>dolor sit amet, consectetur adipiscing elit.  </a:t>
            </a:r>
          </a:p>
          <a:p>
            <a:pPr algn="ctr"/>
            <a:endParaRPr lang="es-CO" sz="1400" dirty="0">
              <a:solidFill>
                <a:schemeClr val="accent5">
                  <a:lumMod val="50000"/>
                </a:schemeClr>
              </a:solidFill>
              <a:latin typeface="Merriweather" panose="020B0604020202020204" charset="0"/>
              <a:cs typeface="Arial" panose="020B0604020202020204" pitchFamily="34" charset="0"/>
            </a:endParaRPr>
          </a:p>
          <a:p>
            <a:pPr algn="ctr"/>
            <a:r>
              <a:rPr lang="es-CO" sz="1400" dirty="0">
                <a:solidFill>
                  <a:schemeClr val="accent5">
                    <a:lumMod val="50000"/>
                  </a:schemeClr>
                </a:solidFill>
                <a:latin typeface="Merriweather" panose="020B0604020202020204" charset="0"/>
                <a:cs typeface="Arial" panose="020B0604020202020204" pitchFamily="34" charset="0"/>
              </a:rPr>
              <a:t>dolor sit amet, consectetur adipiscing elit.</a:t>
            </a:r>
          </a:p>
        </p:txBody>
      </p:sp>
      <p:sp>
        <p:nvSpPr>
          <p:cNvPr id="7" name="TextBox 6">
            <a:extLst>
              <a:ext uri="{FF2B5EF4-FFF2-40B4-BE49-F238E27FC236}">
                <a16:creationId xmlns:a16="http://schemas.microsoft.com/office/drawing/2014/main" id="{590B1C3C-8B05-4200-8336-5AEEE62EB9E3}"/>
              </a:ext>
            </a:extLst>
          </p:cNvPr>
          <p:cNvSpPr txBox="1"/>
          <p:nvPr/>
        </p:nvSpPr>
        <p:spPr>
          <a:xfrm>
            <a:off x="571500" y="366989"/>
            <a:ext cx="3905251" cy="1241237"/>
          </a:xfrm>
          <a:prstGeom prst="rect">
            <a:avLst/>
          </a:prstGeom>
          <a:noFill/>
        </p:spPr>
        <p:txBody>
          <a:bodyPr wrap="square" rtlCol="0">
            <a:spAutoFit/>
          </a:bodyPr>
          <a:lstStyle/>
          <a:p>
            <a:r>
              <a:rPr lang="es-CO" sz="3733" dirty="0">
                <a:solidFill>
                  <a:schemeClr val="bg1"/>
                </a:solidFill>
                <a:latin typeface="Merriweather" panose="020B0604020202020204" charset="0"/>
              </a:rPr>
              <a:t>WRITE YOUR TITLE</a:t>
            </a:r>
            <a:endParaRPr lang="en-US" sz="3733" dirty="0">
              <a:solidFill>
                <a:schemeClr val="bg1"/>
              </a:solidFill>
              <a:latin typeface="Merriweather" panose="020B0604020202020204" charset="0"/>
            </a:endParaRPr>
          </a:p>
        </p:txBody>
      </p:sp>
      <p:sp>
        <p:nvSpPr>
          <p:cNvPr id="122" name="Freeform 5">
            <a:extLst>
              <a:ext uri="{FF2B5EF4-FFF2-40B4-BE49-F238E27FC236}">
                <a16:creationId xmlns:a16="http://schemas.microsoft.com/office/drawing/2014/main" id="{CFED5295-5AE8-448A-BBC9-CF1E2762A174}"/>
              </a:ext>
            </a:extLst>
          </p:cNvPr>
          <p:cNvSpPr>
            <a:spLocks noEditPoints="1"/>
          </p:cNvSpPr>
          <p:nvPr/>
        </p:nvSpPr>
        <p:spPr bwMode="auto">
          <a:xfrm>
            <a:off x="1624107" y="2492497"/>
            <a:ext cx="1730000" cy="1543035"/>
          </a:xfrm>
          <a:custGeom>
            <a:avLst/>
            <a:gdLst>
              <a:gd name="T0" fmla="*/ 124 w 473"/>
              <a:gd name="T1" fmla="*/ 0 h 422"/>
              <a:gd name="T2" fmla="*/ 208 w 473"/>
              <a:gd name="T3" fmla="*/ 30 h 422"/>
              <a:gd name="T4" fmla="*/ 236 w 473"/>
              <a:gd name="T5" fmla="*/ 69 h 422"/>
              <a:gd name="T6" fmla="*/ 263 w 473"/>
              <a:gd name="T7" fmla="*/ 30 h 422"/>
              <a:gd name="T8" fmla="*/ 349 w 473"/>
              <a:gd name="T9" fmla="*/ 0 h 422"/>
              <a:gd name="T10" fmla="*/ 437 w 473"/>
              <a:gd name="T11" fmla="*/ 40 h 422"/>
              <a:gd name="T12" fmla="*/ 473 w 473"/>
              <a:gd name="T13" fmla="*/ 134 h 422"/>
              <a:gd name="T14" fmla="*/ 432 w 473"/>
              <a:gd name="T15" fmla="*/ 228 h 422"/>
              <a:gd name="T16" fmla="*/ 430 w 473"/>
              <a:gd name="T17" fmla="*/ 231 h 422"/>
              <a:gd name="T18" fmla="*/ 290 w 473"/>
              <a:gd name="T19" fmla="*/ 375 h 422"/>
              <a:gd name="T20" fmla="*/ 245 w 473"/>
              <a:gd name="T21" fmla="*/ 417 h 422"/>
              <a:gd name="T22" fmla="*/ 228 w 473"/>
              <a:gd name="T23" fmla="*/ 417 h 422"/>
              <a:gd name="T24" fmla="*/ 228 w 473"/>
              <a:gd name="T25" fmla="*/ 417 h 422"/>
              <a:gd name="T26" fmla="*/ 180 w 473"/>
              <a:gd name="T27" fmla="*/ 372 h 422"/>
              <a:gd name="T28" fmla="*/ 13 w 473"/>
              <a:gd name="T29" fmla="*/ 183 h 422"/>
              <a:gd name="T30" fmla="*/ 11 w 473"/>
              <a:gd name="T31" fmla="*/ 180 h 422"/>
              <a:gd name="T32" fmla="*/ 0 w 473"/>
              <a:gd name="T33" fmla="*/ 134 h 422"/>
              <a:gd name="T34" fmla="*/ 36 w 473"/>
              <a:gd name="T35" fmla="*/ 40 h 422"/>
              <a:gd name="T36" fmla="*/ 124 w 473"/>
              <a:gd name="T37" fmla="*/ 0 h 422"/>
              <a:gd name="T38" fmla="*/ 192 w 473"/>
              <a:gd name="T39" fmla="*/ 48 h 422"/>
              <a:gd name="T40" fmla="*/ 124 w 473"/>
              <a:gd name="T41" fmla="*/ 24 h 422"/>
              <a:gd name="T42" fmla="*/ 53 w 473"/>
              <a:gd name="T43" fmla="*/ 56 h 422"/>
              <a:gd name="T44" fmla="*/ 24 w 473"/>
              <a:gd name="T45" fmla="*/ 134 h 422"/>
              <a:gd name="T46" fmla="*/ 30 w 473"/>
              <a:gd name="T47" fmla="*/ 165 h 422"/>
              <a:gd name="T48" fmla="*/ 129 w 473"/>
              <a:gd name="T49" fmla="*/ 165 h 422"/>
              <a:gd name="T50" fmla="*/ 156 w 473"/>
              <a:gd name="T51" fmla="*/ 99 h 422"/>
              <a:gd name="T52" fmla="*/ 172 w 473"/>
              <a:gd name="T53" fmla="*/ 92 h 422"/>
              <a:gd name="T54" fmla="*/ 178 w 473"/>
              <a:gd name="T55" fmla="*/ 99 h 422"/>
              <a:gd name="T56" fmla="*/ 230 w 473"/>
              <a:gd name="T57" fmla="*/ 241 h 422"/>
              <a:gd name="T58" fmla="*/ 264 w 473"/>
              <a:gd name="T59" fmla="*/ 165 h 422"/>
              <a:gd name="T60" fmla="*/ 279 w 473"/>
              <a:gd name="T61" fmla="*/ 158 h 422"/>
              <a:gd name="T62" fmla="*/ 286 w 473"/>
              <a:gd name="T63" fmla="*/ 165 h 422"/>
              <a:gd name="T64" fmla="*/ 305 w 473"/>
              <a:gd name="T65" fmla="*/ 211 h 422"/>
              <a:gd name="T66" fmla="*/ 416 w 473"/>
              <a:gd name="T67" fmla="*/ 211 h 422"/>
              <a:gd name="T68" fmla="*/ 449 w 473"/>
              <a:gd name="T69" fmla="*/ 134 h 422"/>
              <a:gd name="T70" fmla="*/ 419 w 473"/>
              <a:gd name="T71" fmla="*/ 56 h 422"/>
              <a:gd name="T72" fmla="*/ 349 w 473"/>
              <a:gd name="T73" fmla="*/ 24 h 422"/>
              <a:gd name="T74" fmla="*/ 279 w 473"/>
              <a:gd name="T75" fmla="*/ 47 h 422"/>
              <a:gd name="T76" fmla="*/ 248 w 473"/>
              <a:gd name="T77" fmla="*/ 117 h 422"/>
              <a:gd name="T78" fmla="*/ 248 w 473"/>
              <a:gd name="T79" fmla="*/ 117 h 422"/>
              <a:gd name="T80" fmla="*/ 238 w 473"/>
              <a:gd name="T81" fmla="*/ 127 h 422"/>
              <a:gd name="T82" fmla="*/ 225 w 473"/>
              <a:gd name="T83" fmla="*/ 117 h 422"/>
              <a:gd name="T84" fmla="*/ 192 w 473"/>
              <a:gd name="T85" fmla="*/ 48 h 422"/>
              <a:gd name="T86" fmla="*/ 274 w 473"/>
              <a:gd name="T87" fmla="*/ 357 h 422"/>
              <a:gd name="T88" fmla="*/ 397 w 473"/>
              <a:gd name="T89" fmla="*/ 235 h 422"/>
              <a:gd name="T90" fmla="*/ 297 w 473"/>
              <a:gd name="T91" fmla="*/ 235 h 422"/>
              <a:gd name="T92" fmla="*/ 297 w 473"/>
              <a:gd name="T93" fmla="*/ 235 h 422"/>
              <a:gd name="T94" fmla="*/ 286 w 473"/>
              <a:gd name="T95" fmla="*/ 227 h 422"/>
              <a:gd name="T96" fmla="*/ 274 w 473"/>
              <a:gd name="T97" fmla="*/ 199 h 422"/>
              <a:gd name="T98" fmla="*/ 241 w 473"/>
              <a:gd name="T99" fmla="*/ 277 h 422"/>
              <a:gd name="T100" fmla="*/ 234 w 473"/>
              <a:gd name="T101" fmla="*/ 284 h 422"/>
              <a:gd name="T102" fmla="*/ 218 w 473"/>
              <a:gd name="T103" fmla="*/ 277 h 422"/>
              <a:gd name="T104" fmla="*/ 167 w 473"/>
              <a:gd name="T105" fmla="*/ 136 h 422"/>
              <a:gd name="T106" fmla="*/ 148 w 473"/>
              <a:gd name="T107" fmla="*/ 180 h 422"/>
              <a:gd name="T108" fmla="*/ 137 w 473"/>
              <a:gd name="T109" fmla="*/ 188 h 422"/>
              <a:gd name="T110" fmla="*/ 42 w 473"/>
              <a:gd name="T111" fmla="*/ 188 h 422"/>
              <a:gd name="T112" fmla="*/ 196 w 473"/>
              <a:gd name="T113" fmla="*/ 354 h 422"/>
              <a:gd name="T114" fmla="*/ 236 w 473"/>
              <a:gd name="T115" fmla="*/ 392 h 422"/>
              <a:gd name="T116" fmla="*/ 274 w 473"/>
              <a:gd name="T117" fmla="*/ 357 h 422"/>
              <a:gd name="T118" fmla="*/ 178 w 473"/>
              <a:gd name="T119" fmla="*/ 99 h 422"/>
              <a:gd name="T120" fmla="*/ 178 w 473"/>
              <a:gd name="T121" fmla="*/ 108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3" h="422">
                <a:moveTo>
                  <a:pt x="124" y="0"/>
                </a:moveTo>
                <a:cubicBezTo>
                  <a:pt x="157" y="0"/>
                  <a:pt x="186" y="10"/>
                  <a:pt x="208" y="30"/>
                </a:cubicBezTo>
                <a:cubicBezTo>
                  <a:pt x="219" y="41"/>
                  <a:pt x="229" y="54"/>
                  <a:pt x="236" y="69"/>
                </a:cubicBezTo>
                <a:cubicBezTo>
                  <a:pt x="242" y="53"/>
                  <a:pt x="252" y="40"/>
                  <a:pt x="263" y="30"/>
                </a:cubicBezTo>
                <a:cubicBezTo>
                  <a:pt x="285" y="10"/>
                  <a:pt x="314" y="0"/>
                  <a:pt x="349" y="0"/>
                </a:cubicBezTo>
                <a:cubicBezTo>
                  <a:pt x="383" y="0"/>
                  <a:pt x="414" y="15"/>
                  <a:pt x="437" y="40"/>
                </a:cubicBezTo>
                <a:cubicBezTo>
                  <a:pt x="459" y="64"/>
                  <a:pt x="473" y="97"/>
                  <a:pt x="473" y="134"/>
                </a:cubicBezTo>
                <a:cubicBezTo>
                  <a:pt x="473" y="163"/>
                  <a:pt x="456" y="195"/>
                  <a:pt x="432" y="228"/>
                </a:cubicBezTo>
                <a:cubicBezTo>
                  <a:pt x="431" y="229"/>
                  <a:pt x="431" y="230"/>
                  <a:pt x="430" y="231"/>
                </a:cubicBezTo>
                <a:cubicBezTo>
                  <a:pt x="391" y="282"/>
                  <a:pt x="334" y="334"/>
                  <a:pt x="290" y="375"/>
                </a:cubicBezTo>
                <a:cubicBezTo>
                  <a:pt x="272" y="391"/>
                  <a:pt x="256" y="406"/>
                  <a:pt x="245" y="417"/>
                </a:cubicBezTo>
                <a:cubicBezTo>
                  <a:pt x="240" y="422"/>
                  <a:pt x="233" y="422"/>
                  <a:pt x="228" y="417"/>
                </a:cubicBezTo>
                <a:cubicBezTo>
                  <a:pt x="228" y="417"/>
                  <a:pt x="228" y="417"/>
                  <a:pt x="228" y="417"/>
                </a:cubicBezTo>
                <a:cubicBezTo>
                  <a:pt x="216" y="405"/>
                  <a:pt x="199" y="389"/>
                  <a:pt x="180" y="372"/>
                </a:cubicBezTo>
                <a:cubicBezTo>
                  <a:pt x="121" y="318"/>
                  <a:pt x="43" y="247"/>
                  <a:pt x="13" y="183"/>
                </a:cubicBezTo>
                <a:cubicBezTo>
                  <a:pt x="12" y="182"/>
                  <a:pt x="11" y="181"/>
                  <a:pt x="11" y="180"/>
                </a:cubicBezTo>
                <a:cubicBezTo>
                  <a:pt x="4" y="164"/>
                  <a:pt x="0" y="149"/>
                  <a:pt x="0" y="134"/>
                </a:cubicBezTo>
                <a:cubicBezTo>
                  <a:pt x="0" y="97"/>
                  <a:pt x="14" y="64"/>
                  <a:pt x="36" y="40"/>
                </a:cubicBezTo>
                <a:cubicBezTo>
                  <a:pt x="58" y="15"/>
                  <a:pt x="90" y="0"/>
                  <a:pt x="124" y="0"/>
                </a:cubicBezTo>
                <a:close/>
                <a:moveTo>
                  <a:pt x="192" y="48"/>
                </a:moveTo>
                <a:cubicBezTo>
                  <a:pt x="175" y="32"/>
                  <a:pt x="151" y="24"/>
                  <a:pt x="124" y="24"/>
                </a:cubicBezTo>
                <a:cubicBezTo>
                  <a:pt x="97" y="24"/>
                  <a:pt x="71" y="36"/>
                  <a:pt x="53" y="56"/>
                </a:cubicBezTo>
                <a:cubicBezTo>
                  <a:pt x="35" y="76"/>
                  <a:pt x="24" y="103"/>
                  <a:pt x="24" y="134"/>
                </a:cubicBezTo>
                <a:cubicBezTo>
                  <a:pt x="24" y="144"/>
                  <a:pt x="26" y="154"/>
                  <a:pt x="30" y="165"/>
                </a:cubicBezTo>
                <a:cubicBezTo>
                  <a:pt x="129" y="165"/>
                  <a:pt x="129" y="165"/>
                  <a:pt x="129" y="165"/>
                </a:cubicBezTo>
                <a:cubicBezTo>
                  <a:pt x="156" y="99"/>
                  <a:pt x="156" y="99"/>
                  <a:pt x="156" y="99"/>
                </a:cubicBezTo>
                <a:cubicBezTo>
                  <a:pt x="159" y="93"/>
                  <a:pt x="165" y="90"/>
                  <a:pt x="172" y="92"/>
                </a:cubicBezTo>
                <a:cubicBezTo>
                  <a:pt x="175" y="94"/>
                  <a:pt x="177" y="96"/>
                  <a:pt x="178" y="99"/>
                </a:cubicBezTo>
                <a:cubicBezTo>
                  <a:pt x="230" y="241"/>
                  <a:pt x="230" y="241"/>
                  <a:pt x="230" y="241"/>
                </a:cubicBezTo>
                <a:cubicBezTo>
                  <a:pt x="264" y="165"/>
                  <a:pt x="264" y="165"/>
                  <a:pt x="264" y="165"/>
                </a:cubicBezTo>
                <a:cubicBezTo>
                  <a:pt x="266" y="159"/>
                  <a:pt x="273" y="156"/>
                  <a:pt x="279" y="158"/>
                </a:cubicBezTo>
                <a:cubicBezTo>
                  <a:pt x="282" y="160"/>
                  <a:pt x="285" y="162"/>
                  <a:pt x="286" y="165"/>
                </a:cubicBezTo>
                <a:cubicBezTo>
                  <a:pt x="305" y="211"/>
                  <a:pt x="305" y="211"/>
                  <a:pt x="305" y="211"/>
                </a:cubicBezTo>
                <a:cubicBezTo>
                  <a:pt x="416" y="211"/>
                  <a:pt x="416" y="211"/>
                  <a:pt x="416" y="211"/>
                </a:cubicBezTo>
                <a:cubicBezTo>
                  <a:pt x="436" y="183"/>
                  <a:pt x="449" y="157"/>
                  <a:pt x="449" y="134"/>
                </a:cubicBezTo>
                <a:cubicBezTo>
                  <a:pt x="449" y="103"/>
                  <a:pt x="438" y="76"/>
                  <a:pt x="419" y="56"/>
                </a:cubicBezTo>
                <a:cubicBezTo>
                  <a:pt x="401" y="36"/>
                  <a:pt x="376" y="24"/>
                  <a:pt x="349" y="24"/>
                </a:cubicBezTo>
                <a:cubicBezTo>
                  <a:pt x="320" y="24"/>
                  <a:pt x="296" y="32"/>
                  <a:pt x="279" y="47"/>
                </a:cubicBezTo>
                <a:cubicBezTo>
                  <a:pt x="262" y="63"/>
                  <a:pt x="252" y="86"/>
                  <a:pt x="248" y="117"/>
                </a:cubicBezTo>
                <a:cubicBezTo>
                  <a:pt x="248" y="117"/>
                  <a:pt x="248" y="117"/>
                  <a:pt x="248" y="117"/>
                </a:cubicBezTo>
                <a:cubicBezTo>
                  <a:pt x="248" y="122"/>
                  <a:pt x="244" y="126"/>
                  <a:pt x="238" y="127"/>
                </a:cubicBezTo>
                <a:cubicBezTo>
                  <a:pt x="231" y="128"/>
                  <a:pt x="225" y="124"/>
                  <a:pt x="225" y="117"/>
                </a:cubicBezTo>
                <a:cubicBezTo>
                  <a:pt x="220" y="86"/>
                  <a:pt x="209" y="63"/>
                  <a:pt x="192" y="48"/>
                </a:cubicBezTo>
                <a:close/>
                <a:moveTo>
                  <a:pt x="274" y="357"/>
                </a:moveTo>
                <a:cubicBezTo>
                  <a:pt x="312" y="322"/>
                  <a:pt x="361" y="278"/>
                  <a:pt x="397" y="235"/>
                </a:cubicBezTo>
                <a:cubicBezTo>
                  <a:pt x="297" y="235"/>
                  <a:pt x="297" y="235"/>
                  <a:pt x="297" y="235"/>
                </a:cubicBezTo>
                <a:cubicBezTo>
                  <a:pt x="297" y="235"/>
                  <a:pt x="297" y="235"/>
                  <a:pt x="297" y="235"/>
                </a:cubicBezTo>
                <a:cubicBezTo>
                  <a:pt x="293" y="235"/>
                  <a:pt x="288" y="232"/>
                  <a:pt x="286" y="227"/>
                </a:cubicBezTo>
                <a:cubicBezTo>
                  <a:pt x="274" y="199"/>
                  <a:pt x="274" y="199"/>
                  <a:pt x="274" y="199"/>
                </a:cubicBezTo>
                <a:cubicBezTo>
                  <a:pt x="241" y="277"/>
                  <a:pt x="241" y="277"/>
                  <a:pt x="241" y="277"/>
                </a:cubicBezTo>
                <a:cubicBezTo>
                  <a:pt x="239" y="281"/>
                  <a:pt x="237" y="283"/>
                  <a:pt x="234" y="284"/>
                </a:cubicBezTo>
                <a:cubicBezTo>
                  <a:pt x="227" y="287"/>
                  <a:pt x="220" y="283"/>
                  <a:pt x="218" y="277"/>
                </a:cubicBezTo>
                <a:cubicBezTo>
                  <a:pt x="167" y="136"/>
                  <a:pt x="167" y="136"/>
                  <a:pt x="167" y="136"/>
                </a:cubicBezTo>
                <a:cubicBezTo>
                  <a:pt x="148" y="180"/>
                  <a:pt x="148" y="180"/>
                  <a:pt x="148" y="180"/>
                </a:cubicBezTo>
                <a:cubicBezTo>
                  <a:pt x="147" y="185"/>
                  <a:pt x="142" y="188"/>
                  <a:pt x="137" y="188"/>
                </a:cubicBezTo>
                <a:cubicBezTo>
                  <a:pt x="42" y="188"/>
                  <a:pt x="42" y="188"/>
                  <a:pt x="42" y="188"/>
                </a:cubicBezTo>
                <a:cubicBezTo>
                  <a:pt x="75" y="243"/>
                  <a:pt x="143" y="306"/>
                  <a:pt x="196" y="354"/>
                </a:cubicBezTo>
                <a:cubicBezTo>
                  <a:pt x="211" y="368"/>
                  <a:pt x="225" y="381"/>
                  <a:pt x="236" y="392"/>
                </a:cubicBezTo>
                <a:cubicBezTo>
                  <a:pt x="247" y="382"/>
                  <a:pt x="260" y="370"/>
                  <a:pt x="274" y="357"/>
                </a:cubicBezTo>
                <a:close/>
                <a:moveTo>
                  <a:pt x="178" y="99"/>
                </a:moveTo>
                <a:cubicBezTo>
                  <a:pt x="179" y="102"/>
                  <a:pt x="179" y="105"/>
                  <a:pt x="178" y="108"/>
                </a:cubicBezTo>
              </a:path>
            </a:pathLst>
          </a:custGeom>
          <a:solidFill>
            <a:srgbClr val="88B015"/>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sz="1400" dirty="0"/>
          </a:p>
        </p:txBody>
      </p:sp>
      <p:grpSp>
        <p:nvGrpSpPr>
          <p:cNvPr id="14" name="Google Shape;542;p40">
            <a:extLst>
              <a:ext uri="{FF2B5EF4-FFF2-40B4-BE49-F238E27FC236}">
                <a16:creationId xmlns:a16="http://schemas.microsoft.com/office/drawing/2014/main" id="{B7ACA21F-0492-4873-9E38-D2AA10F3B5D5}"/>
              </a:ext>
            </a:extLst>
          </p:cNvPr>
          <p:cNvGrpSpPr/>
          <p:nvPr/>
        </p:nvGrpSpPr>
        <p:grpSpPr>
          <a:xfrm>
            <a:off x="4521982" y="4616154"/>
            <a:ext cx="404289" cy="434247"/>
            <a:chOff x="611175" y="2326900"/>
            <a:chExt cx="362700" cy="389575"/>
          </a:xfrm>
        </p:grpSpPr>
        <p:sp>
          <p:nvSpPr>
            <p:cNvPr id="15" name="Google Shape;543;p40">
              <a:extLst>
                <a:ext uri="{FF2B5EF4-FFF2-40B4-BE49-F238E27FC236}">
                  <a16:creationId xmlns:a16="http://schemas.microsoft.com/office/drawing/2014/main" id="{465996E1-ED73-4305-BF5F-412AA4DD8327}"/>
                </a:ext>
              </a:extLst>
            </p:cNvPr>
            <p:cNvSpPr/>
            <p:nvPr/>
          </p:nvSpPr>
          <p:spPr>
            <a:xfrm>
              <a:off x="611175" y="2326900"/>
              <a:ext cx="362700" cy="389575"/>
            </a:xfrm>
            <a:custGeom>
              <a:avLst/>
              <a:gdLst/>
              <a:ahLst/>
              <a:cxnLst/>
              <a:rect l="l" t="t" r="r" b="b"/>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 name="Google Shape;544;p40">
              <a:extLst>
                <a:ext uri="{FF2B5EF4-FFF2-40B4-BE49-F238E27FC236}">
                  <a16:creationId xmlns:a16="http://schemas.microsoft.com/office/drawing/2014/main" id="{D9A370D7-DD98-4821-9072-D6984AAC3C75}"/>
                </a:ext>
              </a:extLst>
            </p:cNvPr>
            <p:cNvSpPr/>
            <p:nvPr/>
          </p:nvSpPr>
          <p:spPr>
            <a:xfrm>
              <a:off x="794950" y="2500900"/>
              <a:ext cx="24450" cy="23850"/>
            </a:xfrm>
            <a:custGeom>
              <a:avLst/>
              <a:gdLst/>
              <a:ahLst/>
              <a:cxnLst/>
              <a:rect l="l" t="t" r="r" b="b"/>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 name="Google Shape;545;p40">
              <a:extLst>
                <a:ext uri="{FF2B5EF4-FFF2-40B4-BE49-F238E27FC236}">
                  <a16:creationId xmlns:a16="http://schemas.microsoft.com/office/drawing/2014/main" id="{CB79B9BB-03BC-4AAD-930B-29C8B2FAF894}"/>
                </a:ext>
              </a:extLst>
            </p:cNvPr>
            <p:cNvSpPr/>
            <p:nvPr/>
          </p:nvSpPr>
          <p:spPr>
            <a:xfrm>
              <a:off x="754650" y="2381250"/>
              <a:ext cx="75750" cy="14050"/>
            </a:xfrm>
            <a:custGeom>
              <a:avLst/>
              <a:gdLst/>
              <a:ahLst/>
              <a:cxnLst/>
              <a:rect l="l" t="t" r="r" b="b"/>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8" name="Google Shape;546;p40">
              <a:extLst>
                <a:ext uri="{FF2B5EF4-FFF2-40B4-BE49-F238E27FC236}">
                  <a16:creationId xmlns:a16="http://schemas.microsoft.com/office/drawing/2014/main" id="{844D193C-AECB-4A78-91EE-4CE3F70C8755}"/>
                </a:ext>
              </a:extLst>
            </p:cNvPr>
            <p:cNvSpPr/>
            <p:nvPr/>
          </p:nvSpPr>
          <p:spPr>
            <a:xfrm>
              <a:off x="765025" y="2453900"/>
              <a:ext cx="31175" cy="31150"/>
            </a:xfrm>
            <a:custGeom>
              <a:avLst/>
              <a:gdLst/>
              <a:ahLst/>
              <a:cxnLst/>
              <a:rect l="l" t="t" r="r" b="b"/>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19" name="Google Shape;569;p40">
            <a:extLst>
              <a:ext uri="{FF2B5EF4-FFF2-40B4-BE49-F238E27FC236}">
                <a16:creationId xmlns:a16="http://schemas.microsoft.com/office/drawing/2014/main" id="{E47600B4-56D1-4648-8D19-5B984A623A3D}"/>
              </a:ext>
            </a:extLst>
          </p:cNvPr>
          <p:cNvGrpSpPr/>
          <p:nvPr/>
        </p:nvGrpSpPr>
        <p:grpSpPr>
          <a:xfrm>
            <a:off x="4651283" y="5319201"/>
            <a:ext cx="145687" cy="530888"/>
            <a:chOff x="727175" y="2957625"/>
            <a:chExt cx="130700" cy="476275"/>
          </a:xfrm>
        </p:grpSpPr>
        <p:sp>
          <p:nvSpPr>
            <p:cNvPr id="20" name="Google Shape;570;p40">
              <a:extLst>
                <a:ext uri="{FF2B5EF4-FFF2-40B4-BE49-F238E27FC236}">
                  <a16:creationId xmlns:a16="http://schemas.microsoft.com/office/drawing/2014/main" id="{FE9E22FC-F889-4D99-BCDF-726017F6D779}"/>
                </a:ext>
              </a:extLst>
            </p:cNvPr>
            <p:cNvSpPr/>
            <p:nvPr/>
          </p:nvSpPr>
          <p:spPr>
            <a:xfrm>
              <a:off x="727175" y="2957625"/>
              <a:ext cx="130700" cy="476275"/>
            </a:xfrm>
            <a:custGeom>
              <a:avLst/>
              <a:gdLst/>
              <a:ahLst/>
              <a:cxnLst/>
              <a:rect l="l" t="t" r="r" b="b"/>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21" name="Google Shape;571;p40">
              <a:extLst>
                <a:ext uri="{FF2B5EF4-FFF2-40B4-BE49-F238E27FC236}">
                  <a16:creationId xmlns:a16="http://schemas.microsoft.com/office/drawing/2014/main" id="{DDFCF936-9B99-440B-9A91-7DFC1704D5B0}"/>
                </a:ext>
              </a:extLst>
            </p:cNvPr>
            <p:cNvSpPr/>
            <p:nvPr/>
          </p:nvSpPr>
          <p:spPr>
            <a:xfrm>
              <a:off x="751600" y="3090125"/>
              <a:ext cx="81850" cy="319350"/>
            </a:xfrm>
            <a:custGeom>
              <a:avLst/>
              <a:gdLst/>
              <a:ahLst/>
              <a:cxnLst/>
              <a:rect l="l" t="t" r="r" b="b"/>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solidFill>
              <a:schemeClr val="dk1"/>
            </a:solid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24" name="Google Shape;76;p7">
            <a:extLst>
              <a:ext uri="{FF2B5EF4-FFF2-40B4-BE49-F238E27FC236}">
                <a16:creationId xmlns:a16="http://schemas.microsoft.com/office/drawing/2014/main" id="{C6200C2E-B9EF-47B1-A355-8F4444BF4E60}"/>
              </a:ext>
            </a:extLst>
          </p:cNvPr>
          <p:cNvSpPr/>
          <p:nvPr/>
        </p:nvSpPr>
        <p:spPr>
          <a:xfrm rot="2927783">
            <a:off x="910565" y="-2827774"/>
            <a:ext cx="5075115" cy="5388163"/>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Tree>
    <p:extLst>
      <p:ext uri="{BB962C8B-B14F-4D97-AF65-F5344CB8AC3E}">
        <p14:creationId xmlns:p14="http://schemas.microsoft.com/office/powerpoint/2010/main" val="3388190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22"/>
                                        </p:tgtEl>
                                        <p:attrNameLst>
                                          <p:attrName>style.visibility</p:attrName>
                                        </p:attrNameLst>
                                      </p:cBhvr>
                                      <p:to>
                                        <p:strVal val="visible"/>
                                      </p:to>
                                    </p:set>
                                    <p:anim calcmode="lin" valueType="num">
                                      <p:cBhvr>
                                        <p:cTn id="7" dur="1000" fill="hold"/>
                                        <p:tgtEl>
                                          <p:spTgt spid="122"/>
                                        </p:tgtEl>
                                        <p:attrNameLst>
                                          <p:attrName>ppt_w</p:attrName>
                                        </p:attrNameLst>
                                      </p:cBhvr>
                                      <p:tavLst>
                                        <p:tav tm="0">
                                          <p:val>
                                            <p:strVal val="#ppt_w+.3"/>
                                          </p:val>
                                        </p:tav>
                                        <p:tav tm="100000">
                                          <p:val>
                                            <p:strVal val="#ppt_w"/>
                                          </p:val>
                                        </p:tav>
                                      </p:tavLst>
                                    </p:anim>
                                    <p:anim calcmode="lin" valueType="num">
                                      <p:cBhvr>
                                        <p:cTn id="8" dur="1000" fill="hold"/>
                                        <p:tgtEl>
                                          <p:spTgt spid="122"/>
                                        </p:tgtEl>
                                        <p:attrNameLst>
                                          <p:attrName>ppt_h</p:attrName>
                                        </p:attrNameLst>
                                      </p:cBhvr>
                                      <p:tavLst>
                                        <p:tav tm="0">
                                          <p:val>
                                            <p:strVal val="#ppt_h"/>
                                          </p:val>
                                        </p:tav>
                                        <p:tav tm="100000">
                                          <p:val>
                                            <p:strVal val="#ppt_h"/>
                                          </p:val>
                                        </p:tav>
                                      </p:tavLst>
                                    </p:anim>
                                    <p:animEffect transition="in" filter="fade">
                                      <p:cBhvr>
                                        <p:cTn id="9" dur="1000"/>
                                        <p:tgtEl>
                                          <p:spTgt spid="122"/>
                                        </p:tgtEl>
                                      </p:cBhvr>
                                    </p:animEffect>
                                  </p:childTnLst>
                                </p:cTn>
                              </p:par>
                            </p:childTnLst>
                          </p:cTn>
                        </p:par>
                        <p:par>
                          <p:cTn id="10" fill="hold">
                            <p:stCondLst>
                              <p:cond delay="1000"/>
                            </p:stCondLst>
                            <p:childTnLst>
                              <p:par>
                                <p:cTn id="11" presetID="50" presetClass="entr" presetSubtype="0" decel="100000" fill="hold"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strVal val="#ppt_w+.3"/>
                                          </p:val>
                                        </p:tav>
                                        <p:tav tm="100000">
                                          <p:val>
                                            <p:strVal val="#ppt_w"/>
                                          </p:val>
                                        </p:tav>
                                      </p:tavLst>
                                    </p:anim>
                                    <p:anim calcmode="lin" valueType="num">
                                      <p:cBhvr>
                                        <p:cTn id="14" dur="1000" fill="hold"/>
                                        <p:tgtEl>
                                          <p:spTgt spid="14"/>
                                        </p:tgtEl>
                                        <p:attrNameLst>
                                          <p:attrName>ppt_h</p:attrName>
                                        </p:attrNameLst>
                                      </p:cBhvr>
                                      <p:tavLst>
                                        <p:tav tm="0">
                                          <p:val>
                                            <p:strVal val="#ppt_h"/>
                                          </p:val>
                                        </p:tav>
                                        <p:tav tm="100000">
                                          <p:val>
                                            <p:strVal val="#ppt_h"/>
                                          </p:val>
                                        </p:tav>
                                      </p:tavLst>
                                    </p:anim>
                                    <p:animEffect transition="in" filter="fade">
                                      <p:cBhvr>
                                        <p:cTn id="15" dur="1000"/>
                                        <p:tgtEl>
                                          <p:spTgt spid="14"/>
                                        </p:tgtEl>
                                      </p:cBhvr>
                                    </p:animEffect>
                                  </p:childTnLst>
                                </p:cTn>
                              </p:par>
                            </p:childTnLst>
                          </p:cTn>
                        </p:par>
                        <p:par>
                          <p:cTn id="16" fill="hold">
                            <p:stCondLst>
                              <p:cond delay="2000"/>
                            </p:stCondLst>
                            <p:childTnLst>
                              <p:par>
                                <p:cTn id="17" presetID="50" presetClass="entr" presetSubtype="0" decel="10000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p:cTn id="19" dur="1000" fill="hold"/>
                                        <p:tgtEl>
                                          <p:spTgt spid="19"/>
                                        </p:tgtEl>
                                        <p:attrNameLst>
                                          <p:attrName>ppt_w</p:attrName>
                                        </p:attrNameLst>
                                      </p:cBhvr>
                                      <p:tavLst>
                                        <p:tav tm="0">
                                          <p:val>
                                            <p:strVal val="#ppt_w+.3"/>
                                          </p:val>
                                        </p:tav>
                                        <p:tav tm="100000">
                                          <p:val>
                                            <p:strVal val="#ppt_w"/>
                                          </p:val>
                                        </p:tav>
                                      </p:tavLst>
                                    </p:anim>
                                    <p:anim calcmode="lin" valueType="num">
                                      <p:cBhvr>
                                        <p:cTn id="20" dur="1000" fill="hold"/>
                                        <p:tgtEl>
                                          <p:spTgt spid="19"/>
                                        </p:tgtEl>
                                        <p:attrNameLst>
                                          <p:attrName>ppt_h</p:attrName>
                                        </p:attrNameLst>
                                      </p:cBhvr>
                                      <p:tavLst>
                                        <p:tav tm="0">
                                          <p:val>
                                            <p:strVal val="#ppt_h"/>
                                          </p:val>
                                        </p:tav>
                                        <p:tav tm="100000">
                                          <p:val>
                                            <p:strVal val="#ppt_h"/>
                                          </p:val>
                                        </p:tav>
                                      </p:tavLst>
                                    </p:anim>
                                    <p:animEffect transition="in" filter="fade">
                                      <p:cBhvr>
                                        <p:cTn id="21"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38" name="Picture Placeholder 2">
            <a:extLst>
              <a:ext uri="{FF2B5EF4-FFF2-40B4-BE49-F238E27FC236}">
                <a16:creationId xmlns:a16="http://schemas.microsoft.com/office/drawing/2014/main" id="{50EF8FC0-0379-48B9-A0F3-D145BB4AE869}"/>
              </a:ext>
            </a:extLst>
          </p:cNvPr>
          <p:cNvPicPr>
            <a:picLocks noChangeAspect="1"/>
          </p:cNvPicPr>
          <p:nvPr/>
        </p:nvPicPr>
        <p:blipFill rotWithShape="1">
          <a:blip r:embed="rId3"/>
          <a:srcRect l="27778" r="42982"/>
          <a:stretch/>
        </p:blipFill>
        <p:spPr>
          <a:xfrm flipH="1">
            <a:off x="9778435" y="-18459"/>
            <a:ext cx="3016061" cy="6876460"/>
          </a:xfrm>
          <a:prstGeom prst="flowChartDelay">
            <a:avLst/>
          </a:prstGeom>
          <a:effectLst>
            <a:outerShdw blurRad="63500" sx="102000" sy="102000" algn="ctr" rotWithShape="0">
              <a:prstClr val="black">
                <a:alpha val="40000"/>
              </a:prstClr>
            </a:outerShdw>
          </a:effectLst>
        </p:spPr>
      </p:pic>
      <p:pic>
        <p:nvPicPr>
          <p:cNvPr id="7" name="Picture 6" descr="Shape&#10;&#10;Description automatically generated">
            <a:extLst>
              <a:ext uri="{FF2B5EF4-FFF2-40B4-BE49-F238E27FC236}">
                <a16:creationId xmlns:a16="http://schemas.microsoft.com/office/drawing/2014/main" id="{4BBB4DEE-F7B6-442D-A39B-D8EA02BB968C}"/>
              </a:ext>
            </a:extLst>
          </p:cNvPr>
          <p:cNvPicPr>
            <a:picLocks noChangeAspect="1"/>
          </p:cNvPicPr>
          <p:nvPr/>
        </p:nvPicPr>
        <p:blipFill>
          <a:blip r:embed="rId4">
            <a:duotone>
              <a:schemeClr val="accent3">
                <a:shade val="45000"/>
                <a:satMod val="135000"/>
              </a:schemeClr>
              <a:prstClr val="white"/>
            </a:duotone>
            <a:alphaModFix amt="20000"/>
          </a:blip>
          <a:stretch>
            <a:fillRect/>
          </a:stretch>
        </p:blipFill>
        <p:spPr>
          <a:xfrm>
            <a:off x="10536" y="128950"/>
            <a:ext cx="8422035" cy="6772271"/>
          </a:xfrm>
          <a:prstGeom prst="rect">
            <a:avLst/>
          </a:prstGeom>
        </p:spPr>
      </p:pic>
      <p:sp>
        <p:nvSpPr>
          <p:cNvPr id="162" name="Google Shape;162;p16"/>
          <p:cNvSpPr txBox="1">
            <a:spLocks noGrp="1"/>
          </p:cNvSpPr>
          <p:nvPr>
            <p:ph type="title"/>
          </p:nvPr>
        </p:nvSpPr>
        <p:spPr>
          <a:xfrm>
            <a:off x="423765" y="318373"/>
            <a:ext cx="8035600" cy="748427"/>
          </a:xfrm>
          <a:prstGeom prst="rect">
            <a:avLst/>
          </a:prstGeom>
        </p:spPr>
        <p:txBody>
          <a:bodyPr spcFirstLastPara="1" wrap="square" lIns="0" tIns="0" rIns="0" bIns="0" anchor="ctr" anchorCtr="0">
            <a:noAutofit/>
          </a:bodyPr>
          <a:lstStyle/>
          <a:p>
            <a:pPr lvl="0"/>
            <a:r>
              <a:rPr lang="en" sz="3200" dirty="0"/>
              <a:t>Tit</a:t>
            </a:r>
            <a:r>
              <a:rPr lang="en-US" sz="3200" dirty="0"/>
              <a:t>le Lorem ipsum </a:t>
            </a:r>
            <a:endParaRPr sz="3200" dirty="0"/>
          </a:p>
        </p:txBody>
      </p:sp>
      <p:sp>
        <p:nvSpPr>
          <p:cNvPr id="5" name="Text Placeholder 4">
            <a:extLst>
              <a:ext uri="{FF2B5EF4-FFF2-40B4-BE49-F238E27FC236}">
                <a16:creationId xmlns:a16="http://schemas.microsoft.com/office/drawing/2014/main" id="{F65A43C6-51E9-4E18-9036-C733E11F499C}"/>
              </a:ext>
            </a:extLst>
          </p:cNvPr>
          <p:cNvSpPr>
            <a:spLocks noGrp="1"/>
          </p:cNvSpPr>
          <p:nvPr>
            <p:ph type="body" idx="2"/>
          </p:nvPr>
        </p:nvSpPr>
        <p:spPr>
          <a:xfrm>
            <a:off x="5309734" y="1876415"/>
            <a:ext cx="4256295" cy="3942800"/>
          </a:xfrm>
        </p:spPr>
        <p:txBody>
          <a:bodyPr/>
          <a:lstStyle/>
          <a:p>
            <a:pPr marL="118530" indent="0">
              <a:buNone/>
            </a:pPr>
            <a:r>
              <a:rPr lang="en-US" sz="1600" dirty="0">
                <a:solidFill>
                  <a:schemeClr val="accent5">
                    <a:lumMod val="50000"/>
                  </a:schemeClr>
                </a:solidFill>
                <a:latin typeface="Merriweather" panose="020B0604020202020204" charset="0"/>
              </a:rPr>
              <a:t>Ut tempor nulla sit amet fringilla scelerisque. Ut rutrum molestie dui pellentesque rhoncus. Ut ante erat, varius tristique mollis et, auctor sit amet mauris. Praesent bibendum ante et accumsan convallis. Donec nec accumsan metus, a ullamcorper tortor. Aliquam ut turpis faucibus, efficitur urna non, ullamcorper nisi. Etiam vitae ante sollicitudin, semper libero id, scelerisque nunc. </a:t>
            </a:r>
          </a:p>
        </p:txBody>
      </p:sp>
      <p:sp>
        <p:nvSpPr>
          <p:cNvPr id="8" name="Text Placeholder 7">
            <a:extLst>
              <a:ext uri="{FF2B5EF4-FFF2-40B4-BE49-F238E27FC236}">
                <a16:creationId xmlns:a16="http://schemas.microsoft.com/office/drawing/2014/main" id="{E6EE5993-FADE-4A57-82B2-CBB47630E62A}"/>
              </a:ext>
            </a:extLst>
          </p:cNvPr>
          <p:cNvSpPr>
            <a:spLocks noGrp="1"/>
          </p:cNvSpPr>
          <p:nvPr>
            <p:ph type="body" idx="1"/>
          </p:nvPr>
        </p:nvSpPr>
        <p:spPr>
          <a:xfrm>
            <a:off x="632059" y="1876415"/>
            <a:ext cx="4028792" cy="3942800"/>
          </a:xfrm>
        </p:spPr>
        <p:txBody>
          <a:bodyPr>
            <a:noAutofit/>
          </a:bodyPr>
          <a:lstStyle/>
          <a:p>
            <a:pPr marL="118530" indent="0">
              <a:buNone/>
            </a:pPr>
            <a:r>
              <a:rPr lang="en-US" sz="1600" dirty="0">
                <a:solidFill>
                  <a:schemeClr val="accent5">
                    <a:lumMod val="50000"/>
                  </a:schemeClr>
                </a:solidFill>
                <a:latin typeface="Merriweather" panose="020B0604020202020204" charset="0"/>
              </a:rPr>
              <a:t>Duis semper cursus lectus vel egestas. Curabitur lobortis, sem nec pulvinar facilisis, nunc turpis ultricies orci, eu semper urna massa sed lectus. Nam tristique orci odio, eu pharetra dolor scelerisque in. Donec in mollis nulla, ac faucibus nunc. Praesent eleifend id felis vitae tincidunt. Quisque sed lorem et leo lobortis suscipit. Vivamus quam justo, tempus maximus bibendum non, interdum eu lectus. Nunc sodales mollis congue. </a:t>
            </a:r>
            <a:endParaRPr lang="en-US" sz="1600" dirty="0">
              <a:solidFill>
                <a:schemeClr val="accent5">
                  <a:lumMod val="50000"/>
                </a:schemeClr>
              </a:solidFill>
            </a:endParaRPr>
          </a:p>
        </p:txBody>
      </p:sp>
      <p:cxnSp>
        <p:nvCxnSpPr>
          <p:cNvPr id="11" name="Straight Connector 10">
            <a:extLst>
              <a:ext uri="{FF2B5EF4-FFF2-40B4-BE49-F238E27FC236}">
                <a16:creationId xmlns:a16="http://schemas.microsoft.com/office/drawing/2014/main" id="{D3038941-B8E2-4FA4-8D77-4DEC6F8E145C}"/>
              </a:ext>
            </a:extLst>
          </p:cNvPr>
          <p:cNvCxnSpPr>
            <a:cxnSpLocks/>
          </p:cNvCxnSpPr>
          <p:nvPr/>
        </p:nvCxnSpPr>
        <p:spPr>
          <a:xfrm>
            <a:off x="423766" y="1039091"/>
            <a:ext cx="7146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9E3B402-A3C4-45DB-96CA-F1ECED8F5A28}"/>
              </a:ext>
            </a:extLst>
          </p:cNvPr>
          <p:cNvCxnSpPr>
            <a:cxnSpLocks/>
          </p:cNvCxnSpPr>
          <p:nvPr/>
        </p:nvCxnSpPr>
        <p:spPr>
          <a:xfrm>
            <a:off x="423766" y="1122217"/>
            <a:ext cx="466085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A47AE6D-9995-4958-87C9-C58283935AD3}"/>
              </a:ext>
            </a:extLst>
          </p:cNvPr>
          <p:cNvCxnSpPr/>
          <p:nvPr/>
        </p:nvCxnSpPr>
        <p:spPr>
          <a:xfrm>
            <a:off x="5084619" y="1876415"/>
            <a:ext cx="0" cy="3630083"/>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B02D6721-522E-4C13-B4D2-BBDC7EF0E1DB}"/>
              </a:ext>
            </a:extLst>
          </p:cNvPr>
          <p:cNvGrpSpPr/>
          <p:nvPr/>
        </p:nvGrpSpPr>
        <p:grpSpPr>
          <a:xfrm>
            <a:off x="650239" y="-2408011"/>
            <a:ext cx="5491965" cy="5075115"/>
            <a:chOff x="487679" y="-1806008"/>
            <a:chExt cx="4118974" cy="3806336"/>
          </a:xfrm>
        </p:grpSpPr>
        <p:sp>
          <p:nvSpPr>
            <p:cNvPr id="23" name="Google Shape;76;p7">
              <a:extLst>
                <a:ext uri="{FF2B5EF4-FFF2-40B4-BE49-F238E27FC236}">
                  <a16:creationId xmlns:a16="http://schemas.microsoft.com/office/drawing/2014/main" id="{AEA875FC-AD46-4678-8B18-217E0B14F11F}"/>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
          <p:nvSpPr>
            <p:cNvPr id="41" name="Google Shape;22;p3">
              <a:extLst>
                <a:ext uri="{FF2B5EF4-FFF2-40B4-BE49-F238E27FC236}">
                  <a16:creationId xmlns:a16="http://schemas.microsoft.com/office/drawing/2014/main" id="{69A41901-EE3C-45A4-84BA-AF4F8E1340CE}"/>
                </a:ext>
              </a:extLst>
            </p:cNvPr>
            <p:cNvSpPr/>
            <p:nvPr/>
          </p:nvSpPr>
          <p:spPr>
            <a:xfrm rot="18660654" flipH="1">
              <a:off x="639345" y="-1547884"/>
              <a:ext cx="3077914" cy="338124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750"/>
                                        <p:tgtEl>
                                          <p:spTgt spid="38"/>
                                        </p:tgtEl>
                                      </p:cBhvr>
                                    </p:animEffect>
                                    <p:anim calcmode="lin" valueType="num">
                                      <p:cBhvr>
                                        <p:cTn id="8" dur="750" fill="hold"/>
                                        <p:tgtEl>
                                          <p:spTgt spid="38"/>
                                        </p:tgtEl>
                                        <p:attrNameLst>
                                          <p:attrName>ppt_x</p:attrName>
                                        </p:attrNameLst>
                                      </p:cBhvr>
                                      <p:tavLst>
                                        <p:tav tm="0">
                                          <p:val>
                                            <p:strVal val="#ppt_x"/>
                                          </p:val>
                                        </p:tav>
                                        <p:tav tm="100000">
                                          <p:val>
                                            <p:strVal val="#ppt_x"/>
                                          </p:val>
                                        </p:tav>
                                      </p:tavLst>
                                    </p:anim>
                                    <p:anim calcmode="lin" valueType="num">
                                      <p:cBhvr>
                                        <p:cTn id="9" dur="750" fill="hold"/>
                                        <p:tgtEl>
                                          <p:spTgt spid="38"/>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3" presetClass="entr" presetSubtype="16" fill="hold"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500" fill="hold"/>
                                        <p:tgtEl>
                                          <p:spTgt spid="32"/>
                                        </p:tgtEl>
                                        <p:attrNameLst>
                                          <p:attrName>ppt_w</p:attrName>
                                        </p:attrNameLst>
                                      </p:cBhvr>
                                      <p:tavLst>
                                        <p:tav tm="0">
                                          <p:val>
                                            <p:fltVal val="0"/>
                                          </p:val>
                                        </p:tav>
                                        <p:tav tm="100000">
                                          <p:val>
                                            <p:strVal val="#ppt_w"/>
                                          </p:val>
                                        </p:tav>
                                      </p:tavLst>
                                    </p:anim>
                                    <p:anim calcmode="lin" valueType="num">
                                      <p:cBhvr>
                                        <p:cTn id="14" dur="500" fill="hold"/>
                                        <p:tgtEl>
                                          <p:spTgt spid="3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7" name="Straight Connector 66">
            <a:extLst>
              <a:ext uri="{FF2B5EF4-FFF2-40B4-BE49-F238E27FC236}">
                <a16:creationId xmlns:a16="http://schemas.microsoft.com/office/drawing/2014/main" id="{D766E4A5-461B-4425-8A9F-EE07421A4544}"/>
              </a:ext>
            </a:extLst>
          </p:cNvPr>
          <p:cNvCxnSpPr/>
          <p:nvPr/>
        </p:nvCxnSpPr>
        <p:spPr>
          <a:xfrm flipV="1">
            <a:off x="4906297" y="2223946"/>
            <a:ext cx="0" cy="1020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10443F78-DA5E-44D3-BACF-A81ECA0BAEEC}"/>
              </a:ext>
            </a:extLst>
          </p:cNvPr>
          <p:cNvCxnSpPr/>
          <p:nvPr/>
        </p:nvCxnSpPr>
        <p:spPr>
          <a:xfrm>
            <a:off x="4980588" y="5318121"/>
            <a:ext cx="111037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A9138685-49D1-49EC-AD2B-EC8DA6C1DEE6}"/>
              </a:ext>
            </a:extLst>
          </p:cNvPr>
          <p:cNvCxnSpPr>
            <a:cxnSpLocks/>
          </p:cNvCxnSpPr>
          <p:nvPr/>
        </p:nvCxnSpPr>
        <p:spPr>
          <a:xfrm flipH="1">
            <a:off x="3997096" y="4198767"/>
            <a:ext cx="8993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F65575EB-06B1-4EDB-B19B-E6126204D48C}"/>
              </a:ext>
            </a:extLst>
          </p:cNvPr>
          <p:cNvCxnSpPr/>
          <p:nvPr/>
        </p:nvCxnSpPr>
        <p:spPr>
          <a:xfrm>
            <a:off x="7350035" y="5619932"/>
            <a:ext cx="0" cy="542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47A10C0-DD1D-4CF4-92A2-0EF87A2D238B}"/>
              </a:ext>
            </a:extLst>
          </p:cNvPr>
          <p:cNvCxnSpPr/>
          <p:nvPr/>
        </p:nvCxnSpPr>
        <p:spPr>
          <a:xfrm flipV="1">
            <a:off x="7146661" y="2184896"/>
            <a:ext cx="0" cy="1244104"/>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22A250A-69C1-48B7-97EF-18B9BE0C3FCC}"/>
              </a:ext>
            </a:extLst>
          </p:cNvPr>
          <p:cNvCxnSpPr/>
          <p:nvPr/>
        </p:nvCxnSpPr>
        <p:spPr>
          <a:xfrm>
            <a:off x="7431315" y="4198768"/>
            <a:ext cx="90304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BB13D86-F91A-42AF-A937-A10E15522749}"/>
              </a:ext>
            </a:extLst>
          </p:cNvPr>
          <p:cNvSpPr>
            <a:spLocks noGrp="1"/>
          </p:cNvSpPr>
          <p:nvPr>
            <p:ph type="sldNum" idx="12"/>
          </p:nvPr>
        </p:nvSpPr>
        <p:spPr/>
        <p:txBody>
          <a:bodyPr/>
          <a:lstStyle/>
          <a:p>
            <a:fld id="{00000000-1234-1234-1234-123412341234}" type="slidenum">
              <a:rPr lang="en" smtClean="0"/>
              <a:pPr/>
              <a:t>5</a:t>
            </a:fld>
            <a:endParaRPr lang="en" dirty="0"/>
          </a:p>
        </p:txBody>
      </p:sp>
      <p:pic>
        <p:nvPicPr>
          <p:cNvPr id="6" name="Picture 5" descr="A picture containing light&#10;&#10;Description automatically generated">
            <a:extLst>
              <a:ext uri="{FF2B5EF4-FFF2-40B4-BE49-F238E27FC236}">
                <a16:creationId xmlns:a16="http://schemas.microsoft.com/office/drawing/2014/main" id="{C6A72ED2-6468-42BC-A25A-1023E74631F1}"/>
              </a:ext>
            </a:extLst>
          </p:cNvPr>
          <p:cNvPicPr>
            <a:picLocks noChangeAspect="1"/>
          </p:cNvPicPr>
          <p:nvPr/>
        </p:nvPicPr>
        <p:blipFill rotWithShape="1">
          <a:blip r:embed="rId2"/>
          <a:srcRect t="67677" r="50000"/>
          <a:stretch/>
        </p:blipFill>
        <p:spPr>
          <a:xfrm>
            <a:off x="3548445" y="1361257"/>
            <a:ext cx="5085031" cy="4655627"/>
          </a:xfrm>
          <a:prstGeom prst="rect">
            <a:avLst/>
          </a:prstGeom>
        </p:spPr>
      </p:pic>
      <p:grpSp>
        <p:nvGrpSpPr>
          <p:cNvPr id="7" name="Group 6">
            <a:extLst>
              <a:ext uri="{FF2B5EF4-FFF2-40B4-BE49-F238E27FC236}">
                <a16:creationId xmlns:a16="http://schemas.microsoft.com/office/drawing/2014/main" id="{A221CAEE-2F52-4604-8F39-844E5C99B360}"/>
              </a:ext>
            </a:extLst>
          </p:cNvPr>
          <p:cNvGrpSpPr/>
          <p:nvPr/>
        </p:nvGrpSpPr>
        <p:grpSpPr>
          <a:xfrm>
            <a:off x="754041" y="-2408011"/>
            <a:ext cx="12038299" cy="5075115"/>
            <a:chOff x="565531" y="-1806008"/>
            <a:chExt cx="9028724" cy="3806336"/>
          </a:xfrm>
        </p:grpSpPr>
        <p:sp>
          <p:nvSpPr>
            <p:cNvPr id="8" name="Google Shape;75;p7">
              <a:extLst>
                <a:ext uri="{FF2B5EF4-FFF2-40B4-BE49-F238E27FC236}">
                  <a16:creationId xmlns:a16="http://schemas.microsoft.com/office/drawing/2014/main" id="{6D8B1AF1-158C-48F0-A815-298FB0B2CB07}"/>
                </a:ext>
              </a:extLst>
            </p:cNvPr>
            <p:cNvSpPr/>
            <p:nvPr/>
          </p:nvSpPr>
          <p:spPr>
            <a:xfrm rot="3276572">
              <a:off x="6043892" y="-1223148"/>
              <a:ext cx="2911154" cy="3050460"/>
            </a:xfrm>
            <a:custGeom>
              <a:avLst/>
              <a:gdLst>
                <a:gd name="connsiteX0" fmla="*/ 0 w 2907589"/>
                <a:gd name="connsiteY0" fmla="*/ 2764900 h 2764900"/>
                <a:gd name="connsiteX1" fmla="*/ 1974139 w 2907589"/>
                <a:gd name="connsiteY1" fmla="*/ 0 h 2764900"/>
                <a:gd name="connsiteX2" fmla="*/ 2907589 w 2907589"/>
                <a:gd name="connsiteY2" fmla="*/ 0 h 2764900"/>
                <a:gd name="connsiteX3" fmla="*/ 933450 w 2907589"/>
                <a:gd name="connsiteY3" fmla="*/ 2764900 h 2764900"/>
                <a:gd name="connsiteX4" fmla="*/ 0 w 2907589"/>
                <a:gd name="connsiteY4" fmla="*/ 2764900 h 2764900"/>
                <a:gd name="connsiteX0" fmla="*/ 0 w 2907589"/>
                <a:gd name="connsiteY0" fmla="*/ 2858081 h 2858081"/>
                <a:gd name="connsiteX1" fmla="*/ 2040335 w 2907589"/>
                <a:gd name="connsiteY1" fmla="*/ 0 h 2858081"/>
                <a:gd name="connsiteX2" fmla="*/ 2907589 w 2907589"/>
                <a:gd name="connsiteY2" fmla="*/ 93181 h 2858081"/>
                <a:gd name="connsiteX3" fmla="*/ 933450 w 2907589"/>
                <a:gd name="connsiteY3" fmla="*/ 2858081 h 2858081"/>
                <a:gd name="connsiteX4" fmla="*/ 0 w 2907589"/>
                <a:gd name="connsiteY4" fmla="*/ 2858081 h 2858081"/>
                <a:gd name="connsiteX0" fmla="*/ 0 w 2907589"/>
                <a:gd name="connsiteY0" fmla="*/ 2883494 h 2883494"/>
                <a:gd name="connsiteX1" fmla="*/ 2058389 w 2907589"/>
                <a:gd name="connsiteY1" fmla="*/ 0 h 2883494"/>
                <a:gd name="connsiteX2" fmla="*/ 2907589 w 2907589"/>
                <a:gd name="connsiteY2" fmla="*/ 118594 h 2883494"/>
                <a:gd name="connsiteX3" fmla="*/ 933450 w 2907589"/>
                <a:gd name="connsiteY3" fmla="*/ 2883494 h 2883494"/>
                <a:gd name="connsiteX4" fmla="*/ 0 w 2907589"/>
                <a:gd name="connsiteY4" fmla="*/ 2883494 h 2883494"/>
                <a:gd name="connsiteX0" fmla="*/ 0 w 2907589"/>
                <a:gd name="connsiteY0" fmla="*/ 3004540 h 3004540"/>
                <a:gd name="connsiteX1" fmla="*/ 2157128 w 2907589"/>
                <a:gd name="connsiteY1" fmla="*/ 0 h 3004540"/>
                <a:gd name="connsiteX2" fmla="*/ 2907589 w 2907589"/>
                <a:gd name="connsiteY2" fmla="*/ 239640 h 3004540"/>
                <a:gd name="connsiteX3" fmla="*/ 933450 w 2907589"/>
                <a:gd name="connsiteY3" fmla="*/ 3004540 h 3004540"/>
                <a:gd name="connsiteX4" fmla="*/ 0 w 2907589"/>
                <a:gd name="connsiteY4" fmla="*/ 3004540 h 3004540"/>
                <a:gd name="connsiteX0" fmla="*/ 0 w 2907589"/>
                <a:gd name="connsiteY0" fmla="*/ 3027500 h 3027500"/>
                <a:gd name="connsiteX1" fmla="*/ 2160692 w 2907589"/>
                <a:gd name="connsiteY1" fmla="*/ 0 h 3027500"/>
                <a:gd name="connsiteX2" fmla="*/ 2907589 w 2907589"/>
                <a:gd name="connsiteY2" fmla="*/ 262600 h 3027500"/>
                <a:gd name="connsiteX3" fmla="*/ 933450 w 2907589"/>
                <a:gd name="connsiteY3" fmla="*/ 3027500 h 3027500"/>
                <a:gd name="connsiteX4" fmla="*/ 0 w 2907589"/>
                <a:gd name="connsiteY4" fmla="*/ 3027500 h 3027500"/>
                <a:gd name="connsiteX0" fmla="*/ 0 w 2917172"/>
                <a:gd name="connsiteY0" fmla="*/ 3058931 h 3058931"/>
                <a:gd name="connsiteX1" fmla="*/ 2170275 w 2917172"/>
                <a:gd name="connsiteY1" fmla="*/ 0 h 3058931"/>
                <a:gd name="connsiteX2" fmla="*/ 2917172 w 2917172"/>
                <a:gd name="connsiteY2" fmla="*/ 262600 h 3058931"/>
                <a:gd name="connsiteX3" fmla="*/ 943033 w 2917172"/>
                <a:gd name="connsiteY3" fmla="*/ 3027500 h 3058931"/>
                <a:gd name="connsiteX4" fmla="*/ 0 w 2917172"/>
                <a:gd name="connsiteY4" fmla="*/ 3058931 h 3058931"/>
                <a:gd name="connsiteX0" fmla="*/ 0 w 2911154"/>
                <a:gd name="connsiteY0" fmla="*/ 3050460 h 3050460"/>
                <a:gd name="connsiteX1" fmla="*/ 2164257 w 2911154"/>
                <a:gd name="connsiteY1" fmla="*/ 0 h 3050460"/>
                <a:gd name="connsiteX2" fmla="*/ 2911154 w 2911154"/>
                <a:gd name="connsiteY2" fmla="*/ 262600 h 3050460"/>
                <a:gd name="connsiteX3" fmla="*/ 937015 w 2911154"/>
                <a:gd name="connsiteY3" fmla="*/ 3027500 h 3050460"/>
                <a:gd name="connsiteX4" fmla="*/ 0 w 2911154"/>
                <a:gd name="connsiteY4" fmla="*/ 3050460 h 305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154" h="3050460">
                  <a:moveTo>
                    <a:pt x="0" y="3050460"/>
                  </a:moveTo>
                  <a:lnTo>
                    <a:pt x="2164257" y="0"/>
                  </a:lnTo>
                  <a:lnTo>
                    <a:pt x="2911154" y="262600"/>
                  </a:lnTo>
                  <a:lnTo>
                    <a:pt x="937015" y="3027500"/>
                  </a:lnTo>
                  <a:lnTo>
                    <a:pt x="0" y="3050460"/>
                  </a:lnTo>
                  <a:close/>
                </a:path>
              </a:pathLst>
            </a:custGeom>
            <a:gradFill>
              <a:gsLst>
                <a:gs pos="0">
                  <a:schemeClr val="accent4"/>
                </a:gs>
                <a:gs pos="100000">
                  <a:schemeClr val="accent5"/>
                </a:gs>
              </a:gsLst>
              <a:lin ang="5400012" scaled="0"/>
            </a:gradFill>
            <a:ln>
              <a:noFill/>
            </a:ln>
          </p:spPr>
          <p:txBody>
            <a:bodyPr spcFirstLastPara="1" wrap="square" lIns="121900" tIns="121900" rIns="121900" bIns="121900" anchor="ctr" anchorCtr="0">
              <a:noAutofit/>
            </a:bodyPr>
            <a:lstStyle/>
            <a:p>
              <a:endParaRPr sz="2489" dirty="0"/>
            </a:p>
          </p:txBody>
        </p:sp>
        <p:sp>
          <p:nvSpPr>
            <p:cNvPr id="9" name="Google Shape;76;p7">
              <a:extLst>
                <a:ext uri="{FF2B5EF4-FFF2-40B4-BE49-F238E27FC236}">
                  <a16:creationId xmlns:a16="http://schemas.microsoft.com/office/drawing/2014/main" id="{26012A3E-3B1B-470B-BE0D-68EB1FE14E81}"/>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
          <p:nvSpPr>
            <p:cNvPr id="10" name="Google Shape;22;p3">
              <a:extLst>
                <a:ext uri="{FF2B5EF4-FFF2-40B4-BE49-F238E27FC236}">
                  <a16:creationId xmlns:a16="http://schemas.microsoft.com/office/drawing/2014/main" id="{BF27183A-72D2-4115-B940-82B21F767612}"/>
                </a:ext>
              </a:extLst>
            </p:cNvPr>
            <p:cNvSpPr/>
            <p:nvPr/>
          </p:nvSpPr>
          <p:spPr>
            <a:xfrm rot="3033430">
              <a:off x="7338438" y="-434164"/>
              <a:ext cx="2094687" cy="241694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grpSp>
      <p:cxnSp>
        <p:nvCxnSpPr>
          <p:cNvPr id="11" name="Straight Connector 10">
            <a:extLst>
              <a:ext uri="{FF2B5EF4-FFF2-40B4-BE49-F238E27FC236}">
                <a16:creationId xmlns:a16="http://schemas.microsoft.com/office/drawing/2014/main" id="{30ECB1B6-CBFB-4E67-9E91-93A7736BA2D7}"/>
              </a:ext>
            </a:extLst>
          </p:cNvPr>
          <p:cNvCxnSpPr>
            <a:cxnSpLocks/>
          </p:cNvCxnSpPr>
          <p:nvPr/>
        </p:nvCxnSpPr>
        <p:spPr>
          <a:xfrm>
            <a:off x="423766" y="1039091"/>
            <a:ext cx="7146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65FEDF-729F-4A6F-A845-344DB4BE64B5}"/>
              </a:ext>
            </a:extLst>
          </p:cNvPr>
          <p:cNvCxnSpPr>
            <a:cxnSpLocks/>
          </p:cNvCxnSpPr>
          <p:nvPr/>
        </p:nvCxnSpPr>
        <p:spPr>
          <a:xfrm>
            <a:off x="423766" y="1122217"/>
            <a:ext cx="466085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Google Shape;162;p16">
            <a:extLst>
              <a:ext uri="{FF2B5EF4-FFF2-40B4-BE49-F238E27FC236}">
                <a16:creationId xmlns:a16="http://schemas.microsoft.com/office/drawing/2014/main" id="{24FA2AC3-DAC1-4BF7-A798-6133FB85C065}"/>
              </a:ext>
            </a:extLst>
          </p:cNvPr>
          <p:cNvSpPr txBox="1">
            <a:spLocks noGrp="1"/>
          </p:cNvSpPr>
          <p:nvPr>
            <p:ph type="title"/>
          </p:nvPr>
        </p:nvSpPr>
        <p:spPr>
          <a:xfrm>
            <a:off x="423765" y="318373"/>
            <a:ext cx="8035600" cy="748427"/>
          </a:xfrm>
          <a:prstGeom prst="rect">
            <a:avLst/>
          </a:prstGeom>
        </p:spPr>
        <p:txBody>
          <a:bodyPr spcFirstLastPara="1" wrap="square" lIns="0" tIns="0" rIns="0" bIns="0" anchor="ctr" anchorCtr="0">
            <a:noAutofit/>
          </a:bodyPr>
          <a:lstStyle/>
          <a:p>
            <a:pPr lvl="0"/>
            <a:r>
              <a:rPr lang="en" sz="3733" dirty="0"/>
              <a:t>Tit</a:t>
            </a:r>
            <a:r>
              <a:rPr lang="en-US" sz="3733" dirty="0"/>
              <a:t>le Lorem ipsum </a:t>
            </a:r>
            <a:endParaRPr sz="3733" dirty="0"/>
          </a:p>
        </p:txBody>
      </p:sp>
      <p:pic>
        <p:nvPicPr>
          <p:cNvPr id="16" name="Picture 15" descr="Graphical user interface, application&#10;&#10;Description automatically generated">
            <a:extLst>
              <a:ext uri="{FF2B5EF4-FFF2-40B4-BE49-F238E27FC236}">
                <a16:creationId xmlns:a16="http://schemas.microsoft.com/office/drawing/2014/main" id="{76CDB64A-4269-46D9-8C37-2EE35742F63A}"/>
              </a:ext>
            </a:extLst>
          </p:cNvPr>
          <p:cNvPicPr>
            <a:picLocks noChangeAspect="1"/>
          </p:cNvPicPr>
          <p:nvPr/>
        </p:nvPicPr>
        <p:blipFill rotWithShape="1">
          <a:blip r:embed="rId3">
            <a:duotone>
              <a:schemeClr val="accent1">
                <a:shade val="45000"/>
                <a:satMod val="135000"/>
              </a:schemeClr>
              <a:prstClr val="white"/>
            </a:duotone>
          </a:blip>
          <a:srcRect l="51260" t="34908" r="24815" b="39182"/>
          <a:stretch/>
        </p:blipFill>
        <p:spPr>
          <a:xfrm>
            <a:off x="8469080" y="3333559"/>
            <a:ext cx="1160883" cy="1077619"/>
          </a:xfrm>
          <a:prstGeom prst="rect">
            <a:avLst/>
          </a:prstGeom>
        </p:spPr>
      </p:pic>
      <p:pic>
        <p:nvPicPr>
          <p:cNvPr id="26" name="Picture 25" descr="Graphical user interface, application&#10;&#10;Description automatically generated">
            <a:extLst>
              <a:ext uri="{FF2B5EF4-FFF2-40B4-BE49-F238E27FC236}">
                <a16:creationId xmlns:a16="http://schemas.microsoft.com/office/drawing/2014/main" id="{E0DF7BC9-64C0-4334-B747-809AD7583C43}"/>
              </a:ext>
            </a:extLst>
          </p:cNvPr>
          <p:cNvPicPr>
            <a:picLocks noChangeAspect="1"/>
          </p:cNvPicPr>
          <p:nvPr/>
        </p:nvPicPr>
        <p:blipFill rotWithShape="1">
          <a:blip r:embed="rId3">
            <a:duotone>
              <a:schemeClr val="accent1">
                <a:shade val="45000"/>
                <a:satMod val="135000"/>
              </a:schemeClr>
              <a:prstClr val="white"/>
            </a:duotone>
          </a:blip>
          <a:srcRect l="73928" t="-685" b="69448"/>
          <a:stretch/>
        </p:blipFill>
        <p:spPr>
          <a:xfrm rot="20427801">
            <a:off x="8493343" y="1408773"/>
            <a:ext cx="1112359" cy="1142327"/>
          </a:xfrm>
          <a:prstGeom prst="rect">
            <a:avLst/>
          </a:prstGeom>
        </p:spPr>
      </p:pic>
      <p:pic>
        <p:nvPicPr>
          <p:cNvPr id="27" name="Picture 26" descr="Graphical user interface, application&#10;&#10;Description automatically generated">
            <a:extLst>
              <a:ext uri="{FF2B5EF4-FFF2-40B4-BE49-F238E27FC236}">
                <a16:creationId xmlns:a16="http://schemas.microsoft.com/office/drawing/2014/main" id="{CE330C8F-B4C5-42F6-845F-42839616B75C}"/>
              </a:ext>
            </a:extLst>
          </p:cNvPr>
          <p:cNvPicPr>
            <a:picLocks noChangeAspect="1"/>
          </p:cNvPicPr>
          <p:nvPr/>
        </p:nvPicPr>
        <p:blipFill rotWithShape="1">
          <a:blip r:embed="rId3">
            <a:duotone>
              <a:schemeClr val="accent1">
                <a:shade val="45000"/>
                <a:satMod val="135000"/>
              </a:schemeClr>
              <a:prstClr val="white"/>
            </a:duotone>
          </a:blip>
          <a:srcRect t="70491" r="77325"/>
          <a:stretch/>
        </p:blipFill>
        <p:spPr>
          <a:xfrm>
            <a:off x="2602758" y="5186263"/>
            <a:ext cx="1060949" cy="1183467"/>
          </a:xfrm>
          <a:prstGeom prst="rect">
            <a:avLst/>
          </a:prstGeom>
        </p:spPr>
      </p:pic>
      <p:pic>
        <p:nvPicPr>
          <p:cNvPr id="28" name="Picture 27" descr="Graphical user interface, application&#10;&#10;Description automatically generated">
            <a:extLst>
              <a:ext uri="{FF2B5EF4-FFF2-40B4-BE49-F238E27FC236}">
                <a16:creationId xmlns:a16="http://schemas.microsoft.com/office/drawing/2014/main" id="{C04F44DB-7915-45AE-BCFB-2844C0EC675A}"/>
              </a:ext>
            </a:extLst>
          </p:cNvPr>
          <p:cNvPicPr>
            <a:picLocks noChangeAspect="1"/>
          </p:cNvPicPr>
          <p:nvPr/>
        </p:nvPicPr>
        <p:blipFill rotWithShape="1">
          <a:blip r:embed="rId3">
            <a:duotone>
              <a:schemeClr val="accent1">
                <a:shade val="45000"/>
                <a:satMod val="135000"/>
              </a:schemeClr>
              <a:prstClr val="white"/>
            </a:duotone>
          </a:blip>
          <a:srcRect l="75132" t="67847"/>
          <a:stretch/>
        </p:blipFill>
        <p:spPr>
          <a:xfrm>
            <a:off x="8527022" y="5193894"/>
            <a:ext cx="1060949" cy="1175836"/>
          </a:xfrm>
          <a:prstGeom prst="rect">
            <a:avLst/>
          </a:prstGeom>
        </p:spPr>
      </p:pic>
      <p:pic>
        <p:nvPicPr>
          <p:cNvPr id="29" name="Picture 28" descr="Graphical user interface, application&#10;&#10;Description automatically generated">
            <a:extLst>
              <a:ext uri="{FF2B5EF4-FFF2-40B4-BE49-F238E27FC236}">
                <a16:creationId xmlns:a16="http://schemas.microsoft.com/office/drawing/2014/main" id="{43BF9E62-1B86-4617-AB72-41132C3FBD99}"/>
              </a:ext>
            </a:extLst>
          </p:cNvPr>
          <p:cNvPicPr>
            <a:picLocks noChangeAspect="1"/>
          </p:cNvPicPr>
          <p:nvPr/>
        </p:nvPicPr>
        <p:blipFill rotWithShape="1">
          <a:blip r:embed="rId3">
            <a:duotone>
              <a:schemeClr val="accent1">
                <a:shade val="45000"/>
                <a:satMod val="135000"/>
              </a:schemeClr>
              <a:prstClr val="white"/>
            </a:duotone>
          </a:blip>
          <a:srcRect r="75591" b="67967"/>
          <a:stretch/>
        </p:blipFill>
        <p:spPr>
          <a:xfrm>
            <a:off x="2465880" y="1416676"/>
            <a:ext cx="1365883" cy="1536440"/>
          </a:xfrm>
          <a:prstGeom prst="rect">
            <a:avLst/>
          </a:prstGeom>
        </p:spPr>
      </p:pic>
      <p:sp>
        <p:nvSpPr>
          <p:cNvPr id="31" name="Rounded Rectangle 31">
            <a:extLst>
              <a:ext uri="{FF2B5EF4-FFF2-40B4-BE49-F238E27FC236}">
                <a16:creationId xmlns:a16="http://schemas.microsoft.com/office/drawing/2014/main" id="{E55391E4-8D1F-4726-8093-92D93F236D9F}"/>
              </a:ext>
            </a:extLst>
          </p:cNvPr>
          <p:cNvSpPr/>
          <p:nvPr/>
        </p:nvSpPr>
        <p:spPr>
          <a:xfrm>
            <a:off x="2841900" y="3429001"/>
            <a:ext cx="623672" cy="886737"/>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rgbClr val="85CD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dirty="0">
              <a:solidFill>
                <a:schemeClr val="accent1"/>
              </a:solidFill>
            </a:endParaRPr>
          </a:p>
        </p:txBody>
      </p:sp>
      <p:sp>
        <p:nvSpPr>
          <p:cNvPr id="32" name="TextBox 31">
            <a:extLst>
              <a:ext uri="{FF2B5EF4-FFF2-40B4-BE49-F238E27FC236}">
                <a16:creationId xmlns:a16="http://schemas.microsoft.com/office/drawing/2014/main" id="{2FA872EC-5D97-4B30-9F7D-C00E3E68FEB0}"/>
              </a:ext>
            </a:extLst>
          </p:cNvPr>
          <p:cNvSpPr txBox="1"/>
          <p:nvPr/>
        </p:nvSpPr>
        <p:spPr>
          <a:xfrm>
            <a:off x="287260" y="1839226"/>
            <a:ext cx="2525149" cy="738664"/>
          </a:xfrm>
          <a:prstGeom prst="rect">
            <a:avLst/>
          </a:prstGeom>
          <a:noFill/>
        </p:spPr>
        <p:txBody>
          <a:bodyPr wrap="square" rtlCol="0">
            <a:spAutoFit/>
          </a:bodyPr>
          <a:lstStyle/>
          <a:p>
            <a:r>
              <a:rPr lang="en-US" sz="1400" dirty="0">
                <a:solidFill>
                  <a:schemeClr val="accent5">
                    <a:lumMod val="50000"/>
                  </a:schemeClr>
                </a:solidFill>
                <a:latin typeface="Merriweather" panose="020B0604020202020204" charset="0"/>
              </a:rPr>
              <a:t>Lorem ipsum dolor sit amet, consectetur adipiscing elit. </a:t>
            </a:r>
          </a:p>
        </p:txBody>
      </p:sp>
      <p:sp>
        <p:nvSpPr>
          <p:cNvPr id="33" name="TextBox 32">
            <a:extLst>
              <a:ext uri="{FF2B5EF4-FFF2-40B4-BE49-F238E27FC236}">
                <a16:creationId xmlns:a16="http://schemas.microsoft.com/office/drawing/2014/main" id="{D5F193CD-AA08-4D06-AB27-5ADCBBCDB027}"/>
              </a:ext>
            </a:extLst>
          </p:cNvPr>
          <p:cNvSpPr txBox="1"/>
          <p:nvPr/>
        </p:nvSpPr>
        <p:spPr>
          <a:xfrm>
            <a:off x="247008" y="3429327"/>
            <a:ext cx="2525149" cy="738664"/>
          </a:xfrm>
          <a:prstGeom prst="rect">
            <a:avLst/>
          </a:prstGeom>
          <a:noFill/>
        </p:spPr>
        <p:txBody>
          <a:bodyPr wrap="square" rtlCol="0">
            <a:spAutoFit/>
          </a:bodyPr>
          <a:lstStyle/>
          <a:p>
            <a:r>
              <a:rPr lang="en-US" sz="1400" dirty="0">
                <a:solidFill>
                  <a:schemeClr val="accent5">
                    <a:lumMod val="50000"/>
                  </a:schemeClr>
                </a:solidFill>
                <a:latin typeface="Merriweather" panose="020B0604020202020204" charset="0"/>
              </a:rPr>
              <a:t>Lorem ipsum dolor sit amet, consectetur adipiscing elit. </a:t>
            </a:r>
          </a:p>
        </p:txBody>
      </p:sp>
      <p:sp>
        <p:nvSpPr>
          <p:cNvPr id="34" name="TextBox 33">
            <a:extLst>
              <a:ext uri="{FF2B5EF4-FFF2-40B4-BE49-F238E27FC236}">
                <a16:creationId xmlns:a16="http://schemas.microsoft.com/office/drawing/2014/main" id="{F7C9994D-F413-4B11-8239-83CF6774C673}"/>
              </a:ext>
            </a:extLst>
          </p:cNvPr>
          <p:cNvSpPr txBox="1"/>
          <p:nvPr/>
        </p:nvSpPr>
        <p:spPr>
          <a:xfrm>
            <a:off x="247008" y="5263114"/>
            <a:ext cx="2525149" cy="738664"/>
          </a:xfrm>
          <a:prstGeom prst="rect">
            <a:avLst/>
          </a:prstGeom>
          <a:noFill/>
        </p:spPr>
        <p:txBody>
          <a:bodyPr wrap="square" rtlCol="0">
            <a:spAutoFit/>
          </a:bodyPr>
          <a:lstStyle/>
          <a:p>
            <a:r>
              <a:rPr lang="en-US" sz="1400">
                <a:solidFill>
                  <a:schemeClr val="accent5">
                    <a:lumMod val="50000"/>
                  </a:schemeClr>
                </a:solidFill>
                <a:latin typeface="Merriweather" panose="020B0604020202020204" charset="0"/>
              </a:rPr>
              <a:t>Lorem ipsum dolor sit amet, consectetur adipiscing elit. </a:t>
            </a:r>
            <a:endParaRPr lang="en-US" sz="1400" dirty="0">
              <a:solidFill>
                <a:schemeClr val="accent5">
                  <a:lumMod val="50000"/>
                </a:schemeClr>
              </a:solidFill>
              <a:latin typeface="Merriweather" panose="020B0604020202020204" charset="0"/>
            </a:endParaRPr>
          </a:p>
        </p:txBody>
      </p:sp>
      <p:sp>
        <p:nvSpPr>
          <p:cNvPr id="35" name="TextBox 34">
            <a:extLst>
              <a:ext uri="{FF2B5EF4-FFF2-40B4-BE49-F238E27FC236}">
                <a16:creationId xmlns:a16="http://schemas.microsoft.com/office/drawing/2014/main" id="{E80DC5D3-B7BF-4B29-B91D-5C8BF5CA9598}"/>
              </a:ext>
            </a:extLst>
          </p:cNvPr>
          <p:cNvSpPr txBox="1"/>
          <p:nvPr/>
        </p:nvSpPr>
        <p:spPr>
          <a:xfrm>
            <a:off x="9463684" y="5393275"/>
            <a:ext cx="2525149" cy="738664"/>
          </a:xfrm>
          <a:prstGeom prst="rect">
            <a:avLst/>
          </a:prstGeom>
          <a:noFill/>
        </p:spPr>
        <p:txBody>
          <a:bodyPr wrap="square" rtlCol="0">
            <a:spAutoFit/>
          </a:bodyPr>
          <a:lstStyle/>
          <a:p>
            <a:r>
              <a:rPr lang="en-US" sz="1400" dirty="0">
                <a:solidFill>
                  <a:schemeClr val="accent5">
                    <a:lumMod val="50000"/>
                  </a:schemeClr>
                </a:solidFill>
                <a:latin typeface="Merriweather" panose="020B0604020202020204" charset="0"/>
              </a:rPr>
              <a:t>Lorem ipsum dolor sit amet, consectetur adipiscing elit. </a:t>
            </a:r>
          </a:p>
        </p:txBody>
      </p:sp>
      <p:sp>
        <p:nvSpPr>
          <p:cNvPr id="36" name="TextBox 35">
            <a:extLst>
              <a:ext uri="{FF2B5EF4-FFF2-40B4-BE49-F238E27FC236}">
                <a16:creationId xmlns:a16="http://schemas.microsoft.com/office/drawing/2014/main" id="{2D798534-4A46-4233-B8FE-439DAE7E0A0B}"/>
              </a:ext>
            </a:extLst>
          </p:cNvPr>
          <p:cNvSpPr txBox="1"/>
          <p:nvPr/>
        </p:nvSpPr>
        <p:spPr>
          <a:xfrm>
            <a:off x="9444739" y="3606841"/>
            <a:ext cx="2525149" cy="738664"/>
          </a:xfrm>
          <a:prstGeom prst="rect">
            <a:avLst/>
          </a:prstGeom>
          <a:noFill/>
        </p:spPr>
        <p:txBody>
          <a:bodyPr wrap="square" rtlCol="0">
            <a:spAutoFit/>
          </a:bodyPr>
          <a:lstStyle/>
          <a:p>
            <a:r>
              <a:rPr lang="en-US" sz="1400" dirty="0">
                <a:solidFill>
                  <a:schemeClr val="accent5">
                    <a:lumMod val="50000"/>
                  </a:schemeClr>
                </a:solidFill>
                <a:latin typeface="Merriweather" panose="020B0604020202020204" charset="0"/>
              </a:rPr>
              <a:t>Lorem ipsum dolor sit amet, consectetur adipiscing elit. </a:t>
            </a:r>
          </a:p>
        </p:txBody>
      </p:sp>
      <p:sp>
        <p:nvSpPr>
          <p:cNvPr id="37" name="TextBox 36">
            <a:extLst>
              <a:ext uri="{FF2B5EF4-FFF2-40B4-BE49-F238E27FC236}">
                <a16:creationId xmlns:a16="http://schemas.microsoft.com/office/drawing/2014/main" id="{48003FEA-E549-483A-A07F-FCC207F65CB0}"/>
              </a:ext>
            </a:extLst>
          </p:cNvPr>
          <p:cNvSpPr txBox="1"/>
          <p:nvPr/>
        </p:nvSpPr>
        <p:spPr>
          <a:xfrm>
            <a:off x="9472860" y="1691979"/>
            <a:ext cx="2525149" cy="738664"/>
          </a:xfrm>
          <a:prstGeom prst="rect">
            <a:avLst/>
          </a:prstGeom>
          <a:noFill/>
        </p:spPr>
        <p:txBody>
          <a:bodyPr wrap="square" rtlCol="0">
            <a:spAutoFit/>
          </a:bodyPr>
          <a:lstStyle/>
          <a:p>
            <a:r>
              <a:rPr lang="en-US" sz="1400" dirty="0">
                <a:solidFill>
                  <a:schemeClr val="accent5">
                    <a:lumMod val="50000"/>
                  </a:schemeClr>
                </a:solidFill>
                <a:latin typeface="Merriweather" panose="020B0604020202020204" charset="0"/>
              </a:rPr>
              <a:t>Lorem ipsum dolor sit amet, consectetur adipiscing elit. </a:t>
            </a:r>
          </a:p>
        </p:txBody>
      </p:sp>
      <p:cxnSp>
        <p:nvCxnSpPr>
          <p:cNvPr id="41" name="Straight Connector 40">
            <a:extLst>
              <a:ext uri="{FF2B5EF4-FFF2-40B4-BE49-F238E27FC236}">
                <a16:creationId xmlns:a16="http://schemas.microsoft.com/office/drawing/2014/main" id="{22033479-888C-403D-8612-9A9FAFAD521C}"/>
              </a:ext>
            </a:extLst>
          </p:cNvPr>
          <p:cNvCxnSpPr/>
          <p:nvPr/>
        </p:nvCxnSpPr>
        <p:spPr>
          <a:xfrm>
            <a:off x="7146662" y="2184896"/>
            <a:ext cx="105279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2904BFA6-C9E0-4B61-988E-49BC23835C76}"/>
              </a:ext>
            </a:extLst>
          </p:cNvPr>
          <p:cNvCxnSpPr>
            <a:cxnSpLocks/>
          </p:cNvCxnSpPr>
          <p:nvPr/>
        </p:nvCxnSpPr>
        <p:spPr>
          <a:xfrm>
            <a:off x="7350035" y="6162716"/>
            <a:ext cx="984325" cy="0"/>
          </a:xfrm>
          <a:prstGeom prst="line">
            <a:avLst/>
          </a:prstGeom>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61F544AD-0207-4160-B225-FFB42260B79D}"/>
              </a:ext>
            </a:extLst>
          </p:cNvPr>
          <p:cNvSpPr/>
          <p:nvPr/>
        </p:nvSpPr>
        <p:spPr>
          <a:xfrm>
            <a:off x="8199455" y="2154417"/>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sp>
        <p:nvSpPr>
          <p:cNvPr id="61" name="Oval 60">
            <a:extLst>
              <a:ext uri="{FF2B5EF4-FFF2-40B4-BE49-F238E27FC236}">
                <a16:creationId xmlns:a16="http://schemas.microsoft.com/office/drawing/2014/main" id="{0F6227ED-6708-4D69-8D68-3A3C1B7E2770}"/>
              </a:ext>
            </a:extLst>
          </p:cNvPr>
          <p:cNvSpPr/>
          <p:nvPr/>
        </p:nvSpPr>
        <p:spPr>
          <a:xfrm>
            <a:off x="8320551" y="4168289"/>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sp>
        <p:nvSpPr>
          <p:cNvPr id="62" name="Oval 61">
            <a:extLst>
              <a:ext uri="{FF2B5EF4-FFF2-40B4-BE49-F238E27FC236}">
                <a16:creationId xmlns:a16="http://schemas.microsoft.com/office/drawing/2014/main" id="{74D9A6BB-881A-4B61-B421-7259098A5BF1}"/>
              </a:ext>
            </a:extLst>
          </p:cNvPr>
          <p:cNvSpPr/>
          <p:nvPr/>
        </p:nvSpPr>
        <p:spPr>
          <a:xfrm>
            <a:off x="3942110" y="5830366"/>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sp>
        <p:nvSpPr>
          <p:cNvPr id="63" name="Oval 62">
            <a:extLst>
              <a:ext uri="{FF2B5EF4-FFF2-40B4-BE49-F238E27FC236}">
                <a16:creationId xmlns:a16="http://schemas.microsoft.com/office/drawing/2014/main" id="{2300C5B2-084A-4AC1-95B5-5688F8AA4D41}"/>
              </a:ext>
            </a:extLst>
          </p:cNvPr>
          <p:cNvSpPr/>
          <p:nvPr/>
        </p:nvSpPr>
        <p:spPr>
          <a:xfrm>
            <a:off x="3966617" y="4168289"/>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sp>
        <p:nvSpPr>
          <p:cNvPr id="64" name="Oval 63">
            <a:extLst>
              <a:ext uri="{FF2B5EF4-FFF2-40B4-BE49-F238E27FC236}">
                <a16:creationId xmlns:a16="http://schemas.microsoft.com/office/drawing/2014/main" id="{D6899936-89ED-407E-9CA6-79FB5E49C934}"/>
              </a:ext>
            </a:extLst>
          </p:cNvPr>
          <p:cNvSpPr/>
          <p:nvPr/>
        </p:nvSpPr>
        <p:spPr>
          <a:xfrm>
            <a:off x="4062195" y="2193467"/>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sp>
        <p:nvSpPr>
          <p:cNvPr id="65" name="Oval 64">
            <a:extLst>
              <a:ext uri="{FF2B5EF4-FFF2-40B4-BE49-F238E27FC236}">
                <a16:creationId xmlns:a16="http://schemas.microsoft.com/office/drawing/2014/main" id="{7B477F5D-E908-4C53-91C8-ECA06EBAEEAE}"/>
              </a:ext>
            </a:extLst>
          </p:cNvPr>
          <p:cNvSpPr/>
          <p:nvPr/>
        </p:nvSpPr>
        <p:spPr>
          <a:xfrm>
            <a:off x="8318771" y="6132237"/>
            <a:ext cx="60959" cy="60959"/>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a:p>
        </p:txBody>
      </p:sp>
      <p:cxnSp>
        <p:nvCxnSpPr>
          <p:cNvPr id="69" name="Straight Connector 68">
            <a:extLst>
              <a:ext uri="{FF2B5EF4-FFF2-40B4-BE49-F238E27FC236}">
                <a16:creationId xmlns:a16="http://schemas.microsoft.com/office/drawing/2014/main" id="{5EE91CAC-4C13-4966-B2CE-1445AB648F1F}"/>
              </a:ext>
            </a:extLst>
          </p:cNvPr>
          <p:cNvCxnSpPr/>
          <p:nvPr/>
        </p:nvCxnSpPr>
        <p:spPr>
          <a:xfrm flipH="1">
            <a:off x="4080387" y="2223945"/>
            <a:ext cx="81607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FF29F2F5-3C58-4F2C-B221-9CB028C7CF2D}"/>
              </a:ext>
            </a:extLst>
          </p:cNvPr>
          <p:cNvCxnSpPr/>
          <p:nvPr/>
        </p:nvCxnSpPr>
        <p:spPr>
          <a:xfrm>
            <a:off x="4980588" y="5318060"/>
            <a:ext cx="0" cy="5427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D6E6E231-0B2C-47DD-A733-849D261C0402}"/>
              </a:ext>
            </a:extLst>
          </p:cNvPr>
          <p:cNvCxnSpPr>
            <a:cxnSpLocks/>
          </p:cNvCxnSpPr>
          <p:nvPr/>
        </p:nvCxnSpPr>
        <p:spPr>
          <a:xfrm>
            <a:off x="3996263" y="5860844"/>
            <a:ext cx="9843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01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grpSp>
        <p:nvGrpSpPr>
          <p:cNvPr id="138" name="Google Shape;684;p40">
            <a:extLst>
              <a:ext uri="{FF2B5EF4-FFF2-40B4-BE49-F238E27FC236}">
                <a16:creationId xmlns:a16="http://schemas.microsoft.com/office/drawing/2014/main" id="{E165F3F9-DBDE-49C0-B0C4-D430AE0FB4AA}"/>
              </a:ext>
            </a:extLst>
          </p:cNvPr>
          <p:cNvGrpSpPr/>
          <p:nvPr/>
        </p:nvGrpSpPr>
        <p:grpSpPr>
          <a:xfrm>
            <a:off x="94190" y="1269591"/>
            <a:ext cx="5220409" cy="5007637"/>
            <a:chOff x="5241175" y="4959100"/>
            <a:chExt cx="539775" cy="517775"/>
          </a:xfrm>
          <a:solidFill>
            <a:srgbClr val="C3D9FD">
              <a:alpha val="28000"/>
            </a:srgbClr>
          </a:solidFill>
        </p:grpSpPr>
        <p:sp>
          <p:nvSpPr>
            <p:cNvPr id="139" name="Google Shape;685;p40">
              <a:extLst>
                <a:ext uri="{FF2B5EF4-FFF2-40B4-BE49-F238E27FC236}">
                  <a16:creationId xmlns:a16="http://schemas.microsoft.com/office/drawing/2014/main" id="{D3145C25-E1E1-44FF-90D4-28CF1BA4EE44}"/>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0" name="Google Shape;686;p40">
              <a:extLst>
                <a:ext uri="{FF2B5EF4-FFF2-40B4-BE49-F238E27FC236}">
                  <a16:creationId xmlns:a16="http://schemas.microsoft.com/office/drawing/2014/main" id="{6416EB90-DC6D-455C-A122-6544B20BE6F3}"/>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1" name="Google Shape;687;p40">
              <a:extLst>
                <a:ext uri="{FF2B5EF4-FFF2-40B4-BE49-F238E27FC236}">
                  <a16:creationId xmlns:a16="http://schemas.microsoft.com/office/drawing/2014/main" id="{3BAD1807-CF86-45F3-AA4B-8B09CE8F69EE}"/>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2" name="Google Shape;688;p40">
              <a:extLst>
                <a:ext uri="{FF2B5EF4-FFF2-40B4-BE49-F238E27FC236}">
                  <a16:creationId xmlns:a16="http://schemas.microsoft.com/office/drawing/2014/main" id="{96A43230-6970-4C57-B2A1-EC302AB0E120}"/>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3" name="Google Shape;689;p40">
              <a:extLst>
                <a:ext uri="{FF2B5EF4-FFF2-40B4-BE49-F238E27FC236}">
                  <a16:creationId xmlns:a16="http://schemas.microsoft.com/office/drawing/2014/main" id="{2F2A954D-DF39-4727-B6E5-C8F7E31A7FE6}"/>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4" name="Google Shape;690;p40">
              <a:extLst>
                <a:ext uri="{FF2B5EF4-FFF2-40B4-BE49-F238E27FC236}">
                  <a16:creationId xmlns:a16="http://schemas.microsoft.com/office/drawing/2014/main" id="{335AADC5-46B5-4C96-A2CB-0D69101225D3}"/>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62" name="Rectángulo 61">
            <a:extLst>
              <a:ext uri="{FF2B5EF4-FFF2-40B4-BE49-F238E27FC236}">
                <a16:creationId xmlns:a16="http://schemas.microsoft.com/office/drawing/2014/main" id="{A1E572B1-4FC6-43D9-80D7-80CD7C4DDF1D}"/>
              </a:ext>
            </a:extLst>
          </p:cNvPr>
          <p:cNvSpPr/>
          <p:nvPr/>
        </p:nvSpPr>
        <p:spPr>
          <a:xfrm>
            <a:off x="1366581" y="1836848"/>
            <a:ext cx="3558055" cy="1169551"/>
          </a:xfrm>
          <a:prstGeom prst="rect">
            <a:avLst/>
          </a:prstGeom>
        </p:spPr>
        <p:txBody>
          <a:bodyPr wrap="square">
            <a:spAutoFit/>
          </a:bodyPr>
          <a:lstStyle/>
          <a:p>
            <a:pPr algn="r"/>
            <a:r>
              <a:rPr lang="en-US" sz="1400" b="1" dirty="0">
                <a:solidFill>
                  <a:schemeClr val="accent5">
                    <a:lumMod val="50000"/>
                  </a:schemeClr>
                </a:solidFill>
                <a:latin typeface="Merriweather" panose="020B0604020202020204" charset="0"/>
              </a:rPr>
              <a:t>Lorem ipsum </a:t>
            </a:r>
            <a:r>
              <a:rPr lang="en-US" sz="1400" dirty="0">
                <a:solidFill>
                  <a:schemeClr val="accent5">
                    <a:lumMod val="50000"/>
                  </a:schemeClr>
                </a:solidFill>
                <a:latin typeface="Merriweather" panose="020B0604020202020204" charset="0"/>
              </a:rPr>
              <a:t>dolor sit amet, consectetur adipiscing elit. Curabitur eros leo, accumsan quis arcu ac, molestie ornare justo. Vivamus non diam metus..</a:t>
            </a:r>
            <a:endParaRPr lang="en-US" sz="1600" dirty="0">
              <a:solidFill>
                <a:schemeClr val="accent5">
                  <a:lumMod val="50000"/>
                </a:schemeClr>
              </a:solidFill>
              <a:latin typeface="Merriweather" panose="020B0604020202020204" charset="0"/>
            </a:endParaRPr>
          </a:p>
        </p:txBody>
      </p:sp>
      <p:sp>
        <p:nvSpPr>
          <p:cNvPr id="63" name="CuadroTexto 62">
            <a:extLst>
              <a:ext uri="{FF2B5EF4-FFF2-40B4-BE49-F238E27FC236}">
                <a16:creationId xmlns:a16="http://schemas.microsoft.com/office/drawing/2014/main" id="{18172C6D-7CF7-4E2A-AF7B-3C3C6A9FF61A}"/>
              </a:ext>
            </a:extLst>
          </p:cNvPr>
          <p:cNvSpPr txBox="1"/>
          <p:nvPr/>
        </p:nvSpPr>
        <p:spPr>
          <a:xfrm>
            <a:off x="2915312" y="1151276"/>
            <a:ext cx="1982085" cy="707886"/>
          </a:xfrm>
          <a:prstGeom prst="rect">
            <a:avLst/>
          </a:prstGeom>
          <a:noFill/>
        </p:spPr>
        <p:txBody>
          <a:bodyPr wrap="square" rtlCol="0">
            <a:spAutoFit/>
          </a:bodyPr>
          <a:lstStyle/>
          <a:p>
            <a:pPr algn="r"/>
            <a:r>
              <a:rPr lang="en-US" sz="4000" b="1" dirty="0">
                <a:solidFill>
                  <a:schemeClr val="accent1"/>
                </a:solidFill>
                <a:latin typeface="Merriweather" panose="020B0604020202020204" charset="0"/>
              </a:rPr>
              <a:t>Title</a:t>
            </a:r>
          </a:p>
        </p:txBody>
      </p:sp>
      <p:cxnSp>
        <p:nvCxnSpPr>
          <p:cNvPr id="7" name="Straight Connector 6">
            <a:extLst>
              <a:ext uri="{FF2B5EF4-FFF2-40B4-BE49-F238E27FC236}">
                <a16:creationId xmlns:a16="http://schemas.microsoft.com/office/drawing/2014/main" id="{18E86329-31B6-448C-97AC-0CA08257F5DB}"/>
              </a:ext>
            </a:extLst>
          </p:cNvPr>
          <p:cNvCxnSpPr>
            <a:cxnSpLocks/>
          </p:cNvCxnSpPr>
          <p:nvPr/>
        </p:nvCxnSpPr>
        <p:spPr>
          <a:xfrm>
            <a:off x="7955677" y="4920920"/>
            <a:ext cx="444745"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D30CB076-F600-4729-9381-D2964B23A10B}"/>
              </a:ext>
            </a:extLst>
          </p:cNvPr>
          <p:cNvCxnSpPr>
            <a:cxnSpLocks/>
          </p:cNvCxnSpPr>
          <p:nvPr/>
        </p:nvCxnSpPr>
        <p:spPr>
          <a:xfrm>
            <a:off x="6864315" y="3872753"/>
            <a:ext cx="1091363"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D458C2FA-0A0C-4E3A-9310-122D2A940C2B}"/>
              </a:ext>
            </a:extLst>
          </p:cNvPr>
          <p:cNvCxnSpPr>
            <a:cxnSpLocks/>
          </p:cNvCxnSpPr>
          <p:nvPr/>
        </p:nvCxnSpPr>
        <p:spPr>
          <a:xfrm flipV="1">
            <a:off x="7955676" y="3856720"/>
            <a:ext cx="0" cy="1059187"/>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2" name="Straight Connector 12">
            <a:extLst>
              <a:ext uri="{FF2B5EF4-FFF2-40B4-BE49-F238E27FC236}">
                <a16:creationId xmlns:a16="http://schemas.microsoft.com/office/drawing/2014/main" id="{4F022C70-EE59-4F39-9E9E-F085A54CBC8F}"/>
              </a:ext>
            </a:extLst>
          </p:cNvPr>
          <p:cNvCxnSpPr/>
          <p:nvPr/>
        </p:nvCxnSpPr>
        <p:spPr>
          <a:xfrm flipH="1">
            <a:off x="5175532" y="1926523"/>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4" name="Straight Connector 14">
            <a:extLst>
              <a:ext uri="{FF2B5EF4-FFF2-40B4-BE49-F238E27FC236}">
                <a16:creationId xmlns:a16="http://schemas.microsoft.com/office/drawing/2014/main" id="{BBAB2FBF-FEC3-4228-B47A-71266C0AA851}"/>
              </a:ext>
            </a:extLst>
          </p:cNvPr>
          <p:cNvCxnSpPr/>
          <p:nvPr/>
        </p:nvCxnSpPr>
        <p:spPr>
          <a:xfrm flipH="1">
            <a:off x="3527841" y="6020612"/>
            <a:ext cx="884083" cy="0"/>
          </a:xfrm>
          <a:prstGeom prst="line">
            <a:avLst/>
          </a:prstGeom>
          <a:ln w="6350">
            <a:solidFill>
              <a:schemeClr val="bg1">
                <a:lumMod val="75000"/>
              </a:schemeClr>
            </a:solidFill>
            <a:headEnd type="none"/>
            <a:tailEnd type="oval" w="sm" len="sm"/>
          </a:ln>
        </p:spPr>
        <p:style>
          <a:lnRef idx="1">
            <a:schemeClr val="dk1"/>
          </a:lnRef>
          <a:fillRef idx="0">
            <a:schemeClr val="dk1"/>
          </a:fillRef>
          <a:effectRef idx="0">
            <a:schemeClr val="dk1"/>
          </a:effectRef>
          <a:fontRef idx="minor">
            <a:schemeClr val="tx1"/>
          </a:fontRef>
        </p:style>
      </p:cxnSp>
      <p:cxnSp>
        <p:nvCxnSpPr>
          <p:cNvPr id="15" name="Straight Connector 15">
            <a:extLst>
              <a:ext uri="{FF2B5EF4-FFF2-40B4-BE49-F238E27FC236}">
                <a16:creationId xmlns:a16="http://schemas.microsoft.com/office/drawing/2014/main" id="{3133B64B-84EE-4BE0-B592-21428C187757}"/>
              </a:ext>
            </a:extLst>
          </p:cNvPr>
          <p:cNvCxnSpPr>
            <a:cxnSpLocks/>
          </p:cNvCxnSpPr>
          <p:nvPr/>
        </p:nvCxnSpPr>
        <p:spPr>
          <a:xfrm flipV="1">
            <a:off x="6059615" y="1926523"/>
            <a:ext cx="0" cy="1059272"/>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6" name="Straight Connector 16">
            <a:extLst>
              <a:ext uri="{FF2B5EF4-FFF2-40B4-BE49-F238E27FC236}">
                <a16:creationId xmlns:a16="http://schemas.microsoft.com/office/drawing/2014/main" id="{7AD82D5C-F74B-4C81-87CE-9B40752DF947}"/>
              </a:ext>
            </a:extLst>
          </p:cNvPr>
          <p:cNvCxnSpPr/>
          <p:nvPr/>
        </p:nvCxnSpPr>
        <p:spPr>
          <a:xfrm flipH="1">
            <a:off x="4411925" y="4824347"/>
            <a:ext cx="1092508" cy="0"/>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7" name="Straight Connector 17">
            <a:extLst>
              <a:ext uri="{FF2B5EF4-FFF2-40B4-BE49-F238E27FC236}">
                <a16:creationId xmlns:a16="http://schemas.microsoft.com/office/drawing/2014/main" id="{20D2895B-5AEC-48DF-9699-22DA4DD4F9AF}"/>
              </a:ext>
            </a:extLst>
          </p:cNvPr>
          <p:cNvCxnSpPr>
            <a:cxnSpLocks/>
          </p:cNvCxnSpPr>
          <p:nvPr/>
        </p:nvCxnSpPr>
        <p:spPr>
          <a:xfrm flipV="1">
            <a:off x="4411924" y="4824347"/>
            <a:ext cx="0" cy="1196268"/>
          </a:xfrm>
          <a:prstGeom prst="line">
            <a:avLst/>
          </a:prstGeom>
          <a:ln w="6350">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47" name="Freeform 9">
            <a:extLst>
              <a:ext uri="{FF2B5EF4-FFF2-40B4-BE49-F238E27FC236}">
                <a16:creationId xmlns:a16="http://schemas.microsoft.com/office/drawing/2014/main" id="{5C78998A-94B8-4CC1-81F8-322B5B75DB20}"/>
              </a:ext>
            </a:extLst>
          </p:cNvPr>
          <p:cNvSpPr>
            <a:spLocks noEditPoints="1"/>
          </p:cNvSpPr>
          <p:nvPr/>
        </p:nvSpPr>
        <p:spPr bwMode="auto">
          <a:xfrm>
            <a:off x="6527978" y="4558261"/>
            <a:ext cx="361095" cy="357647"/>
          </a:xfrm>
          <a:custGeom>
            <a:avLst/>
            <a:gdLst>
              <a:gd name="T0" fmla="*/ 219 w 368"/>
              <a:gd name="T1" fmla="*/ 1 h 364"/>
              <a:gd name="T2" fmla="*/ 326 w 368"/>
              <a:gd name="T3" fmla="*/ 65 h 364"/>
              <a:gd name="T4" fmla="*/ 368 w 368"/>
              <a:gd name="T5" fmla="*/ 182 h 364"/>
              <a:gd name="T6" fmla="*/ 326 w 368"/>
              <a:gd name="T7" fmla="*/ 300 h 364"/>
              <a:gd name="T8" fmla="*/ 218 w 368"/>
              <a:gd name="T9" fmla="*/ 363 h 364"/>
              <a:gd name="T10" fmla="*/ 204 w 368"/>
              <a:gd name="T11" fmla="*/ 353 h 364"/>
              <a:gd name="T12" fmla="*/ 204 w 368"/>
              <a:gd name="T13" fmla="*/ 351 h 364"/>
              <a:gd name="T14" fmla="*/ 204 w 368"/>
              <a:gd name="T15" fmla="*/ 351 h 364"/>
              <a:gd name="T16" fmla="*/ 204 w 368"/>
              <a:gd name="T17" fmla="*/ 13 h 364"/>
              <a:gd name="T18" fmla="*/ 216 w 368"/>
              <a:gd name="T19" fmla="*/ 1 h 364"/>
              <a:gd name="T20" fmla="*/ 219 w 368"/>
              <a:gd name="T21" fmla="*/ 1 h 364"/>
              <a:gd name="T22" fmla="*/ 307 w 368"/>
              <a:gd name="T23" fmla="*/ 80 h 364"/>
              <a:gd name="T24" fmla="*/ 228 w 368"/>
              <a:gd name="T25" fmla="*/ 28 h 364"/>
              <a:gd name="T26" fmla="*/ 228 w 368"/>
              <a:gd name="T27" fmla="*/ 336 h 364"/>
              <a:gd name="T28" fmla="*/ 307 w 368"/>
              <a:gd name="T29" fmla="*/ 284 h 364"/>
              <a:gd name="T30" fmla="*/ 344 w 368"/>
              <a:gd name="T31" fmla="*/ 182 h 364"/>
              <a:gd name="T32" fmla="*/ 307 w 368"/>
              <a:gd name="T33" fmla="*/ 80 h 364"/>
              <a:gd name="T34" fmla="*/ 149 w 368"/>
              <a:gd name="T35" fmla="*/ 363 h 364"/>
              <a:gd name="T36" fmla="*/ 42 w 368"/>
              <a:gd name="T37" fmla="*/ 300 h 364"/>
              <a:gd name="T38" fmla="*/ 0 w 368"/>
              <a:gd name="T39" fmla="*/ 182 h 364"/>
              <a:gd name="T40" fmla="*/ 42 w 368"/>
              <a:gd name="T41" fmla="*/ 65 h 364"/>
              <a:gd name="T42" fmla="*/ 150 w 368"/>
              <a:gd name="T43" fmla="*/ 1 h 364"/>
              <a:gd name="T44" fmla="*/ 164 w 368"/>
              <a:gd name="T45" fmla="*/ 11 h 364"/>
              <a:gd name="T46" fmla="*/ 164 w 368"/>
              <a:gd name="T47" fmla="*/ 13 h 364"/>
              <a:gd name="T48" fmla="*/ 164 w 368"/>
              <a:gd name="T49" fmla="*/ 13 h 364"/>
              <a:gd name="T50" fmla="*/ 164 w 368"/>
              <a:gd name="T51" fmla="*/ 351 h 364"/>
              <a:gd name="T52" fmla="*/ 152 w 368"/>
              <a:gd name="T53" fmla="*/ 363 h 364"/>
              <a:gd name="T54" fmla="*/ 149 w 368"/>
              <a:gd name="T55" fmla="*/ 363 h 364"/>
              <a:gd name="T56" fmla="*/ 60 w 368"/>
              <a:gd name="T57" fmla="*/ 284 h 364"/>
              <a:gd name="T58" fmla="*/ 140 w 368"/>
              <a:gd name="T59" fmla="*/ 336 h 364"/>
              <a:gd name="T60" fmla="*/ 140 w 368"/>
              <a:gd name="T61" fmla="*/ 28 h 364"/>
              <a:gd name="T62" fmla="*/ 60 w 368"/>
              <a:gd name="T63" fmla="*/ 80 h 364"/>
              <a:gd name="T64" fmla="*/ 24 w 368"/>
              <a:gd name="T65" fmla="*/ 182 h 364"/>
              <a:gd name="T66" fmla="*/ 60 w 368"/>
              <a:gd name="T67" fmla="*/ 284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8" h="364">
                <a:moveTo>
                  <a:pt x="219" y="1"/>
                </a:moveTo>
                <a:cubicBezTo>
                  <a:pt x="261" y="10"/>
                  <a:pt x="299" y="33"/>
                  <a:pt x="326" y="65"/>
                </a:cubicBezTo>
                <a:cubicBezTo>
                  <a:pt x="352" y="97"/>
                  <a:pt x="368" y="138"/>
                  <a:pt x="368" y="182"/>
                </a:cubicBezTo>
                <a:cubicBezTo>
                  <a:pt x="368" y="227"/>
                  <a:pt x="352" y="268"/>
                  <a:pt x="326" y="300"/>
                </a:cubicBezTo>
                <a:cubicBezTo>
                  <a:pt x="299" y="332"/>
                  <a:pt x="261" y="355"/>
                  <a:pt x="218" y="363"/>
                </a:cubicBezTo>
                <a:cubicBezTo>
                  <a:pt x="211" y="364"/>
                  <a:pt x="205" y="360"/>
                  <a:pt x="204" y="353"/>
                </a:cubicBezTo>
                <a:cubicBezTo>
                  <a:pt x="204" y="353"/>
                  <a:pt x="204" y="352"/>
                  <a:pt x="204" y="351"/>
                </a:cubicBezTo>
                <a:cubicBezTo>
                  <a:pt x="204" y="351"/>
                  <a:pt x="204" y="351"/>
                  <a:pt x="204" y="351"/>
                </a:cubicBezTo>
                <a:cubicBezTo>
                  <a:pt x="204" y="13"/>
                  <a:pt x="204" y="13"/>
                  <a:pt x="204" y="13"/>
                </a:cubicBezTo>
                <a:cubicBezTo>
                  <a:pt x="204" y="6"/>
                  <a:pt x="209" y="1"/>
                  <a:pt x="216" y="1"/>
                </a:cubicBezTo>
                <a:cubicBezTo>
                  <a:pt x="217" y="1"/>
                  <a:pt x="218" y="1"/>
                  <a:pt x="219" y="1"/>
                </a:cubicBezTo>
                <a:close/>
                <a:moveTo>
                  <a:pt x="307" y="80"/>
                </a:moveTo>
                <a:cubicBezTo>
                  <a:pt x="287" y="55"/>
                  <a:pt x="259" y="37"/>
                  <a:pt x="228" y="28"/>
                </a:cubicBezTo>
                <a:cubicBezTo>
                  <a:pt x="228" y="336"/>
                  <a:pt x="228" y="336"/>
                  <a:pt x="228" y="336"/>
                </a:cubicBezTo>
                <a:cubicBezTo>
                  <a:pt x="259" y="327"/>
                  <a:pt x="287" y="309"/>
                  <a:pt x="307" y="284"/>
                </a:cubicBezTo>
                <a:cubicBezTo>
                  <a:pt x="330" y="257"/>
                  <a:pt x="344" y="221"/>
                  <a:pt x="344" y="182"/>
                </a:cubicBezTo>
                <a:cubicBezTo>
                  <a:pt x="344" y="143"/>
                  <a:pt x="330" y="108"/>
                  <a:pt x="307" y="80"/>
                </a:cubicBezTo>
                <a:close/>
                <a:moveTo>
                  <a:pt x="149" y="363"/>
                </a:moveTo>
                <a:cubicBezTo>
                  <a:pt x="106" y="355"/>
                  <a:pt x="69" y="332"/>
                  <a:pt x="42" y="300"/>
                </a:cubicBezTo>
                <a:cubicBezTo>
                  <a:pt x="16" y="268"/>
                  <a:pt x="0" y="227"/>
                  <a:pt x="0" y="182"/>
                </a:cubicBezTo>
                <a:cubicBezTo>
                  <a:pt x="0" y="138"/>
                  <a:pt x="16" y="97"/>
                  <a:pt x="42" y="65"/>
                </a:cubicBezTo>
                <a:cubicBezTo>
                  <a:pt x="69" y="32"/>
                  <a:pt x="107" y="9"/>
                  <a:pt x="150" y="1"/>
                </a:cubicBezTo>
                <a:cubicBezTo>
                  <a:pt x="156" y="0"/>
                  <a:pt x="162" y="4"/>
                  <a:pt x="164" y="11"/>
                </a:cubicBezTo>
                <a:cubicBezTo>
                  <a:pt x="164" y="12"/>
                  <a:pt x="164" y="12"/>
                  <a:pt x="164" y="13"/>
                </a:cubicBezTo>
                <a:cubicBezTo>
                  <a:pt x="164" y="13"/>
                  <a:pt x="164" y="13"/>
                  <a:pt x="164" y="13"/>
                </a:cubicBezTo>
                <a:cubicBezTo>
                  <a:pt x="164" y="351"/>
                  <a:pt x="164" y="351"/>
                  <a:pt x="164" y="351"/>
                </a:cubicBezTo>
                <a:cubicBezTo>
                  <a:pt x="164" y="358"/>
                  <a:pt x="158" y="363"/>
                  <a:pt x="152" y="363"/>
                </a:cubicBezTo>
                <a:cubicBezTo>
                  <a:pt x="151" y="363"/>
                  <a:pt x="150" y="363"/>
                  <a:pt x="149" y="363"/>
                </a:cubicBezTo>
                <a:close/>
                <a:moveTo>
                  <a:pt x="60" y="284"/>
                </a:moveTo>
                <a:cubicBezTo>
                  <a:pt x="81" y="309"/>
                  <a:pt x="108" y="327"/>
                  <a:pt x="140" y="336"/>
                </a:cubicBezTo>
                <a:cubicBezTo>
                  <a:pt x="140" y="28"/>
                  <a:pt x="140" y="28"/>
                  <a:pt x="140" y="28"/>
                </a:cubicBezTo>
                <a:cubicBezTo>
                  <a:pt x="108" y="37"/>
                  <a:pt x="81" y="55"/>
                  <a:pt x="60" y="80"/>
                </a:cubicBezTo>
                <a:cubicBezTo>
                  <a:pt x="37" y="108"/>
                  <a:pt x="24" y="143"/>
                  <a:pt x="24" y="182"/>
                </a:cubicBezTo>
                <a:cubicBezTo>
                  <a:pt x="24" y="221"/>
                  <a:pt x="37" y="257"/>
                  <a:pt x="60" y="28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sz="1400" dirty="0"/>
          </a:p>
        </p:txBody>
      </p:sp>
      <p:sp>
        <p:nvSpPr>
          <p:cNvPr id="48" name="Rectángulo 61">
            <a:extLst>
              <a:ext uri="{FF2B5EF4-FFF2-40B4-BE49-F238E27FC236}">
                <a16:creationId xmlns:a16="http://schemas.microsoft.com/office/drawing/2014/main" id="{139AE7CF-CB7A-4CD9-9B4D-4AAE33830EA7}"/>
              </a:ext>
            </a:extLst>
          </p:cNvPr>
          <p:cNvSpPr/>
          <p:nvPr/>
        </p:nvSpPr>
        <p:spPr>
          <a:xfrm>
            <a:off x="346103" y="5055049"/>
            <a:ext cx="3078264" cy="1169551"/>
          </a:xfrm>
          <a:prstGeom prst="rect">
            <a:avLst/>
          </a:prstGeom>
        </p:spPr>
        <p:txBody>
          <a:bodyPr wrap="square">
            <a:spAutoFit/>
          </a:bodyPr>
          <a:lstStyle/>
          <a:p>
            <a:pPr algn="r"/>
            <a:r>
              <a:rPr lang="en-US" sz="1400" b="1" dirty="0">
                <a:solidFill>
                  <a:schemeClr val="accent5">
                    <a:lumMod val="50000"/>
                  </a:schemeClr>
                </a:solidFill>
                <a:latin typeface="Merriweather" panose="020B0604020202020204" charset="0"/>
              </a:rPr>
              <a:t>Lorem ipsum </a:t>
            </a:r>
            <a:r>
              <a:rPr lang="en-US" sz="1400" dirty="0">
                <a:solidFill>
                  <a:schemeClr val="accent5">
                    <a:lumMod val="50000"/>
                  </a:schemeClr>
                </a:solidFill>
                <a:latin typeface="Merriweather" panose="020B0604020202020204" charset="0"/>
              </a:rPr>
              <a:t>dolor sit amet, consectetur adipiscing elit. Curabitur eros leo, accumsan quis arcu ac, molestie ornare justo. Vivamus non diam metus..</a:t>
            </a:r>
            <a:endParaRPr lang="en-US" sz="1600" dirty="0">
              <a:solidFill>
                <a:schemeClr val="accent5">
                  <a:lumMod val="50000"/>
                </a:schemeClr>
              </a:solidFill>
              <a:latin typeface="Merriweather" panose="020B0604020202020204" charset="0"/>
            </a:endParaRPr>
          </a:p>
        </p:txBody>
      </p:sp>
      <p:sp>
        <p:nvSpPr>
          <p:cNvPr id="49" name="CuadroTexto 62">
            <a:extLst>
              <a:ext uri="{FF2B5EF4-FFF2-40B4-BE49-F238E27FC236}">
                <a16:creationId xmlns:a16="http://schemas.microsoft.com/office/drawing/2014/main" id="{817CEAB8-EC74-47EE-B8E2-4DC2D3764C06}"/>
              </a:ext>
            </a:extLst>
          </p:cNvPr>
          <p:cNvSpPr txBox="1"/>
          <p:nvPr/>
        </p:nvSpPr>
        <p:spPr>
          <a:xfrm>
            <a:off x="1442283" y="4455015"/>
            <a:ext cx="1982085" cy="707886"/>
          </a:xfrm>
          <a:prstGeom prst="rect">
            <a:avLst/>
          </a:prstGeom>
          <a:noFill/>
        </p:spPr>
        <p:txBody>
          <a:bodyPr wrap="square" rtlCol="0">
            <a:spAutoFit/>
          </a:bodyPr>
          <a:lstStyle/>
          <a:p>
            <a:pPr algn="r"/>
            <a:r>
              <a:rPr lang="en-US" sz="4000" b="1" dirty="0">
                <a:solidFill>
                  <a:schemeClr val="accent1"/>
                </a:solidFill>
                <a:latin typeface="Merriweather" panose="020B0604020202020204" charset="0"/>
              </a:rPr>
              <a:t>Title</a:t>
            </a:r>
          </a:p>
        </p:txBody>
      </p:sp>
      <p:sp>
        <p:nvSpPr>
          <p:cNvPr id="52" name="Rectángulo 61">
            <a:extLst>
              <a:ext uri="{FF2B5EF4-FFF2-40B4-BE49-F238E27FC236}">
                <a16:creationId xmlns:a16="http://schemas.microsoft.com/office/drawing/2014/main" id="{0D9A21AC-CC75-4363-A914-248D8E78342B}"/>
              </a:ext>
            </a:extLst>
          </p:cNvPr>
          <p:cNvSpPr/>
          <p:nvPr/>
        </p:nvSpPr>
        <p:spPr>
          <a:xfrm>
            <a:off x="8695175" y="5124111"/>
            <a:ext cx="3078264" cy="1169551"/>
          </a:xfrm>
          <a:prstGeom prst="rect">
            <a:avLst/>
          </a:prstGeom>
        </p:spPr>
        <p:txBody>
          <a:bodyPr wrap="square">
            <a:spAutoFit/>
          </a:bodyPr>
          <a:lstStyle/>
          <a:p>
            <a:r>
              <a:rPr lang="en-US" sz="1400" b="1" dirty="0">
                <a:solidFill>
                  <a:schemeClr val="accent5">
                    <a:lumMod val="50000"/>
                  </a:schemeClr>
                </a:solidFill>
                <a:latin typeface="Merriweather" panose="020B0604020202020204" charset="0"/>
              </a:rPr>
              <a:t>Lorem ipsum </a:t>
            </a:r>
            <a:r>
              <a:rPr lang="en-US" sz="1400" dirty="0">
                <a:solidFill>
                  <a:schemeClr val="accent5">
                    <a:lumMod val="50000"/>
                  </a:schemeClr>
                </a:solidFill>
                <a:latin typeface="Merriweather" panose="020B0604020202020204" charset="0"/>
              </a:rPr>
              <a:t>dolor sit amet, consectetur adipiscing elit. Curabitur eros leo, accumsan quis arcu ac, molestie ornare justo. Vivamus non diam metus..</a:t>
            </a:r>
            <a:endParaRPr lang="en-US" sz="1600" dirty="0">
              <a:solidFill>
                <a:schemeClr val="accent5">
                  <a:lumMod val="50000"/>
                </a:schemeClr>
              </a:solidFill>
              <a:latin typeface="Merriweather" panose="020B0604020202020204" charset="0"/>
            </a:endParaRPr>
          </a:p>
        </p:txBody>
      </p:sp>
      <p:sp>
        <p:nvSpPr>
          <p:cNvPr id="53" name="CuadroTexto 62">
            <a:extLst>
              <a:ext uri="{FF2B5EF4-FFF2-40B4-BE49-F238E27FC236}">
                <a16:creationId xmlns:a16="http://schemas.microsoft.com/office/drawing/2014/main" id="{B2F05B7A-7F48-4FE7-A509-D5B08105AB1C}"/>
              </a:ext>
            </a:extLst>
          </p:cNvPr>
          <p:cNvSpPr txBox="1"/>
          <p:nvPr/>
        </p:nvSpPr>
        <p:spPr>
          <a:xfrm>
            <a:off x="8605642" y="4510253"/>
            <a:ext cx="1982085" cy="707886"/>
          </a:xfrm>
          <a:prstGeom prst="rect">
            <a:avLst/>
          </a:prstGeom>
          <a:noFill/>
        </p:spPr>
        <p:txBody>
          <a:bodyPr wrap="square" rtlCol="0">
            <a:spAutoFit/>
          </a:bodyPr>
          <a:lstStyle/>
          <a:p>
            <a:r>
              <a:rPr lang="en-US" sz="4000" b="1" dirty="0">
                <a:solidFill>
                  <a:schemeClr val="accent1"/>
                </a:solidFill>
                <a:latin typeface="Merriweather" panose="020B0604020202020204" charset="0"/>
              </a:rPr>
              <a:t>Title</a:t>
            </a:r>
          </a:p>
        </p:txBody>
      </p:sp>
      <p:grpSp>
        <p:nvGrpSpPr>
          <p:cNvPr id="127" name="Google Shape;955;p41">
            <a:extLst>
              <a:ext uri="{FF2B5EF4-FFF2-40B4-BE49-F238E27FC236}">
                <a16:creationId xmlns:a16="http://schemas.microsoft.com/office/drawing/2014/main" id="{1A5E1F94-1E1B-4934-9329-781290ADAE69}"/>
              </a:ext>
            </a:extLst>
          </p:cNvPr>
          <p:cNvGrpSpPr/>
          <p:nvPr/>
        </p:nvGrpSpPr>
        <p:grpSpPr>
          <a:xfrm>
            <a:off x="4836732" y="2794874"/>
            <a:ext cx="2359195" cy="2368028"/>
            <a:chOff x="4764809" y="3184208"/>
            <a:chExt cx="717090" cy="719775"/>
          </a:xfrm>
        </p:grpSpPr>
        <p:sp>
          <p:nvSpPr>
            <p:cNvPr id="128" name="Google Shape;956;p41">
              <a:extLst>
                <a:ext uri="{FF2B5EF4-FFF2-40B4-BE49-F238E27FC236}">
                  <a16:creationId xmlns:a16="http://schemas.microsoft.com/office/drawing/2014/main" id="{F8036220-7330-412D-BEBF-5BB8EC3C335C}"/>
                </a:ext>
              </a:extLst>
            </p:cNvPr>
            <p:cNvSpPr/>
            <p:nvPr/>
          </p:nvSpPr>
          <p:spPr>
            <a:xfrm>
              <a:off x="5143387" y="3232375"/>
              <a:ext cx="338512" cy="556553"/>
            </a:xfrm>
            <a:custGeom>
              <a:avLst/>
              <a:gdLst/>
              <a:ahLst/>
              <a:cxnLst/>
              <a:rect l="l" t="t" r="r" b="b"/>
              <a:pathLst>
                <a:path w="517" h="847" extrusionOk="0">
                  <a:moveTo>
                    <a:pt x="0" y="802"/>
                  </a:moveTo>
                  <a:cubicBezTo>
                    <a:pt x="37" y="819"/>
                    <a:pt x="110" y="847"/>
                    <a:pt x="190" y="847"/>
                  </a:cubicBezTo>
                  <a:cubicBezTo>
                    <a:pt x="190" y="847"/>
                    <a:pt x="190" y="847"/>
                    <a:pt x="190" y="847"/>
                  </a:cubicBezTo>
                  <a:cubicBezTo>
                    <a:pt x="199" y="847"/>
                    <a:pt x="209" y="847"/>
                    <a:pt x="218" y="846"/>
                  </a:cubicBezTo>
                  <a:cubicBezTo>
                    <a:pt x="349" y="835"/>
                    <a:pt x="430" y="763"/>
                    <a:pt x="441" y="754"/>
                  </a:cubicBezTo>
                  <a:cubicBezTo>
                    <a:pt x="491" y="669"/>
                    <a:pt x="517" y="573"/>
                    <a:pt x="517" y="474"/>
                  </a:cubicBezTo>
                  <a:cubicBezTo>
                    <a:pt x="517" y="274"/>
                    <a:pt x="411" y="96"/>
                    <a:pt x="244" y="0"/>
                  </a:cubicBezTo>
                  <a:cubicBezTo>
                    <a:pt x="282" y="43"/>
                    <a:pt x="320" y="107"/>
                    <a:pt x="335" y="201"/>
                  </a:cubicBezTo>
                  <a:cubicBezTo>
                    <a:pt x="354" y="317"/>
                    <a:pt x="329" y="414"/>
                    <a:pt x="305" y="476"/>
                  </a:cubicBezTo>
                  <a:cubicBezTo>
                    <a:pt x="279" y="543"/>
                    <a:pt x="249" y="582"/>
                    <a:pt x="247" y="583"/>
                  </a:cubicBezTo>
                  <a:cubicBezTo>
                    <a:pt x="247" y="583"/>
                    <a:pt x="247" y="583"/>
                    <a:pt x="247" y="583"/>
                  </a:cubicBezTo>
                  <a:cubicBezTo>
                    <a:pt x="236" y="599"/>
                    <a:pt x="224" y="615"/>
                    <a:pt x="210" y="631"/>
                  </a:cubicBezTo>
                  <a:cubicBezTo>
                    <a:pt x="168" y="680"/>
                    <a:pt x="115" y="725"/>
                    <a:pt x="50" y="770"/>
                  </a:cubicBezTo>
                  <a:cubicBezTo>
                    <a:pt x="35" y="780"/>
                    <a:pt x="20" y="790"/>
                    <a:pt x="5" y="800"/>
                  </a:cubicBezTo>
                  <a:cubicBezTo>
                    <a:pt x="3" y="800"/>
                    <a:pt x="2" y="801"/>
                    <a:pt x="0" y="802"/>
                  </a:cubicBezTo>
                  <a:close/>
                </a:path>
              </a:pathLst>
            </a:custGeom>
            <a:solidFill>
              <a:schemeClr val="accent4"/>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29" name="Google Shape;957;p41">
              <a:extLst>
                <a:ext uri="{FF2B5EF4-FFF2-40B4-BE49-F238E27FC236}">
                  <a16:creationId xmlns:a16="http://schemas.microsoft.com/office/drawing/2014/main" id="{36C77274-1805-4603-A3DD-CD75DC418160}"/>
                </a:ext>
              </a:extLst>
            </p:cNvPr>
            <p:cNvSpPr/>
            <p:nvPr/>
          </p:nvSpPr>
          <p:spPr>
            <a:xfrm>
              <a:off x="4783248" y="3418197"/>
              <a:ext cx="616697" cy="485785"/>
            </a:xfrm>
            <a:custGeom>
              <a:avLst/>
              <a:gdLst/>
              <a:ahLst/>
              <a:cxnLst/>
              <a:rect l="l" t="t" r="r" b="b"/>
              <a:pathLst>
                <a:path w="942" h="739" extrusionOk="0">
                  <a:moveTo>
                    <a:pt x="84" y="145"/>
                  </a:moveTo>
                  <a:cubicBezTo>
                    <a:pt x="0" y="309"/>
                    <a:pt x="79" y="508"/>
                    <a:pt x="87" y="527"/>
                  </a:cubicBezTo>
                  <a:cubicBezTo>
                    <a:pt x="192" y="662"/>
                    <a:pt x="349" y="739"/>
                    <a:pt x="520" y="739"/>
                  </a:cubicBezTo>
                  <a:cubicBezTo>
                    <a:pt x="683" y="739"/>
                    <a:pt x="839" y="664"/>
                    <a:pt x="942" y="540"/>
                  </a:cubicBezTo>
                  <a:cubicBezTo>
                    <a:pt x="901" y="562"/>
                    <a:pt x="843" y="585"/>
                    <a:pt x="770" y="591"/>
                  </a:cubicBezTo>
                  <a:cubicBezTo>
                    <a:pt x="760" y="592"/>
                    <a:pt x="750" y="593"/>
                    <a:pt x="740" y="593"/>
                  </a:cubicBezTo>
                  <a:cubicBezTo>
                    <a:pt x="629" y="593"/>
                    <a:pt x="541" y="547"/>
                    <a:pt x="524" y="539"/>
                  </a:cubicBezTo>
                  <a:cubicBezTo>
                    <a:pt x="519" y="537"/>
                    <a:pt x="510" y="532"/>
                    <a:pt x="508" y="531"/>
                  </a:cubicBezTo>
                  <a:cubicBezTo>
                    <a:pt x="451" y="498"/>
                    <a:pt x="405" y="464"/>
                    <a:pt x="363" y="429"/>
                  </a:cubicBezTo>
                  <a:cubicBezTo>
                    <a:pt x="308" y="383"/>
                    <a:pt x="268" y="340"/>
                    <a:pt x="237" y="293"/>
                  </a:cubicBezTo>
                  <a:cubicBezTo>
                    <a:pt x="212" y="256"/>
                    <a:pt x="196" y="220"/>
                    <a:pt x="188" y="183"/>
                  </a:cubicBezTo>
                  <a:cubicBezTo>
                    <a:pt x="176" y="134"/>
                    <a:pt x="179" y="91"/>
                    <a:pt x="195" y="51"/>
                  </a:cubicBezTo>
                  <a:cubicBezTo>
                    <a:pt x="203" y="32"/>
                    <a:pt x="213" y="15"/>
                    <a:pt x="225" y="0"/>
                  </a:cubicBezTo>
                  <a:cubicBezTo>
                    <a:pt x="175" y="27"/>
                    <a:pt x="122" y="72"/>
                    <a:pt x="84" y="145"/>
                  </a:cubicBezTo>
                  <a:close/>
                </a:path>
              </a:pathLst>
            </a:custGeom>
            <a:solidFill>
              <a:schemeClr val="accent5"/>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sp>
          <p:nvSpPr>
            <p:cNvPr id="130" name="Google Shape;958;p41">
              <a:extLst>
                <a:ext uri="{FF2B5EF4-FFF2-40B4-BE49-F238E27FC236}">
                  <a16:creationId xmlns:a16="http://schemas.microsoft.com/office/drawing/2014/main" id="{223D782B-75DD-4122-B955-48165D4A9D7C}"/>
                </a:ext>
              </a:extLst>
            </p:cNvPr>
            <p:cNvSpPr/>
            <p:nvPr/>
          </p:nvSpPr>
          <p:spPr>
            <a:xfrm>
              <a:off x="4764809" y="3184208"/>
              <a:ext cx="585965" cy="520485"/>
            </a:xfrm>
            <a:custGeom>
              <a:avLst/>
              <a:gdLst/>
              <a:ahLst/>
              <a:cxnLst/>
              <a:rect l="l" t="t" r="r" b="b"/>
              <a:pathLst>
                <a:path w="895" h="792" extrusionOk="0">
                  <a:moveTo>
                    <a:pt x="885" y="279"/>
                  </a:moveTo>
                  <a:cubicBezTo>
                    <a:pt x="871" y="194"/>
                    <a:pt x="837" y="125"/>
                    <a:pt x="783" y="74"/>
                  </a:cubicBezTo>
                  <a:cubicBezTo>
                    <a:pt x="745" y="38"/>
                    <a:pt x="710" y="24"/>
                    <a:pt x="706" y="23"/>
                  </a:cubicBezTo>
                  <a:cubicBezTo>
                    <a:pt x="655" y="8"/>
                    <a:pt x="602" y="0"/>
                    <a:pt x="548" y="0"/>
                  </a:cubicBezTo>
                  <a:cubicBezTo>
                    <a:pt x="246" y="0"/>
                    <a:pt x="0" y="245"/>
                    <a:pt x="0" y="547"/>
                  </a:cubicBezTo>
                  <a:cubicBezTo>
                    <a:pt x="0" y="634"/>
                    <a:pt x="20" y="717"/>
                    <a:pt x="57" y="792"/>
                  </a:cubicBezTo>
                  <a:cubicBezTo>
                    <a:pt x="40" y="710"/>
                    <a:pt x="32" y="594"/>
                    <a:pt x="87" y="488"/>
                  </a:cubicBezTo>
                  <a:cubicBezTo>
                    <a:pt x="170" y="327"/>
                    <a:pt x="318" y="293"/>
                    <a:pt x="378" y="286"/>
                  </a:cubicBezTo>
                  <a:cubicBezTo>
                    <a:pt x="387" y="285"/>
                    <a:pt x="396" y="284"/>
                    <a:pt x="405" y="284"/>
                  </a:cubicBezTo>
                  <a:cubicBezTo>
                    <a:pt x="406" y="284"/>
                    <a:pt x="406" y="284"/>
                    <a:pt x="406" y="284"/>
                  </a:cubicBezTo>
                  <a:cubicBezTo>
                    <a:pt x="408" y="284"/>
                    <a:pt x="408" y="284"/>
                    <a:pt x="408" y="284"/>
                  </a:cubicBezTo>
                  <a:cubicBezTo>
                    <a:pt x="410" y="285"/>
                    <a:pt x="410" y="285"/>
                    <a:pt x="410" y="285"/>
                  </a:cubicBezTo>
                  <a:cubicBezTo>
                    <a:pt x="441" y="285"/>
                    <a:pt x="472" y="294"/>
                    <a:pt x="500" y="311"/>
                  </a:cubicBezTo>
                  <a:cubicBezTo>
                    <a:pt x="519" y="322"/>
                    <a:pt x="535" y="337"/>
                    <a:pt x="548" y="356"/>
                  </a:cubicBezTo>
                  <a:cubicBezTo>
                    <a:pt x="570" y="322"/>
                    <a:pt x="603" y="301"/>
                    <a:pt x="645" y="291"/>
                  </a:cubicBezTo>
                  <a:cubicBezTo>
                    <a:pt x="662" y="287"/>
                    <a:pt x="678" y="285"/>
                    <a:pt x="694" y="285"/>
                  </a:cubicBezTo>
                  <a:cubicBezTo>
                    <a:pt x="737" y="285"/>
                    <a:pt x="776" y="299"/>
                    <a:pt x="812" y="326"/>
                  </a:cubicBezTo>
                  <a:cubicBezTo>
                    <a:pt x="850" y="356"/>
                    <a:pt x="874" y="395"/>
                    <a:pt x="883" y="444"/>
                  </a:cubicBezTo>
                  <a:cubicBezTo>
                    <a:pt x="892" y="395"/>
                    <a:pt x="895" y="340"/>
                    <a:pt x="885" y="279"/>
                  </a:cubicBezTo>
                  <a:close/>
                </a:path>
              </a:pathLst>
            </a:custGeom>
            <a:solidFill>
              <a:schemeClr val="accent1"/>
            </a:solidFill>
            <a:ln>
              <a:noFill/>
            </a:ln>
          </p:spPr>
          <p:txBody>
            <a:bodyPr spcFirstLastPara="1" wrap="square" lIns="91433" tIns="45700" rIns="91433" bIns="45700" anchor="t" anchorCtr="0">
              <a:noAutofit/>
            </a:bodyPr>
            <a:lstStyle/>
            <a:p>
              <a:pPr>
                <a:buClr>
                  <a:schemeClr val="dk1"/>
                </a:buClr>
                <a:buSzPts val="1400"/>
              </a:pPr>
              <a:endParaRPr dirty="0">
                <a:solidFill>
                  <a:schemeClr val="dk1"/>
                </a:solidFill>
                <a:latin typeface="Calibri"/>
                <a:ea typeface="Calibri"/>
                <a:cs typeface="Calibri"/>
                <a:sym typeface="Calibri"/>
              </a:endParaRPr>
            </a:p>
          </p:txBody>
        </p:sp>
      </p:grpSp>
      <p:grpSp>
        <p:nvGrpSpPr>
          <p:cNvPr id="131" name="Group 130">
            <a:extLst>
              <a:ext uri="{FF2B5EF4-FFF2-40B4-BE49-F238E27FC236}">
                <a16:creationId xmlns:a16="http://schemas.microsoft.com/office/drawing/2014/main" id="{D66E1213-C89A-40FF-B43A-39CE0447FBCA}"/>
              </a:ext>
            </a:extLst>
          </p:cNvPr>
          <p:cNvGrpSpPr/>
          <p:nvPr/>
        </p:nvGrpSpPr>
        <p:grpSpPr>
          <a:xfrm>
            <a:off x="754041" y="-2408011"/>
            <a:ext cx="12038299" cy="5075115"/>
            <a:chOff x="565531" y="-1806008"/>
            <a:chExt cx="9028724" cy="3806336"/>
          </a:xfrm>
        </p:grpSpPr>
        <p:sp>
          <p:nvSpPr>
            <p:cNvPr id="132" name="Google Shape;75;p7">
              <a:extLst>
                <a:ext uri="{FF2B5EF4-FFF2-40B4-BE49-F238E27FC236}">
                  <a16:creationId xmlns:a16="http://schemas.microsoft.com/office/drawing/2014/main" id="{1815ADD7-A5B5-41FB-B2AF-B4C09E885614}"/>
                </a:ext>
              </a:extLst>
            </p:cNvPr>
            <p:cNvSpPr/>
            <p:nvPr/>
          </p:nvSpPr>
          <p:spPr>
            <a:xfrm rot="3276572">
              <a:off x="6043892" y="-1223148"/>
              <a:ext cx="2911154" cy="3050460"/>
            </a:xfrm>
            <a:custGeom>
              <a:avLst/>
              <a:gdLst>
                <a:gd name="connsiteX0" fmla="*/ 0 w 2907589"/>
                <a:gd name="connsiteY0" fmla="*/ 2764900 h 2764900"/>
                <a:gd name="connsiteX1" fmla="*/ 1974139 w 2907589"/>
                <a:gd name="connsiteY1" fmla="*/ 0 h 2764900"/>
                <a:gd name="connsiteX2" fmla="*/ 2907589 w 2907589"/>
                <a:gd name="connsiteY2" fmla="*/ 0 h 2764900"/>
                <a:gd name="connsiteX3" fmla="*/ 933450 w 2907589"/>
                <a:gd name="connsiteY3" fmla="*/ 2764900 h 2764900"/>
                <a:gd name="connsiteX4" fmla="*/ 0 w 2907589"/>
                <a:gd name="connsiteY4" fmla="*/ 2764900 h 2764900"/>
                <a:gd name="connsiteX0" fmla="*/ 0 w 2907589"/>
                <a:gd name="connsiteY0" fmla="*/ 2858081 h 2858081"/>
                <a:gd name="connsiteX1" fmla="*/ 2040335 w 2907589"/>
                <a:gd name="connsiteY1" fmla="*/ 0 h 2858081"/>
                <a:gd name="connsiteX2" fmla="*/ 2907589 w 2907589"/>
                <a:gd name="connsiteY2" fmla="*/ 93181 h 2858081"/>
                <a:gd name="connsiteX3" fmla="*/ 933450 w 2907589"/>
                <a:gd name="connsiteY3" fmla="*/ 2858081 h 2858081"/>
                <a:gd name="connsiteX4" fmla="*/ 0 w 2907589"/>
                <a:gd name="connsiteY4" fmla="*/ 2858081 h 2858081"/>
                <a:gd name="connsiteX0" fmla="*/ 0 w 2907589"/>
                <a:gd name="connsiteY0" fmla="*/ 2883494 h 2883494"/>
                <a:gd name="connsiteX1" fmla="*/ 2058389 w 2907589"/>
                <a:gd name="connsiteY1" fmla="*/ 0 h 2883494"/>
                <a:gd name="connsiteX2" fmla="*/ 2907589 w 2907589"/>
                <a:gd name="connsiteY2" fmla="*/ 118594 h 2883494"/>
                <a:gd name="connsiteX3" fmla="*/ 933450 w 2907589"/>
                <a:gd name="connsiteY3" fmla="*/ 2883494 h 2883494"/>
                <a:gd name="connsiteX4" fmla="*/ 0 w 2907589"/>
                <a:gd name="connsiteY4" fmla="*/ 2883494 h 2883494"/>
                <a:gd name="connsiteX0" fmla="*/ 0 w 2907589"/>
                <a:gd name="connsiteY0" fmla="*/ 3004540 h 3004540"/>
                <a:gd name="connsiteX1" fmla="*/ 2157128 w 2907589"/>
                <a:gd name="connsiteY1" fmla="*/ 0 h 3004540"/>
                <a:gd name="connsiteX2" fmla="*/ 2907589 w 2907589"/>
                <a:gd name="connsiteY2" fmla="*/ 239640 h 3004540"/>
                <a:gd name="connsiteX3" fmla="*/ 933450 w 2907589"/>
                <a:gd name="connsiteY3" fmla="*/ 3004540 h 3004540"/>
                <a:gd name="connsiteX4" fmla="*/ 0 w 2907589"/>
                <a:gd name="connsiteY4" fmla="*/ 3004540 h 3004540"/>
                <a:gd name="connsiteX0" fmla="*/ 0 w 2907589"/>
                <a:gd name="connsiteY0" fmla="*/ 3027500 h 3027500"/>
                <a:gd name="connsiteX1" fmla="*/ 2160692 w 2907589"/>
                <a:gd name="connsiteY1" fmla="*/ 0 h 3027500"/>
                <a:gd name="connsiteX2" fmla="*/ 2907589 w 2907589"/>
                <a:gd name="connsiteY2" fmla="*/ 262600 h 3027500"/>
                <a:gd name="connsiteX3" fmla="*/ 933450 w 2907589"/>
                <a:gd name="connsiteY3" fmla="*/ 3027500 h 3027500"/>
                <a:gd name="connsiteX4" fmla="*/ 0 w 2907589"/>
                <a:gd name="connsiteY4" fmla="*/ 3027500 h 3027500"/>
                <a:gd name="connsiteX0" fmla="*/ 0 w 2917172"/>
                <a:gd name="connsiteY0" fmla="*/ 3058931 h 3058931"/>
                <a:gd name="connsiteX1" fmla="*/ 2170275 w 2917172"/>
                <a:gd name="connsiteY1" fmla="*/ 0 h 3058931"/>
                <a:gd name="connsiteX2" fmla="*/ 2917172 w 2917172"/>
                <a:gd name="connsiteY2" fmla="*/ 262600 h 3058931"/>
                <a:gd name="connsiteX3" fmla="*/ 943033 w 2917172"/>
                <a:gd name="connsiteY3" fmla="*/ 3027500 h 3058931"/>
                <a:gd name="connsiteX4" fmla="*/ 0 w 2917172"/>
                <a:gd name="connsiteY4" fmla="*/ 3058931 h 3058931"/>
                <a:gd name="connsiteX0" fmla="*/ 0 w 2911154"/>
                <a:gd name="connsiteY0" fmla="*/ 3050460 h 3050460"/>
                <a:gd name="connsiteX1" fmla="*/ 2164257 w 2911154"/>
                <a:gd name="connsiteY1" fmla="*/ 0 h 3050460"/>
                <a:gd name="connsiteX2" fmla="*/ 2911154 w 2911154"/>
                <a:gd name="connsiteY2" fmla="*/ 262600 h 3050460"/>
                <a:gd name="connsiteX3" fmla="*/ 937015 w 2911154"/>
                <a:gd name="connsiteY3" fmla="*/ 3027500 h 3050460"/>
                <a:gd name="connsiteX4" fmla="*/ 0 w 2911154"/>
                <a:gd name="connsiteY4" fmla="*/ 3050460 h 305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154" h="3050460">
                  <a:moveTo>
                    <a:pt x="0" y="3050460"/>
                  </a:moveTo>
                  <a:lnTo>
                    <a:pt x="2164257" y="0"/>
                  </a:lnTo>
                  <a:lnTo>
                    <a:pt x="2911154" y="262600"/>
                  </a:lnTo>
                  <a:lnTo>
                    <a:pt x="937015" y="3027500"/>
                  </a:lnTo>
                  <a:lnTo>
                    <a:pt x="0" y="3050460"/>
                  </a:lnTo>
                  <a:close/>
                </a:path>
              </a:pathLst>
            </a:custGeom>
            <a:gradFill>
              <a:gsLst>
                <a:gs pos="0">
                  <a:schemeClr val="accent4"/>
                </a:gs>
                <a:gs pos="100000">
                  <a:schemeClr val="accent5"/>
                </a:gs>
              </a:gsLst>
              <a:lin ang="5400012" scaled="0"/>
            </a:gradFill>
            <a:ln>
              <a:noFill/>
            </a:ln>
          </p:spPr>
          <p:txBody>
            <a:bodyPr spcFirstLastPara="1" wrap="square" lIns="121900" tIns="121900" rIns="121900" bIns="121900" anchor="ctr" anchorCtr="0">
              <a:noAutofit/>
            </a:bodyPr>
            <a:lstStyle/>
            <a:p>
              <a:endParaRPr sz="2489" dirty="0"/>
            </a:p>
          </p:txBody>
        </p:sp>
        <p:sp>
          <p:nvSpPr>
            <p:cNvPr id="133" name="Google Shape;76;p7">
              <a:extLst>
                <a:ext uri="{FF2B5EF4-FFF2-40B4-BE49-F238E27FC236}">
                  <a16:creationId xmlns:a16="http://schemas.microsoft.com/office/drawing/2014/main" id="{64D807D5-9BD6-4702-BDA2-74493F5C6D52}"/>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
          <p:nvSpPr>
            <p:cNvPr id="134" name="Google Shape;22;p3">
              <a:extLst>
                <a:ext uri="{FF2B5EF4-FFF2-40B4-BE49-F238E27FC236}">
                  <a16:creationId xmlns:a16="http://schemas.microsoft.com/office/drawing/2014/main" id="{8ACF9FFD-BDC2-4B14-BDC4-59B49440A362}"/>
                </a:ext>
              </a:extLst>
            </p:cNvPr>
            <p:cNvSpPr/>
            <p:nvPr/>
          </p:nvSpPr>
          <p:spPr>
            <a:xfrm rot="3033430">
              <a:off x="7338438" y="-434164"/>
              <a:ext cx="2094687" cy="241694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grpSp>
      <p:cxnSp>
        <p:nvCxnSpPr>
          <p:cNvPr id="135" name="Straight Connector 134">
            <a:extLst>
              <a:ext uri="{FF2B5EF4-FFF2-40B4-BE49-F238E27FC236}">
                <a16:creationId xmlns:a16="http://schemas.microsoft.com/office/drawing/2014/main" id="{DF9E6C85-8883-4488-8BB5-ABE7467FEC73}"/>
              </a:ext>
            </a:extLst>
          </p:cNvPr>
          <p:cNvCxnSpPr>
            <a:cxnSpLocks/>
          </p:cNvCxnSpPr>
          <p:nvPr/>
        </p:nvCxnSpPr>
        <p:spPr>
          <a:xfrm>
            <a:off x="410368" y="998899"/>
            <a:ext cx="7146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F9B8FEBA-D6F7-42D2-82BD-D68857792F62}"/>
              </a:ext>
            </a:extLst>
          </p:cNvPr>
          <p:cNvCxnSpPr>
            <a:cxnSpLocks/>
          </p:cNvCxnSpPr>
          <p:nvPr/>
        </p:nvCxnSpPr>
        <p:spPr>
          <a:xfrm>
            <a:off x="410368" y="1082025"/>
            <a:ext cx="466085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37" name="Google Shape;162;p16">
            <a:extLst>
              <a:ext uri="{FF2B5EF4-FFF2-40B4-BE49-F238E27FC236}">
                <a16:creationId xmlns:a16="http://schemas.microsoft.com/office/drawing/2014/main" id="{7685431F-D0E6-4438-BD60-CEC387D192B6}"/>
              </a:ext>
            </a:extLst>
          </p:cNvPr>
          <p:cNvSpPr txBox="1">
            <a:spLocks/>
          </p:cNvSpPr>
          <p:nvPr/>
        </p:nvSpPr>
        <p:spPr>
          <a:xfrm>
            <a:off x="423767" y="318373"/>
            <a:ext cx="6722891" cy="748427"/>
          </a:xfrm>
          <a:prstGeom prst="rect">
            <a:avLst/>
          </a:prstGeom>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3200" b="1" dirty="0">
                <a:solidFill>
                  <a:schemeClr val="accent5"/>
                </a:solidFill>
                <a:latin typeface="Merriweather" panose="020B0604020202020204" charset="0"/>
              </a:rPr>
              <a:t>Title Lorem ipsum </a:t>
            </a:r>
          </a:p>
        </p:txBody>
      </p:sp>
      <p:grpSp>
        <p:nvGrpSpPr>
          <p:cNvPr id="145" name="Google Shape;684;p40">
            <a:extLst>
              <a:ext uri="{FF2B5EF4-FFF2-40B4-BE49-F238E27FC236}">
                <a16:creationId xmlns:a16="http://schemas.microsoft.com/office/drawing/2014/main" id="{CA415F0E-F382-4F41-B15F-2C10B8CA37AC}"/>
              </a:ext>
            </a:extLst>
          </p:cNvPr>
          <p:cNvGrpSpPr/>
          <p:nvPr/>
        </p:nvGrpSpPr>
        <p:grpSpPr>
          <a:xfrm rot="3445376">
            <a:off x="5310801" y="1089020"/>
            <a:ext cx="780227" cy="748427"/>
            <a:chOff x="5241175" y="4959100"/>
            <a:chExt cx="539775" cy="517775"/>
          </a:xfrm>
          <a:solidFill>
            <a:srgbClr val="C3D9FD">
              <a:alpha val="28000"/>
            </a:srgbClr>
          </a:solidFill>
        </p:grpSpPr>
        <p:sp>
          <p:nvSpPr>
            <p:cNvPr id="146" name="Google Shape;685;p40">
              <a:extLst>
                <a:ext uri="{FF2B5EF4-FFF2-40B4-BE49-F238E27FC236}">
                  <a16:creationId xmlns:a16="http://schemas.microsoft.com/office/drawing/2014/main" id="{40B7CAF5-9122-41AB-8829-250407CCB28E}"/>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7" name="Google Shape;686;p40">
              <a:extLst>
                <a:ext uri="{FF2B5EF4-FFF2-40B4-BE49-F238E27FC236}">
                  <a16:creationId xmlns:a16="http://schemas.microsoft.com/office/drawing/2014/main" id="{C9EEBEC6-BFDA-49F6-82A6-0BBB955AD3E9}"/>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8" name="Google Shape;687;p40">
              <a:extLst>
                <a:ext uri="{FF2B5EF4-FFF2-40B4-BE49-F238E27FC236}">
                  <a16:creationId xmlns:a16="http://schemas.microsoft.com/office/drawing/2014/main" id="{730CCFA3-6D2E-47D7-94C6-FE62DE2188EA}"/>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49" name="Google Shape;688;p40">
              <a:extLst>
                <a:ext uri="{FF2B5EF4-FFF2-40B4-BE49-F238E27FC236}">
                  <a16:creationId xmlns:a16="http://schemas.microsoft.com/office/drawing/2014/main" id="{5BA8A904-A0DE-46A6-BC0C-EDB58C619D8B}"/>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0" name="Google Shape;689;p40">
              <a:extLst>
                <a:ext uri="{FF2B5EF4-FFF2-40B4-BE49-F238E27FC236}">
                  <a16:creationId xmlns:a16="http://schemas.microsoft.com/office/drawing/2014/main" id="{B29C1A99-9707-440C-81B1-E24FB914FAAE}"/>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1" name="Google Shape;690;p40">
              <a:extLst>
                <a:ext uri="{FF2B5EF4-FFF2-40B4-BE49-F238E27FC236}">
                  <a16:creationId xmlns:a16="http://schemas.microsoft.com/office/drawing/2014/main" id="{2C82DF8E-D3A0-48D1-8C55-EB1516A60CB7}"/>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152" name="Google Shape;684;p40">
            <a:extLst>
              <a:ext uri="{FF2B5EF4-FFF2-40B4-BE49-F238E27FC236}">
                <a16:creationId xmlns:a16="http://schemas.microsoft.com/office/drawing/2014/main" id="{C1B0F499-CA87-4105-AECC-61BE1463BD06}"/>
              </a:ext>
            </a:extLst>
          </p:cNvPr>
          <p:cNvGrpSpPr/>
          <p:nvPr/>
        </p:nvGrpSpPr>
        <p:grpSpPr>
          <a:xfrm rot="3445376">
            <a:off x="9405904" y="1233857"/>
            <a:ext cx="2296496" cy="2202896"/>
            <a:chOff x="5241175" y="4959100"/>
            <a:chExt cx="539775" cy="517775"/>
          </a:xfrm>
          <a:solidFill>
            <a:srgbClr val="C3D9FD">
              <a:alpha val="28000"/>
            </a:srgbClr>
          </a:solidFill>
        </p:grpSpPr>
        <p:sp>
          <p:nvSpPr>
            <p:cNvPr id="153" name="Google Shape;685;p40">
              <a:extLst>
                <a:ext uri="{FF2B5EF4-FFF2-40B4-BE49-F238E27FC236}">
                  <a16:creationId xmlns:a16="http://schemas.microsoft.com/office/drawing/2014/main" id="{400F27C0-F852-4C89-A29B-E0B837FA6780}"/>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4" name="Google Shape;686;p40">
              <a:extLst>
                <a:ext uri="{FF2B5EF4-FFF2-40B4-BE49-F238E27FC236}">
                  <a16:creationId xmlns:a16="http://schemas.microsoft.com/office/drawing/2014/main" id="{426BECD8-8ECA-4753-A620-FAE8E22769A7}"/>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5" name="Google Shape;687;p40">
              <a:extLst>
                <a:ext uri="{FF2B5EF4-FFF2-40B4-BE49-F238E27FC236}">
                  <a16:creationId xmlns:a16="http://schemas.microsoft.com/office/drawing/2014/main" id="{6FF93AE7-96B6-4238-9A3A-07BAAF495D20}"/>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6" name="Google Shape;688;p40">
              <a:extLst>
                <a:ext uri="{FF2B5EF4-FFF2-40B4-BE49-F238E27FC236}">
                  <a16:creationId xmlns:a16="http://schemas.microsoft.com/office/drawing/2014/main" id="{0B593FEF-108A-4D5A-B0AC-09A926983645}"/>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7" name="Google Shape;689;p40">
              <a:extLst>
                <a:ext uri="{FF2B5EF4-FFF2-40B4-BE49-F238E27FC236}">
                  <a16:creationId xmlns:a16="http://schemas.microsoft.com/office/drawing/2014/main" id="{9E4F3C42-3396-4A47-92B8-70CD1C49EEF8}"/>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58" name="Google Shape;690;p40">
              <a:extLst>
                <a:ext uri="{FF2B5EF4-FFF2-40B4-BE49-F238E27FC236}">
                  <a16:creationId xmlns:a16="http://schemas.microsoft.com/office/drawing/2014/main" id="{93FCA634-DBFF-40E8-A33B-C91E59F2F5CE}"/>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sp>
        <p:nvSpPr>
          <p:cNvPr id="159" name="Heart 17">
            <a:extLst>
              <a:ext uri="{FF2B5EF4-FFF2-40B4-BE49-F238E27FC236}">
                <a16:creationId xmlns:a16="http://schemas.microsoft.com/office/drawing/2014/main" id="{575DD974-74FF-4F0F-B45E-EAEF81C38A3E}"/>
              </a:ext>
            </a:extLst>
          </p:cNvPr>
          <p:cNvSpPr/>
          <p:nvPr/>
        </p:nvSpPr>
        <p:spPr>
          <a:xfrm>
            <a:off x="5691941" y="3750610"/>
            <a:ext cx="717272" cy="598615"/>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rgbClr val="85CD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dirty="0"/>
          </a:p>
        </p:txBody>
      </p:sp>
      <p:grpSp>
        <p:nvGrpSpPr>
          <p:cNvPr id="160" name="Google Shape;684;p40">
            <a:extLst>
              <a:ext uri="{FF2B5EF4-FFF2-40B4-BE49-F238E27FC236}">
                <a16:creationId xmlns:a16="http://schemas.microsoft.com/office/drawing/2014/main" id="{EA5FAF0B-E265-4191-B1FE-5ADCDB4CC283}"/>
              </a:ext>
            </a:extLst>
          </p:cNvPr>
          <p:cNvGrpSpPr/>
          <p:nvPr/>
        </p:nvGrpSpPr>
        <p:grpSpPr>
          <a:xfrm rot="3445376">
            <a:off x="5739449" y="5659644"/>
            <a:ext cx="780227" cy="748427"/>
            <a:chOff x="5241175" y="4959100"/>
            <a:chExt cx="539775" cy="517775"/>
          </a:xfrm>
          <a:solidFill>
            <a:srgbClr val="C3D9FD">
              <a:alpha val="28000"/>
            </a:srgbClr>
          </a:solidFill>
        </p:grpSpPr>
        <p:sp>
          <p:nvSpPr>
            <p:cNvPr id="161" name="Google Shape;685;p40">
              <a:extLst>
                <a:ext uri="{FF2B5EF4-FFF2-40B4-BE49-F238E27FC236}">
                  <a16:creationId xmlns:a16="http://schemas.microsoft.com/office/drawing/2014/main" id="{798579D5-ED0A-4B84-A707-B825DD52610F}"/>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2" name="Google Shape;686;p40">
              <a:extLst>
                <a:ext uri="{FF2B5EF4-FFF2-40B4-BE49-F238E27FC236}">
                  <a16:creationId xmlns:a16="http://schemas.microsoft.com/office/drawing/2014/main" id="{7D90BF7C-73A9-45FF-B18D-A2BEA8AFDE5F}"/>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3" name="Google Shape;687;p40">
              <a:extLst>
                <a:ext uri="{FF2B5EF4-FFF2-40B4-BE49-F238E27FC236}">
                  <a16:creationId xmlns:a16="http://schemas.microsoft.com/office/drawing/2014/main" id="{5DAD57A7-E3D1-4616-99C6-A96763E68C50}"/>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4" name="Google Shape;688;p40">
              <a:extLst>
                <a:ext uri="{FF2B5EF4-FFF2-40B4-BE49-F238E27FC236}">
                  <a16:creationId xmlns:a16="http://schemas.microsoft.com/office/drawing/2014/main" id="{96F48520-3069-4605-B7CA-B12FA9671AB4}"/>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5" name="Google Shape;689;p40">
              <a:extLst>
                <a:ext uri="{FF2B5EF4-FFF2-40B4-BE49-F238E27FC236}">
                  <a16:creationId xmlns:a16="http://schemas.microsoft.com/office/drawing/2014/main" id="{C1398445-AB03-4EAB-A3AB-2A827841726F}"/>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6" name="Google Shape;690;p40">
              <a:extLst>
                <a:ext uri="{FF2B5EF4-FFF2-40B4-BE49-F238E27FC236}">
                  <a16:creationId xmlns:a16="http://schemas.microsoft.com/office/drawing/2014/main" id="{BAB453C8-0624-4D4C-A50E-8D5622075B69}"/>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167" name="Google Shape;684;p40">
            <a:extLst>
              <a:ext uri="{FF2B5EF4-FFF2-40B4-BE49-F238E27FC236}">
                <a16:creationId xmlns:a16="http://schemas.microsoft.com/office/drawing/2014/main" id="{462A364B-F7AE-42B4-83DE-1648F3A3B75E}"/>
              </a:ext>
            </a:extLst>
          </p:cNvPr>
          <p:cNvGrpSpPr/>
          <p:nvPr/>
        </p:nvGrpSpPr>
        <p:grpSpPr>
          <a:xfrm rot="3445376">
            <a:off x="10679024" y="5935565"/>
            <a:ext cx="780227" cy="748427"/>
            <a:chOff x="5241175" y="4959100"/>
            <a:chExt cx="539775" cy="517775"/>
          </a:xfrm>
          <a:solidFill>
            <a:srgbClr val="C3D9FD">
              <a:alpha val="28000"/>
            </a:srgbClr>
          </a:solidFill>
        </p:grpSpPr>
        <p:sp>
          <p:nvSpPr>
            <p:cNvPr id="168" name="Google Shape;685;p40">
              <a:extLst>
                <a:ext uri="{FF2B5EF4-FFF2-40B4-BE49-F238E27FC236}">
                  <a16:creationId xmlns:a16="http://schemas.microsoft.com/office/drawing/2014/main" id="{4432272B-141B-433D-942E-1A3256A00A3B}"/>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69" name="Google Shape;686;p40">
              <a:extLst>
                <a:ext uri="{FF2B5EF4-FFF2-40B4-BE49-F238E27FC236}">
                  <a16:creationId xmlns:a16="http://schemas.microsoft.com/office/drawing/2014/main" id="{7A058756-3118-48B2-B762-CDA2339797DC}"/>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0" name="Google Shape;687;p40">
              <a:extLst>
                <a:ext uri="{FF2B5EF4-FFF2-40B4-BE49-F238E27FC236}">
                  <a16:creationId xmlns:a16="http://schemas.microsoft.com/office/drawing/2014/main" id="{BA9DDC52-2A2A-45EC-AD47-181A8220F1C3}"/>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1" name="Google Shape;688;p40">
              <a:extLst>
                <a:ext uri="{FF2B5EF4-FFF2-40B4-BE49-F238E27FC236}">
                  <a16:creationId xmlns:a16="http://schemas.microsoft.com/office/drawing/2014/main" id="{4518D66F-1FEE-4EE5-9E13-48E13F637E95}"/>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2" name="Google Shape;689;p40">
              <a:extLst>
                <a:ext uri="{FF2B5EF4-FFF2-40B4-BE49-F238E27FC236}">
                  <a16:creationId xmlns:a16="http://schemas.microsoft.com/office/drawing/2014/main" id="{237A6AC4-AB3E-43FE-93AE-84B5C53B63F2}"/>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3" name="Google Shape;690;p40">
              <a:extLst>
                <a:ext uri="{FF2B5EF4-FFF2-40B4-BE49-F238E27FC236}">
                  <a16:creationId xmlns:a16="http://schemas.microsoft.com/office/drawing/2014/main" id="{72726FA4-8035-48BE-97BB-37F8A70003BA}"/>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grpSp>
        <p:nvGrpSpPr>
          <p:cNvPr id="174" name="Google Shape;684;p40">
            <a:extLst>
              <a:ext uri="{FF2B5EF4-FFF2-40B4-BE49-F238E27FC236}">
                <a16:creationId xmlns:a16="http://schemas.microsoft.com/office/drawing/2014/main" id="{A7653AB9-5BD4-4A7C-9FA5-220185F67282}"/>
              </a:ext>
            </a:extLst>
          </p:cNvPr>
          <p:cNvGrpSpPr/>
          <p:nvPr/>
        </p:nvGrpSpPr>
        <p:grpSpPr>
          <a:xfrm rot="3445376">
            <a:off x="8898357" y="2214298"/>
            <a:ext cx="391707" cy="375741"/>
            <a:chOff x="5241175" y="4959100"/>
            <a:chExt cx="539775" cy="517775"/>
          </a:xfrm>
          <a:solidFill>
            <a:srgbClr val="C3D9FD">
              <a:alpha val="28000"/>
            </a:srgbClr>
          </a:solidFill>
        </p:grpSpPr>
        <p:sp>
          <p:nvSpPr>
            <p:cNvPr id="175" name="Google Shape;685;p40">
              <a:extLst>
                <a:ext uri="{FF2B5EF4-FFF2-40B4-BE49-F238E27FC236}">
                  <a16:creationId xmlns:a16="http://schemas.microsoft.com/office/drawing/2014/main" id="{9D457BA2-54C5-481A-949C-70392EECE86B}"/>
                </a:ext>
              </a:extLst>
            </p:cNvPr>
            <p:cNvSpPr/>
            <p:nvPr/>
          </p:nvSpPr>
          <p:spPr>
            <a:xfrm>
              <a:off x="5575150" y="4959100"/>
              <a:ext cx="161225" cy="178300"/>
            </a:xfrm>
            <a:custGeom>
              <a:avLst/>
              <a:gdLst/>
              <a:ahLst/>
              <a:cxnLst/>
              <a:rect l="l" t="t" r="r" b="b"/>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6" name="Google Shape;686;p40">
              <a:extLst>
                <a:ext uri="{FF2B5EF4-FFF2-40B4-BE49-F238E27FC236}">
                  <a16:creationId xmlns:a16="http://schemas.microsoft.com/office/drawing/2014/main" id="{B325BA1D-5391-46B0-B842-810FBC3BF243}"/>
                </a:ext>
              </a:extLst>
            </p:cNvPr>
            <p:cNvSpPr/>
            <p:nvPr/>
          </p:nvSpPr>
          <p:spPr>
            <a:xfrm>
              <a:off x="5330925" y="4985350"/>
              <a:ext cx="128250" cy="148400"/>
            </a:xfrm>
            <a:custGeom>
              <a:avLst/>
              <a:gdLst/>
              <a:ahLst/>
              <a:cxnLst/>
              <a:rect l="l" t="t" r="r" b="b"/>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7" name="Google Shape;687;p40">
              <a:extLst>
                <a:ext uri="{FF2B5EF4-FFF2-40B4-BE49-F238E27FC236}">
                  <a16:creationId xmlns:a16="http://schemas.microsoft.com/office/drawing/2014/main" id="{D2B5E5CA-2BDB-4EEB-B088-52CBCE8CAE91}"/>
                </a:ext>
              </a:extLst>
            </p:cNvPr>
            <p:cNvSpPr/>
            <p:nvPr/>
          </p:nvSpPr>
          <p:spPr>
            <a:xfrm>
              <a:off x="5241175" y="5241175"/>
              <a:ext cx="180125" cy="109325"/>
            </a:xfrm>
            <a:custGeom>
              <a:avLst/>
              <a:gdLst/>
              <a:ahLst/>
              <a:cxnLst/>
              <a:rect l="l" t="t" r="r" b="b"/>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8" name="Google Shape;688;p40">
              <a:extLst>
                <a:ext uri="{FF2B5EF4-FFF2-40B4-BE49-F238E27FC236}">
                  <a16:creationId xmlns:a16="http://schemas.microsoft.com/office/drawing/2014/main" id="{C9EAF6DE-21F0-4EFC-BBB7-3278F20F008E}"/>
                </a:ext>
              </a:extLst>
            </p:cNvPr>
            <p:cNvSpPr/>
            <p:nvPr/>
          </p:nvSpPr>
          <p:spPr>
            <a:xfrm>
              <a:off x="5461575" y="5316900"/>
              <a:ext cx="89175" cy="159975"/>
            </a:xfrm>
            <a:custGeom>
              <a:avLst/>
              <a:gdLst/>
              <a:ahLst/>
              <a:cxnLst/>
              <a:rect l="l" t="t" r="r" b="b"/>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79" name="Google Shape;689;p40">
              <a:extLst>
                <a:ext uri="{FF2B5EF4-FFF2-40B4-BE49-F238E27FC236}">
                  <a16:creationId xmlns:a16="http://schemas.microsoft.com/office/drawing/2014/main" id="{A3CCED91-944F-43C1-A463-BF8A7980415C}"/>
                </a:ext>
              </a:extLst>
            </p:cNvPr>
            <p:cNvSpPr/>
            <p:nvPr/>
          </p:nvSpPr>
          <p:spPr>
            <a:xfrm>
              <a:off x="5619100" y="5194175"/>
              <a:ext cx="161850" cy="89775"/>
            </a:xfrm>
            <a:custGeom>
              <a:avLst/>
              <a:gdLst/>
              <a:ahLst/>
              <a:cxnLst/>
              <a:rect l="l" t="t" r="r" b="b"/>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sp>
          <p:nvSpPr>
            <p:cNvPr id="180" name="Google Shape;690;p40">
              <a:extLst>
                <a:ext uri="{FF2B5EF4-FFF2-40B4-BE49-F238E27FC236}">
                  <a16:creationId xmlns:a16="http://schemas.microsoft.com/office/drawing/2014/main" id="{D1A85916-1E9D-4CC0-84E0-E858A65EE87D}"/>
                </a:ext>
              </a:extLst>
            </p:cNvPr>
            <p:cNvSpPr/>
            <p:nvPr/>
          </p:nvSpPr>
          <p:spPr>
            <a:xfrm>
              <a:off x="5420075" y="5116000"/>
              <a:ext cx="189300" cy="189925"/>
            </a:xfrm>
            <a:custGeom>
              <a:avLst/>
              <a:gdLst/>
              <a:ahLst/>
              <a:cxnLst/>
              <a:rect l="l" t="t" r="r" b="b"/>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spcFirstLastPara="1" wrap="square" lIns="121900" tIns="121900" rIns="121900" bIns="121900" anchor="ctr" anchorCtr="0">
              <a:noAutofit/>
            </a:bodyPr>
            <a:lstStyle/>
            <a:p>
              <a:endParaRPr sz="2489" dirty="0">
                <a:solidFill>
                  <a:schemeClr val="dk1"/>
                </a:solidFill>
              </a:endParaRPr>
            </a:p>
          </p:txBody>
        </p:sp>
      </p:grpSp>
    </p:spTree>
    <p:extLst>
      <p:ext uri="{BB962C8B-B14F-4D97-AF65-F5344CB8AC3E}">
        <p14:creationId xmlns:p14="http://schemas.microsoft.com/office/powerpoint/2010/main" val="1231893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9"/>
                                        </p:tgtEl>
                                        <p:attrNameLst>
                                          <p:attrName>style.visibility</p:attrName>
                                        </p:attrNameLst>
                                      </p:cBhvr>
                                      <p:to>
                                        <p:strVal val="visible"/>
                                      </p:to>
                                    </p:set>
                                    <p:animEffect transition="in" filter="fade">
                                      <p:cBhvr>
                                        <p:cTn id="7" dur="1000"/>
                                        <p:tgtEl>
                                          <p:spTgt spid="159"/>
                                        </p:tgtEl>
                                      </p:cBhvr>
                                    </p:animEffect>
                                    <p:anim calcmode="lin" valueType="num">
                                      <p:cBhvr>
                                        <p:cTn id="8" dur="1000" fill="hold"/>
                                        <p:tgtEl>
                                          <p:spTgt spid="159"/>
                                        </p:tgtEl>
                                        <p:attrNameLst>
                                          <p:attrName>ppt_x</p:attrName>
                                        </p:attrNameLst>
                                      </p:cBhvr>
                                      <p:tavLst>
                                        <p:tav tm="0">
                                          <p:val>
                                            <p:strVal val="#ppt_x"/>
                                          </p:val>
                                        </p:tav>
                                        <p:tav tm="100000">
                                          <p:val>
                                            <p:strVal val="#ppt_x"/>
                                          </p:val>
                                        </p:tav>
                                      </p:tavLst>
                                    </p:anim>
                                    <p:anim calcmode="lin" valueType="num">
                                      <p:cBhvr>
                                        <p:cTn id="9" dur="1000" fill="hold"/>
                                        <p:tgtEl>
                                          <p:spTgt spid="1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31"/>
          <p:cNvSpPr txBox="1">
            <a:spLocks noGrp="1"/>
          </p:cNvSpPr>
          <p:nvPr>
            <p:ph type="title"/>
          </p:nvPr>
        </p:nvSpPr>
        <p:spPr>
          <a:xfrm>
            <a:off x="286188" y="302593"/>
            <a:ext cx="8035600" cy="702241"/>
          </a:xfrm>
          <a:prstGeom prst="rect">
            <a:avLst/>
          </a:prstGeom>
        </p:spPr>
        <p:txBody>
          <a:bodyPr spcFirstLastPara="1" wrap="square" lIns="0" tIns="0" rIns="0" bIns="0" anchor="ctr" anchorCtr="0">
            <a:noAutofit/>
          </a:bodyPr>
          <a:lstStyle/>
          <a:p>
            <a:pPr lvl="0"/>
            <a:r>
              <a:rPr lang="en-US" sz="3733" dirty="0">
                <a:solidFill>
                  <a:schemeClr val="accent5">
                    <a:lumMod val="50000"/>
                  </a:schemeClr>
                </a:solidFill>
              </a:rPr>
              <a:t>Title Lorem ipsum</a:t>
            </a:r>
            <a:endParaRPr sz="3733" dirty="0">
              <a:solidFill>
                <a:schemeClr val="accent5">
                  <a:lumMod val="50000"/>
                </a:schemeClr>
              </a:solidFill>
            </a:endParaRPr>
          </a:p>
        </p:txBody>
      </p:sp>
      <p:sp>
        <p:nvSpPr>
          <p:cNvPr id="312" name="Google Shape;312;p31"/>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p>
            <a:fld id="{00000000-1234-1234-1234-123412341234}" type="slidenum">
              <a:rPr lang="en"/>
              <a:pPr/>
              <a:t>7</a:t>
            </a:fld>
            <a:endParaRPr dirty="0"/>
          </a:p>
        </p:txBody>
      </p:sp>
      <p:grpSp>
        <p:nvGrpSpPr>
          <p:cNvPr id="34" name="Group 33">
            <a:extLst>
              <a:ext uri="{FF2B5EF4-FFF2-40B4-BE49-F238E27FC236}">
                <a16:creationId xmlns:a16="http://schemas.microsoft.com/office/drawing/2014/main" id="{4731B985-3045-478F-A2C7-2EFFBEBBED22}"/>
              </a:ext>
            </a:extLst>
          </p:cNvPr>
          <p:cNvGrpSpPr/>
          <p:nvPr/>
        </p:nvGrpSpPr>
        <p:grpSpPr>
          <a:xfrm>
            <a:off x="754041" y="-2408011"/>
            <a:ext cx="12038299" cy="5075115"/>
            <a:chOff x="565531" y="-1806008"/>
            <a:chExt cx="9028724" cy="3806336"/>
          </a:xfrm>
        </p:grpSpPr>
        <p:sp>
          <p:nvSpPr>
            <p:cNvPr id="35" name="Google Shape;75;p7">
              <a:extLst>
                <a:ext uri="{FF2B5EF4-FFF2-40B4-BE49-F238E27FC236}">
                  <a16:creationId xmlns:a16="http://schemas.microsoft.com/office/drawing/2014/main" id="{C35159DE-385C-4572-A23E-748B7822FA95}"/>
                </a:ext>
              </a:extLst>
            </p:cNvPr>
            <p:cNvSpPr/>
            <p:nvPr/>
          </p:nvSpPr>
          <p:spPr>
            <a:xfrm rot="3276572">
              <a:off x="6043892" y="-1223148"/>
              <a:ext cx="2911154" cy="3050460"/>
            </a:xfrm>
            <a:custGeom>
              <a:avLst/>
              <a:gdLst>
                <a:gd name="connsiteX0" fmla="*/ 0 w 2907589"/>
                <a:gd name="connsiteY0" fmla="*/ 2764900 h 2764900"/>
                <a:gd name="connsiteX1" fmla="*/ 1974139 w 2907589"/>
                <a:gd name="connsiteY1" fmla="*/ 0 h 2764900"/>
                <a:gd name="connsiteX2" fmla="*/ 2907589 w 2907589"/>
                <a:gd name="connsiteY2" fmla="*/ 0 h 2764900"/>
                <a:gd name="connsiteX3" fmla="*/ 933450 w 2907589"/>
                <a:gd name="connsiteY3" fmla="*/ 2764900 h 2764900"/>
                <a:gd name="connsiteX4" fmla="*/ 0 w 2907589"/>
                <a:gd name="connsiteY4" fmla="*/ 2764900 h 2764900"/>
                <a:gd name="connsiteX0" fmla="*/ 0 w 2907589"/>
                <a:gd name="connsiteY0" fmla="*/ 2858081 h 2858081"/>
                <a:gd name="connsiteX1" fmla="*/ 2040335 w 2907589"/>
                <a:gd name="connsiteY1" fmla="*/ 0 h 2858081"/>
                <a:gd name="connsiteX2" fmla="*/ 2907589 w 2907589"/>
                <a:gd name="connsiteY2" fmla="*/ 93181 h 2858081"/>
                <a:gd name="connsiteX3" fmla="*/ 933450 w 2907589"/>
                <a:gd name="connsiteY3" fmla="*/ 2858081 h 2858081"/>
                <a:gd name="connsiteX4" fmla="*/ 0 w 2907589"/>
                <a:gd name="connsiteY4" fmla="*/ 2858081 h 2858081"/>
                <a:gd name="connsiteX0" fmla="*/ 0 w 2907589"/>
                <a:gd name="connsiteY0" fmla="*/ 2883494 h 2883494"/>
                <a:gd name="connsiteX1" fmla="*/ 2058389 w 2907589"/>
                <a:gd name="connsiteY1" fmla="*/ 0 h 2883494"/>
                <a:gd name="connsiteX2" fmla="*/ 2907589 w 2907589"/>
                <a:gd name="connsiteY2" fmla="*/ 118594 h 2883494"/>
                <a:gd name="connsiteX3" fmla="*/ 933450 w 2907589"/>
                <a:gd name="connsiteY3" fmla="*/ 2883494 h 2883494"/>
                <a:gd name="connsiteX4" fmla="*/ 0 w 2907589"/>
                <a:gd name="connsiteY4" fmla="*/ 2883494 h 2883494"/>
                <a:gd name="connsiteX0" fmla="*/ 0 w 2907589"/>
                <a:gd name="connsiteY0" fmla="*/ 3004540 h 3004540"/>
                <a:gd name="connsiteX1" fmla="*/ 2157128 w 2907589"/>
                <a:gd name="connsiteY1" fmla="*/ 0 h 3004540"/>
                <a:gd name="connsiteX2" fmla="*/ 2907589 w 2907589"/>
                <a:gd name="connsiteY2" fmla="*/ 239640 h 3004540"/>
                <a:gd name="connsiteX3" fmla="*/ 933450 w 2907589"/>
                <a:gd name="connsiteY3" fmla="*/ 3004540 h 3004540"/>
                <a:gd name="connsiteX4" fmla="*/ 0 w 2907589"/>
                <a:gd name="connsiteY4" fmla="*/ 3004540 h 3004540"/>
                <a:gd name="connsiteX0" fmla="*/ 0 w 2907589"/>
                <a:gd name="connsiteY0" fmla="*/ 3027500 h 3027500"/>
                <a:gd name="connsiteX1" fmla="*/ 2160692 w 2907589"/>
                <a:gd name="connsiteY1" fmla="*/ 0 h 3027500"/>
                <a:gd name="connsiteX2" fmla="*/ 2907589 w 2907589"/>
                <a:gd name="connsiteY2" fmla="*/ 262600 h 3027500"/>
                <a:gd name="connsiteX3" fmla="*/ 933450 w 2907589"/>
                <a:gd name="connsiteY3" fmla="*/ 3027500 h 3027500"/>
                <a:gd name="connsiteX4" fmla="*/ 0 w 2907589"/>
                <a:gd name="connsiteY4" fmla="*/ 3027500 h 3027500"/>
                <a:gd name="connsiteX0" fmla="*/ 0 w 2917172"/>
                <a:gd name="connsiteY0" fmla="*/ 3058931 h 3058931"/>
                <a:gd name="connsiteX1" fmla="*/ 2170275 w 2917172"/>
                <a:gd name="connsiteY1" fmla="*/ 0 h 3058931"/>
                <a:gd name="connsiteX2" fmla="*/ 2917172 w 2917172"/>
                <a:gd name="connsiteY2" fmla="*/ 262600 h 3058931"/>
                <a:gd name="connsiteX3" fmla="*/ 943033 w 2917172"/>
                <a:gd name="connsiteY3" fmla="*/ 3027500 h 3058931"/>
                <a:gd name="connsiteX4" fmla="*/ 0 w 2917172"/>
                <a:gd name="connsiteY4" fmla="*/ 3058931 h 3058931"/>
                <a:gd name="connsiteX0" fmla="*/ 0 w 2911154"/>
                <a:gd name="connsiteY0" fmla="*/ 3050460 h 3050460"/>
                <a:gd name="connsiteX1" fmla="*/ 2164257 w 2911154"/>
                <a:gd name="connsiteY1" fmla="*/ 0 h 3050460"/>
                <a:gd name="connsiteX2" fmla="*/ 2911154 w 2911154"/>
                <a:gd name="connsiteY2" fmla="*/ 262600 h 3050460"/>
                <a:gd name="connsiteX3" fmla="*/ 937015 w 2911154"/>
                <a:gd name="connsiteY3" fmla="*/ 3027500 h 3050460"/>
                <a:gd name="connsiteX4" fmla="*/ 0 w 2911154"/>
                <a:gd name="connsiteY4" fmla="*/ 3050460 h 3050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11154" h="3050460">
                  <a:moveTo>
                    <a:pt x="0" y="3050460"/>
                  </a:moveTo>
                  <a:lnTo>
                    <a:pt x="2164257" y="0"/>
                  </a:lnTo>
                  <a:lnTo>
                    <a:pt x="2911154" y="262600"/>
                  </a:lnTo>
                  <a:lnTo>
                    <a:pt x="937015" y="3027500"/>
                  </a:lnTo>
                  <a:lnTo>
                    <a:pt x="0" y="3050460"/>
                  </a:lnTo>
                  <a:close/>
                </a:path>
              </a:pathLst>
            </a:custGeom>
            <a:gradFill>
              <a:gsLst>
                <a:gs pos="0">
                  <a:schemeClr val="accent4"/>
                </a:gs>
                <a:gs pos="100000">
                  <a:schemeClr val="accent5"/>
                </a:gs>
              </a:gsLst>
              <a:lin ang="5400012" scaled="0"/>
            </a:gradFill>
            <a:ln>
              <a:noFill/>
            </a:ln>
          </p:spPr>
          <p:txBody>
            <a:bodyPr spcFirstLastPara="1" wrap="square" lIns="121900" tIns="121900" rIns="121900" bIns="121900" anchor="ctr" anchorCtr="0">
              <a:noAutofit/>
            </a:bodyPr>
            <a:lstStyle/>
            <a:p>
              <a:endParaRPr sz="2489" dirty="0"/>
            </a:p>
          </p:txBody>
        </p:sp>
        <p:sp>
          <p:nvSpPr>
            <p:cNvPr id="36" name="Google Shape;76;p7">
              <a:extLst>
                <a:ext uri="{FF2B5EF4-FFF2-40B4-BE49-F238E27FC236}">
                  <a16:creationId xmlns:a16="http://schemas.microsoft.com/office/drawing/2014/main" id="{A9A95FB3-0802-4C61-9A58-4924B97917E6}"/>
                </a:ext>
              </a:extLst>
            </p:cNvPr>
            <p:cNvSpPr/>
            <p:nvPr/>
          </p:nvSpPr>
          <p:spPr>
            <a:xfrm rot="2927783">
              <a:off x="682924" y="-1923401"/>
              <a:ext cx="3806336" cy="4041122"/>
            </a:xfrm>
            <a:prstGeom prst="parallelogram">
              <a:avLst>
                <a:gd name="adj" fmla="val 92743"/>
              </a:avLst>
            </a:prstGeom>
            <a:gradFill>
              <a:gsLst>
                <a:gs pos="0">
                  <a:schemeClr val="accent1"/>
                </a:gs>
                <a:gs pos="100000">
                  <a:schemeClr val="accent1">
                    <a:lumMod val="75000"/>
                    <a:alpha val="70000"/>
                  </a:schemeClr>
                </a:gs>
              </a:gsLst>
              <a:lin ang="5400012" scaled="0"/>
            </a:gradFill>
            <a:ln>
              <a:noFill/>
            </a:ln>
          </p:spPr>
          <p:txBody>
            <a:bodyPr spcFirstLastPara="1" wrap="square" lIns="121900" tIns="121900" rIns="121900" bIns="121900" anchor="ctr" anchorCtr="0">
              <a:noAutofit/>
            </a:bodyPr>
            <a:lstStyle/>
            <a:p>
              <a:endParaRPr sz="2489" dirty="0"/>
            </a:p>
          </p:txBody>
        </p:sp>
        <p:sp>
          <p:nvSpPr>
            <p:cNvPr id="37" name="Google Shape;22;p3">
              <a:extLst>
                <a:ext uri="{FF2B5EF4-FFF2-40B4-BE49-F238E27FC236}">
                  <a16:creationId xmlns:a16="http://schemas.microsoft.com/office/drawing/2014/main" id="{D86A77D8-A55A-448A-B96A-AF8924ADED98}"/>
                </a:ext>
              </a:extLst>
            </p:cNvPr>
            <p:cNvSpPr/>
            <p:nvPr/>
          </p:nvSpPr>
          <p:spPr>
            <a:xfrm rot="3033430">
              <a:off x="7338438" y="-434164"/>
              <a:ext cx="2094687" cy="241694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74000">
                  <a:srgbClr val="185693"/>
                </a:gs>
                <a:gs pos="0">
                  <a:srgbClr val="1967A9"/>
                </a:gs>
                <a:gs pos="100000">
                  <a:schemeClr val="accent5"/>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grpSp>
      <p:cxnSp>
        <p:nvCxnSpPr>
          <p:cNvPr id="39" name="Straight Connector 38">
            <a:extLst>
              <a:ext uri="{FF2B5EF4-FFF2-40B4-BE49-F238E27FC236}">
                <a16:creationId xmlns:a16="http://schemas.microsoft.com/office/drawing/2014/main" id="{B6DF397D-81DF-4544-B879-98D06D0EDE51}"/>
              </a:ext>
            </a:extLst>
          </p:cNvPr>
          <p:cNvCxnSpPr>
            <a:cxnSpLocks/>
          </p:cNvCxnSpPr>
          <p:nvPr/>
        </p:nvCxnSpPr>
        <p:spPr>
          <a:xfrm>
            <a:off x="423766" y="1039091"/>
            <a:ext cx="714666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A11514F-4C0B-4979-A7BF-1AD9070492A9}"/>
              </a:ext>
            </a:extLst>
          </p:cNvPr>
          <p:cNvCxnSpPr>
            <a:cxnSpLocks/>
          </p:cNvCxnSpPr>
          <p:nvPr/>
        </p:nvCxnSpPr>
        <p:spPr>
          <a:xfrm>
            <a:off x="423766" y="1122217"/>
            <a:ext cx="466085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3E47EB5-D55A-4F98-AA36-9872BA6D8761}"/>
              </a:ext>
            </a:extLst>
          </p:cNvPr>
          <p:cNvGrpSpPr/>
          <p:nvPr/>
        </p:nvGrpSpPr>
        <p:grpSpPr>
          <a:xfrm>
            <a:off x="1870195" y="823261"/>
            <a:ext cx="7493623" cy="5826345"/>
            <a:chOff x="1402646" y="617445"/>
            <a:chExt cx="5620217" cy="4369759"/>
          </a:xfrm>
        </p:grpSpPr>
        <p:sp>
          <p:nvSpPr>
            <p:cNvPr id="12" name="Arrow: Circular 11">
              <a:extLst>
                <a:ext uri="{FF2B5EF4-FFF2-40B4-BE49-F238E27FC236}">
                  <a16:creationId xmlns:a16="http://schemas.microsoft.com/office/drawing/2014/main" id="{128F0BF6-CDC9-4A6B-9358-498A0B3A3D60}"/>
                </a:ext>
              </a:extLst>
            </p:cNvPr>
            <p:cNvSpPr/>
            <p:nvPr/>
          </p:nvSpPr>
          <p:spPr>
            <a:xfrm rot="957986">
              <a:off x="1402646" y="617445"/>
              <a:ext cx="4067142" cy="4067142"/>
            </a:xfrm>
            <a:prstGeom prst="circularArrow">
              <a:avLst>
                <a:gd name="adj1" fmla="val 7747"/>
                <a:gd name="adj2" fmla="val 684342"/>
                <a:gd name="adj3" fmla="val 7822853"/>
                <a:gd name="adj4" fmla="val 2395641"/>
                <a:gd name="adj5" fmla="val 11055"/>
              </a:avLst>
            </a:prstGeom>
            <a:gradFill>
              <a:gsLst>
                <a:gs pos="0">
                  <a:schemeClr val="accent4"/>
                </a:gs>
                <a:gs pos="53000">
                  <a:schemeClr val="accent5"/>
                </a:gs>
              </a:gsLst>
            </a:gradFill>
            <a:scene3d>
              <a:camera prst="orthographicFront">
                <a:rot lat="0" lon="0" rev="0"/>
              </a:camera>
              <a:lightRig rig="threePt" dir="t">
                <a:rot lat="0" lon="0" rev="1200000"/>
              </a:lightRig>
            </a:scene3d>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a:lstStyle/>
            <a:p>
              <a:endParaRPr lang="en-US" sz="2489" dirty="0"/>
            </a:p>
          </p:txBody>
        </p:sp>
        <p:sp>
          <p:nvSpPr>
            <p:cNvPr id="14" name="Arrow: Circular 13">
              <a:extLst>
                <a:ext uri="{FF2B5EF4-FFF2-40B4-BE49-F238E27FC236}">
                  <a16:creationId xmlns:a16="http://schemas.microsoft.com/office/drawing/2014/main" id="{74A7528A-7325-401C-B9BE-65D4C68EF448}"/>
                </a:ext>
              </a:extLst>
            </p:cNvPr>
            <p:cNvSpPr/>
            <p:nvPr/>
          </p:nvSpPr>
          <p:spPr>
            <a:xfrm rot="466424">
              <a:off x="2955721" y="920062"/>
              <a:ext cx="4067142" cy="4067142"/>
            </a:xfrm>
            <a:prstGeom prst="circularArrow">
              <a:avLst>
                <a:gd name="adj1" fmla="val 6627"/>
                <a:gd name="adj2" fmla="val 900806"/>
                <a:gd name="adj3" fmla="val 17140750"/>
                <a:gd name="adj4" fmla="val 12052355"/>
                <a:gd name="adj5" fmla="val 9461"/>
              </a:avLst>
            </a:prstGeom>
            <a:gradFill>
              <a:gsLst>
                <a:gs pos="0">
                  <a:schemeClr val="accent1">
                    <a:alpha val="68000"/>
                  </a:schemeClr>
                </a:gs>
                <a:gs pos="100000">
                  <a:schemeClr val="accent1">
                    <a:lumMod val="89000"/>
                  </a:schemeClr>
                </a:gs>
              </a:gsLst>
              <a:lin ang="2700000" scaled="1"/>
            </a:gradFill>
            <a:scene3d>
              <a:camera prst="orthographicFront">
                <a:rot lat="0" lon="0" rev="0"/>
              </a:camera>
              <a:lightRig rig="threePt" dir="t">
                <a:rot lat="0" lon="0" rev="1200000"/>
              </a:lightRig>
            </a:scene3d>
            <a:sp3d/>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a:lstStyle/>
            <a:p>
              <a:endParaRPr lang="en-US" sz="2489" dirty="0"/>
            </a:p>
          </p:txBody>
        </p:sp>
        <p:sp>
          <p:nvSpPr>
            <p:cNvPr id="41" name="Rounded Rectangle 40">
              <a:extLst>
                <a:ext uri="{FF2B5EF4-FFF2-40B4-BE49-F238E27FC236}">
                  <a16:creationId xmlns:a16="http://schemas.microsoft.com/office/drawing/2014/main" id="{A4BCF629-203F-4D12-81C7-86C463AD8770}"/>
                </a:ext>
              </a:extLst>
            </p:cNvPr>
            <p:cNvSpPr/>
            <p:nvPr/>
          </p:nvSpPr>
          <p:spPr>
            <a:xfrm rot="1607288">
              <a:off x="3266309" y="1767257"/>
              <a:ext cx="2738389" cy="291323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gradFill>
              <a:gsLst>
                <a:gs pos="0">
                  <a:srgbClr val="69A71A"/>
                </a:gs>
                <a:gs pos="0">
                  <a:schemeClr val="accent5"/>
                </a:gs>
                <a:gs pos="100000">
                  <a:schemeClr val="accent1">
                    <a:lumMod val="75000"/>
                  </a:schemeClr>
                </a:gs>
              </a:gsLst>
              <a:lin ang="5400012" scaled="0"/>
            </a:gradFill>
            <a:ln>
              <a:noFill/>
            </a:ln>
            <a:effectLst>
              <a:outerShdw blurRad="76200" dir="13500000" sy="23000" kx="1200000" algn="br" rotWithShape="0">
                <a:prstClr val="black">
                  <a:alpha val="3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dirty="0"/>
            </a:p>
          </p:txBody>
        </p:sp>
      </p:grpSp>
      <p:sp>
        <p:nvSpPr>
          <p:cNvPr id="15" name="TextBox 14">
            <a:extLst>
              <a:ext uri="{FF2B5EF4-FFF2-40B4-BE49-F238E27FC236}">
                <a16:creationId xmlns:a16="http://schemas.microsoft.com/office/drawing/2014/main" id="{BFBFF86F-4E53-4D1C-B873-75A3D76A65D5}"/>
              </a:ext>
            </a:extLst>
          </p:cNvPr>
          <p:cNvSpPr txBox="1"/>
          <p:nvPr/>
        </p:nvSpPr>
        <p:spPr>
          <a:xfrm>
            <a:off x="276365" y="1285621"/>
            <a:ext cx="2754463" cy="748988"/>
          </a:xfrm>
          <a:prstGeom prst="rect">
            <a:avLst/>
          </a:prstGeom>
          <a:noFill/>
        </p:spPr>
        <p:txBody>
          <a:bodyPr wrap="square" rtlCol="0">
            <a:spAutoFit/>
          </a:bodyPr>
          <a:lstStyle/>
          <a:p>
            <a:r>
              <a:rPr lang="en-US" sz="4267" b="1" dirty="0">
                <a:solidFill>
                  <a:schemeClr val="accent5"/>
                </a:solidFill>
                <a:latin typeface="Merriweather" panose="020B0604020202020204" charset="0"/>
              </a:rPr>
              <a:t>Option A</a:t>
            </a:r>
          </a:p>
        </p:txBody>
      </p:sp>
      <p:sp>
        <p:nvSpPr>
          <p:cNvPr id="54" name="TextBox 53">
            <a:extLst>
              <a:ext uri="{FF2B5EF4-FFF2-40B4-BE49-F238E27FC236}">
                <a16:creationId xmlns:a16="http://schemas.microsoft.com/office/drawing/2014/main" id="{A511EFE1-0AB1-423F-AD6B-AF247B6F610C}"/>
              </a:ext>
            </a:extLst>
          </p:cNvPr>
          <p:cNvSpPr txBox="1"/>
          <p:nvPr/>
        </p:nvSpPr>
        <p:spPr>
          <a:xfrm>
            <a:off x="8853805" y="3248538"/>
            <a:ext cx="2778339" cy="666786"/>
          </a:xfrm>
          <a:prstGeom prst="rect">
            <a:avLst/>
          </a:prstGeom>
          <a:noFill/>
        </p:spPr>
        <p:txBody>
          <a:bodyPr wrap="square" rtlCol="0">
            <a:spAutoFit/>
          </a:bodyPr>
          <a:lstStyle/>
          <a:p>
            <a:r>
              <a:rPr lang="en-US" sz="3733" b="1" dirty="0">
                <a:solidFill>
                  <a:schemeClr val="accent1"/>
                </a:solidFill>
                <a:latin typeface="Merriweather" panose="020B0604020202020204" charset="0"/>
              </a:rPr>
              <a:t>Option B</a:t>
            </a:r>
          </a:p>
        </p:txBody>
      </p:sp>
      <p:grpSp>
        <p:nvGrpSpPr>
          <p:cNvPr id="56" name="Group 55">
            <a:extLst>
              <a:ext uri="{FF2B5EF4-FFF2-40B4-BE49-F238E27FC236}">
                <a16:creationId xmlns:a16="http://schemas.microsoft.com/office/drawing/2014/main" id="{D5F75EF6-7CC6-49C7-BCE2-DD8BCD983DF8}"/>
              </a:ext>
            </a:extLst>
          </p:cNvPr>
          <p:cNvGrpSpPr/>
          <p:nvPr/>
        </p:nvGrpSpPr>
        <p:grpSpPr>
          <a:xfrm>
            <a:off x="428461" y="2152595"/>
            <a:ext cx="3243391" cy="1993799"/>
            <a:chOff x="110570" y="2112758"/>
            <a:chExt cx="5187145" cy="3188677"/>
          </a:xfrm>
        </p:grpSpPr>
        <p:sp>
          <p:nvSpPr>
            <p:cNvPr id="57" name="Rounded Rectangle 95">
              <a:extLst>
                <a:ext uri="{FF2B5EF4-FFF2-40B4-BE49-F238E27FC236}">
                  <a16:creationId xmlns:a16="http://schemas.microsoft.com/office/drawing/2014/main" id="{72A2570B-DE0C-4723-AFB5-7CE2C3C0FA0E}"/>
                </a:ext>
              </a:extLst>
            </p:cNvPr>
            <p:cNvSpPr/>
            <p:nvPr/>
          </p:nvSpPr>
          <p:spPr>
            <a:xfrm flipV="1">
              <a:off x="426355" y="4632327"/>
              <a:ext cx="4501186" cy="86667"/>
            </a:xfrm>
            <a:prstGeom prst="roundRect">
              <a:avLst>
                <a:gd name="adj"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58" name="Oval 57">
              <a:extLst>
                <a:ext uri="{FF2B5EF4-FFF2-40B4-BE49-F238E27FC236}">
                  <a16:creationId xmlns:a16="http://schemas.microsoft.com/office/drawing/2014/main" id="{131A1703-0914-4FE2-8EDA-76D2CC782FDB}"/>
                </a:ext>
              </a:extLst>
            </p:cNvPr>
            <p:cNvSpPr/>
            <p:nvPr/>
          </p:nvSpPr>
          <p:spPr>
            <a:xfrm>
              <a:off x="426349"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59" name="Oval 58">
              <a:extLst>
                <a:ext uri="{FF2B5EF4-FFF2-40B4-BE49-F238E27FC236}">
                  <a16:creationId xmlns:a16="http://schemas.microsoft.com/office/drawing/2014/main" id="{7AF682E9-C369-40D9-ACF2-A5ED33EE39D1}"/>
                </a:ext>
              </a:extLst>
            </p:cNvPr>
            <p:cNvSpPr/>
            <p:nvPr/>
          </p:nvSpPr>
          <p:spPr>
            <a:xfrm>
              <a:off x="485068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0" name="Oval 59">
              <a:extLst>
                <a:ext uri="{FF2B5EF4-FFF2-40B4-BE49-F238E27FC236}">
                  <a16:creationId xmlns:a16="http://schemas.microsoft.com/office/drawing/2014/main" id="{5CFDF64F-89D8-4116-B6C4-618AF8711D1E}"/>
                </a:ext>
              </a:extLst>
            </p:cNvPr>
            <p:cNvSpPr/>
            <p:nvPr/>
          </p:nvSpPr>
          <p:spPr>
            <a:xfrm>
              <a:off x="4218641"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1" name="Oval 60">
              <a:extLst>
                <a:ext uri="{FF2B5EF4-FFF2-40B4-BE49-F238E27FC236}">
                  <a16:creationId xmlns:a16="http://schemas.microsoft.com/office/drawing/2014/main" id="{EB26EF60-C99D-4AF3-AEA6-024B62F49A65}"/>
                </a:ext>
              </a:extLst>
            </p:cNvPr>
            <p:cNvSpPr/>
            <p:nvPr/>
          </p:nvSpPr>
          <p:spPr>
            <a:xfrm>
              <a:off x="3586593"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2" name="Oval 61">
              <a:extLst>
                <a:ext uri="{FF2B5EF4-FFF2-40B4-BE49-F238E27FC236}">
                  <a16:creationId xmlns:a16="http://schemas.microsoft.com/office/drawing/2014/main" id="{C9381692-CE42-4118-9861-BBCAE2E98F07}"/>
                </a:ext>
              </a:extLst>
            </p:cNvPr>
            <p:cNvSpPr/>
            <p:nvPr/>
          </p:nvSpPr>
          <p:spPr>
            <a:xfrm>
              <a:off x="2954543"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3" name="Oval 62">
              <a:extLst>
                <a:ext uri="{FF2B5EF4-FFF2-40B4-BE49-F238E27FC236}">
                  <a16:creationId xmlns:a16="http://schemas.microsoft.com/office/drawing/2014/main" id="{1250F6CF-A12E-4859-803E-E504B3F63FCA}"/>
                </a:ext>
              </a:extLst>
            </p:cNvPr>
            <p:cNvSpPr/>
            <p:nvPr/>
          </p:nvSpPr>
          <p:spPr>
            <a:xfrm>
              <a:off x="2322495"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4" name="Oval 63">
              <a:extLst>
                <a:ext uri="{FF2B5EF4-FFF2-40B4-BE49-F238E27FC236}">
                  <a16:creationId xmlns:a16="http://schemas.microsoft.com/office/drawing/2014/main" id="{BC4F3D04-9A8F-4C9F-A8EE-09EC0EC71A72}"/>
                </a:ext>
              </a:extLst>
            </p:cNvPr>
            <p:cNvSpPr/>
            <p:nvPr/>
          </p:nvSpPr>
          <p:spPr>
            <a:xfrm>
              <a:off x="169044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5" name="Oval 64">
              <a:extLst>
                <a:ext uri="{FF2B5EF4-FFF2-40B4-BE49-F238E27FC236}">
                  <a16:creationId xmlns:a16="http://schemas.microsoft.com/office/drawing/2014/main" id="{466DF878-61F0-4172-8D38-041AF359FD09}"/>
                </a:ext>
              </a:extLst>
            </p:cNvPr>
            <p:cNvSpPr/>
            <p:nvPr/>
          </p:nvSpPr>
          <p:spPr>
            <a:xfrm>
              <a:off x="1058397" y="4618613"/>
              <a:ext cx="125031" cy="125064"/>
            </a:xfrm>
            <a:prstGeom prst="ellipse">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lIns="146280" tIns="73140" rIns="146280" bIns="73140" rtlCol="0" anchor="ctr"/>
            <a:lstStyle/>
            <a:p>
              <a:pPr algn="ctr"/>
              <a:endParaRPr lang="bg-BG" sz="1200"/>
            </a:p>
          </p:txBody>
        </p:sp>
        <p:sp>
          <p:nvSpPr>
            <p:cNvPr id="66" name="Rectangle 65">
              <a:extLst>
                <a:ext uri="{FF2B5EF4-FFF2-40B4-BE49-F238E27FC236}">
                  <a16:creationId xmlns:a16="http://schemas.microsoft.com/office/drawing/2014/main" id="{297850F9-11AB-48C4-8809-1CB07E4F4515}"/>
                </a:ext>
              </a:extLst>
            </p:cNvPr>
            <p:cNvSpPr/>
            <p:nvPr/>
          </p:nvSpPr>
          <p:spPr>
            <a:xfrm>
              <a:off x="4502031"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8</a:t>
              </a:r>
              <a:endParaRPr lang="bg-BG" sz="1267" dirty="0">
                <a:solidFill>
                  <a:schemeClr val="accent1"/>
                </a:solidFill>
                <a:latin typeface="Lato Regular"/>
                <a:cs typeface="Lato Regular"/>
              </a:endParaRPr>
            </a:p>
          </p:txBody>
        </p:sp>
        <p:sp>
          <p:nvSpPr>
            <p:cNvPr id="67" name="Rectangle 66">
              <a:extLst>
                <a:ext uri="{FF2B5EF4-FFF2-40B4-BE49-F238E27FC236}">
                  <a16:creationId xmlns:a16="http://schemas.microsoft.com/office/drawing/2014/main" id="{B0A1F3C9-22C4-4121-A055-3171C596DEEC}"/>
                </a:ext>
              </a:extLst>
            </p:cNvPr>
            <p:cNvSpPr/>
            <p:nvPr/>
          </p:nvSpPr>
          <p:spPr>
            <a:xfrm>
              <a:off x="3874686"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7</a:t>
              </a:r>
              <a:endParaRPr lang="bg-BG" sz="1267" dirty="0">
                <a:solidFill>
                  <a:schemeClr val="accent1"/>
                </a:solidFill>
                <a:latin typeface="Lato Regular"/>
                <a:cs typeface="Lato Regular"/>
              </a:endParaRPr>
            </a:p>
          </p:txBody>
        </p:sp>
        <p:sp>
          <p:nvSpPr>
            <p:cNvPr id="68" name="Rectangle 67">
              <a:extLst>
                <a:ext uri="{FF2B5EF4-FFF2-40B4-BE49-F238E27FC236}">
                  <a16:creationId xmlns:a16="http://schemas.microsoft.com/office/drawing/2014/main" id="{F23F5AEE-70FB-47F1-8D15-3168FBE332B4}"/>
                </a:ext>
              </a:extLst>
            </p:cNvPr>
            <p:cNvSpPr/>
            <p:nvPr/>
          </p:nvSpPr>
          <p:spPr>
            <a:xfrm>
              <a:off x="3247333"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6</a:t>
              </a:r>
              <a:endParaRPr lang="bg-BG" sz="1267" dirty="0">
                <a:solidFill>
                  <a:schemeClr val="accent1"/>
                </a:solidFill>
                <a:latin typeface="Lato Regular"/>
                <a:cs typeface="Lato Regular"/>
              </a:endParaRPr>
            </a:p>
          </p:txBody>
        </p:sp>
        <p:sp>
          <p:nvSpPr>
            <p:cNvPr id="69" name="Rectangle 68">
              <a:extLst>
                <a:ext uri="{FF2B5EF4-FFF2-40B4-BE49-F238E27FC236}">
                  <a16:creationId xmlns:a16="http://schemas.microsoft.com/office/drawing/2014/main" id="{381D8A57-E165-4BF3-A4AC-C9D514C21BBD}"/>
                </a:ext>
              </a:extLst>
            </p:cNvPr>
            <p:cNvSpPr/>
            <p:nvPr/>
          </p:nvSpPr>
          <p:spPr>
            <a:xfrm>
              <a:off x="2619980"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5</a:t>
              </a:r>
              <a:endParaRPr lang="bg-BG" sz="1267" dirty="0">
                <a:solidFill>
                  <a:schemeClr val="accent1"/>
                </a:solidFill>
                <a:latin typeface="Lato Regular"/>
                <a:cs typeface="Lato Regular"/>
              </a:endParaRPr>
            </a:p>
          </p:txBody>
        </p:sp>
        <p:sp>
          <p:nvSpPr>
            <p:cNvPr id="70" name="Rectangle 69">
              <a:extLst>
                <a:ext uri="{FF2B5EF4-FFF2-40B4-BE49-F238E27FC236}">
                  <a16:creationId xmlns:a16="http://schemas.microsoft.com/office/drawing/2014/main" id="{7BD00846-B3BE-4D34-A895-7A1A99E98F2F}"/>
                </a:ext>
              </a:extLst>
            </p:cNvPr>
            <p:cNvSpPr/>
            <p:nvPr/>
          </p:nvSpPr>
          <p:spPr>
            <a:xfrm>
              <a:off x="1992629"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cs typeface="Lato Regular"/>
                </a:rPr>
                <a:t>4</a:t>
              </a:r>
              <a:endParaRPr lang="bg-BG" sz="1267" dirty="0">
                <a:solidFill>
                  <a:schemeClr val="accent1"/>
                </a:solidFill>
                <a:latin typeface="Lato Regular"/>
                <a:cs typeface="Lato Regular"/>
              </a:endParaRPr>
            </a:p>
          </p:txBody>
        </p:sp>
        <p:sp>
          <p:nvSpPr>
            <p:cNvPr id="71" name="Rectangle 70">
              <a:extLst>
                <a:ext uri="{FF2B5EF4-FFF2-40B4-BE49-F238E27FC236}">
                  <a16:creationId xmlns:a16="http://schemas.microsoft.com/office/drawing/2014/main" id="{1B2C67AC-E651-4A13-A472-5C75C6B3EEE3}"/>
                </a:ext>
              </a:extLst>
            </p:cNvPr>
            <p:cNvSpPr/>
            <p:nvPr/>
          </p:nvSpPr>
          <p:spPr>
            <a:xfrm>
              <a:off x="1365274"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3</a:t>
              </a:r>
              <a:endParaRPr lang="bg-BG" sz="1267" dirty="0">
                <a:solidFill>
                  <a:schemeClr val="accent1"/>
                </a:solidFill>
                <a:latin typeface="Lato Regular"/>
                <a:cs typeface="Lato Regular"/>
              </a:endParaRPr>
            </a:p>
          </p:txBody>
        </p:sp>
        <p:sp>
          <p:nvSpPr>
            <p:cNvPr id="72" name="Rectangle 71">
              <a:extLst>
                <a:ext uri="{FF2B5EF4-FFF2-40B4-BE49-F238E27FC236}">
                  <a16:creationId xmlns:a16="http://schemas.microsoft.com/office/drawing/2014/main" id="{850CFAC0-0EEF-4F24-B794-5A221170D8BA}"/>
                </a:ext>
              </a:extLst>
            </p:cNvPr>
            <p:cNvSpPr/>
            <p:nvPr/>
          </p:nvSpPr>
          <p:spPr>
            <a:xfrm>
              <a:off x="737923"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cs typeface="Lato Regular"/>
                </a:rPr>
                <a:t>2</a:t>
              </a:r>
              <a:endParaRPr lang="bg-BG" sz="1267" dirty="0">
                <a:solidFill>
                  <a:schemeClr val="accent1"/>
                </a:solidFill>
                <a:latin typeface="Lato Regular"/>
                <a:cs typeface="Lato Regular"/>
              </a:endParaRPr>
            </a:p>
          </p:txBody>
        </p:sp>
        <p:sp>
          <p:nvSpPr>
            <p:cNvPr id="73" name="Rectangle 72">
              <a:extLst>
                <a:ext uri="{FF2B5EF4-FFF2-40B4-BE49-F238E27FC236}">
                  <a16:creationId xmlns:a16="http://schemas.microsoft.com/office/drawing/2014/main" id="{6F353E86-A91E-4FB6-A462-553BC077C2BE}"/>
                </a:ext>
              </a:extLst>
            </p:cNvPr>
            <p:cNvSpPr/>
            <p:nvPr/>
          </p:nvSpPr>
          <p:spPr>
            <a:xfrm>
              <a:off x="110570" y="4753359"/>
              <a:ext cx="795684" cy="548076"/>
            </a:xfrm>
            <a:prstGeom prst="rect">
              <a:avLst/>
            </a:prstGeom>
            <a:noFill/>
          </p:spPr>
          <p:txBody>
            <a:bodyPr wrap="square" lIns="146280" tIns="73140" rIns="146280" bIns="73140">
              <a:spAutoFit/>
            </a:bodyPr>
            <a:lstStyle/>
            <a:p>
              <a:pPr algn="ctr"/>
              <a:r>
                <a:rPr lang="en-US" sz="1267" dirty="0">
                  <a:solidFill>
                    <a:schemeClr val="accent1"/>
                  </a:solidFill>
                  <a:latin typeface="Lato Regular"/>
                  <a:ea typeface="Open Sans Light" panose="020B0306030504020204" pitchFamily="34" charset="0"/>
                  <a:cs typeface="Lato Regular"/>
                </a:rPr>
                <a:t>1</a:t>
              </a:r>
              <a:endParaRPr lang="bg-BG" sz="1267" dirty="0">
                <a:solidFill>
                  <a:schemeClr val="accent1"/>
                </a:solidFill>
                <a:latin typeface="Lato Regular"/>
                <a:cs typeface="Lato Regular"/>
              </a:endParaRPr>
            </a:p>
          </p:txBody>
        </p:sp>
        <p:sp>
          <p:nvSpPr>
            <p:cNvPr id="74" name="Freeform 118">
              <a:extLst>
                <a:ext uri="{FF2B5EF4-FFF2-40B4-BE49-F238E27FC236}">
                  <a16:creationId xmlns:a16="http://schemas.microsoft.com/office/drawing/2014/main" id="{A267D199-F2D4-4CA8-98C3-B55B59BD879A}"/>
                </a:ext>
              </a:extLst>
            </p:cNvPr>
            <p:cNvSpPr>
              <a:spLocks noChangeArrowheads="1"/>
            </p:cNvSpPr>
            <p:nvPr/>
          </p:nvSpPr>
          <p:spPr bwMode="auto">
            <a:xfrm rot="16200000">
              <a:off x="79647" y="3902716"/>
              <a:ext cx="807144" cy="372912"/>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81236" tIns="40617" rIns="81236" bIns="40617" anchor="ctr"/>
            <a:lstStyle/>
            <a:p>
              <a:endParaRPr lang="en-US" sz="1200" dirty="0">
                <a:latin typeface="Lato Light"/>
              </a:endParaRPr>
            </a:p>
          </p:txBody>
        </p:sp>
        <p:sp>
          <p:nvSpPr>
            <p:cNvPr id="75" name="Freeform 119">
              <a:extLst>
                <a:ext uri="{FF2B5EF4-FFF2-40B4-BE49-F238E27FC236}">
                  <a16:creationId xmlns:a16="http://schemas.microsoft.com/office/drawing/2014/main" id="{80E0F3E9-506F-471D-A3B6-72C13F6053D1}"/>
                </a:ext>
              </a:extLst>
            </p:cNvPr>
            <p:cNvSpPr>
              <a:spLocks noChangeArrowheads="1"/>
            </p:cNvSpPr>
            <p:nvPr/>
          </p:nvSpPr>
          <p:spPr bwMode="auto">
            <a:xfrm rot="16200000">
              <a:off x="613582" y="3806662"/>
              <a:ext cx="999260" cy="372910"/>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88B01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81236" tIns="40617" rIns="81236" bIns="40617" anchor="ctr"/>
            <a:lstStyle/>
            <a:p>
              <a:endParaRPr lang="en-US" sz="1200" dirty="0">
                <a:latin typeface="Lato Light"/>
              </a:endParaRPr>
            </a:p>
          </p:txBody>
        </p:sp>
        <p:sp>
          <p:nvSpPr>
            <p:cNvPr id="76" name="Freeform 120">
              <a:extLst>
                <a:ext uri="{FF2B5EF4-FFF2-40B4-BE49-F238E27FC236}">
                  <a16:creationId xmlns:a16="http://schemas.microsoft.com/office/drawing/2014/main" id="{E868AC38-6581-4819-B589-7B5DA0BF6AFB}"/>
                </a:ext>
              </a:extLst>
            </p:cNvPr>
            <p:cNvSpPr>
              <a:spLocks noChangeArrowheads="1"/>
            </p:cNvSpPr>
            <p:nvPr/>
          </p:nvSpPr>
          <p:spPr bwMode="auto">
            <a:xfrm rot="16200000">
              <a:off x="1093928" y="3635605"/>
              <a:ext cx="1339409" cy="374880"/>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chemeClr val="accent5">
                <a:lumMod val="50000"/>
              </a:schemeClr>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81236" tIns="40617" rIns="81236" bIns="40617" anchor="ctr"/>
            <a:lstStyle/>
            <a:p>
              <a:endParaRPr lang="en-US" sz="1200" dirty="0">
                <a:latin typeface="Lato Light"/>
              </a:endParaRPr>
            </a:p>
          </p:txBody>
        </p:sp>
        <p:sp>
          <p:nvSpPr>
            <p:cNvPr id="77" name="Freeform 124">
              <a:extLst>
                <a:ext uri="{FF2B5EF4-FFF2-40B4-BE49-F238E27FC236}">
                  <a16:creationId xmlns:a16="http://schemas.microsoft.com/office/drawing/2014/main" id="{CD77A8D4-D357-45BD-9B7B-8D9E9A00D92A}"/>
                </a:ext>
              </a:extLst>
            </p:cNvPr>
            <p:cNvSpPr>
              <a:spLocks noChangeArrowheads="1"/>
            </p:cNvSpPr>
            <p:nvPr/>
          </p:nvSpPr>
          <p:spPr bwMode="auto">
            <a:xfrm rot="16200000">
              <a:off x="1612575" y="3526229"/>
              <a:ext cx="1560124" cy="372907"/>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rgbClr val="8AB116"/>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81236" tIns="40617" rIns="81236" bIns="40617" anchor="ctr"/>
            <a:lstStyle/>
            <a:p>
              <a:endParaRPr lang="en-US" sz="1200" dirty="0">
                <a:latin typeface="Lato Light"/>
              </a:endParaRPr>
            </a:p>
          </p:txBody>
        </p:sp>
        <p:sp>
          <p:nvSpPr>
            <p:cNvPr id="78" name="Freeform 118">
              <a:extLst>
                <a:ext uri="{FF2B5EF4-FFF2-40B4-BE49-F238E27FC236}">
                  <a16:creationId xmlns:a16="http://schemas.microsoft.com/office/drawing/2014/main" id="{AC666A6F-2F67-47B2-91AC-004F1F44A6DA}"/>
                </a:ext>
              </a:extLst>
            </p:cNvPr>
            <p:cNvSpPr>
              <a:spLocks noChangeArrowheads="1"/>
            </p:cNvSpPr>
            <p:nvPr/>
          </p:nvSpPr>
          <p:spPr bwMode="auto">
            <a:xfrm rot="16200000">
              <a:off x="2087190" y="3379888"/>
              <a:ext cx="1852806" cy="372910"/>
            </a:xfrm>
            <a:custGeom>
              <a:avLst/>
              <a:gdLst>
                <a:gd name="T0" fmla="*/ 0 w 1615"/>
                <a:gd name="T1" fmla="*/ 0 h 311"/>
                <a:gd name="T2" fmla="*/ 1614 w 1615"/>
                <a:gd name="T3" fmla="*/ 0 h 311"/>
                <a:gd name="T4" fmla="*/ 1614 w 1615"/>
                <a:gd name="T5" fmla="*/ 310 h 311"/>
                <a:gd name="T6" fmla="*/ 0 w 1615"/>
                <a:gd name="T7" fmla="*/ 310 h 311"/>
                <a:gd name="T8" fmla="*/ 0 w 1615"/>
                <a:gd name="T9" fmla="*/ 0 h 311"/>
              </a:gdLst>
              <a:ahLst/>
              <a:cxnLst>
                <a:cxn ang="0">
                  <a:pos x="T0" y="T1"/>
                </a:cxn>
                <a:cxn ang="0">
                  <a:pos x="T2" y="T3"/>
                </a:cxn>
                <a:cxn ang="0">
                  <a:pos x="T4" y="T5"/>
                </a:cxn>
                <a:cxn ang="0">
                  <a:pos x="T6" y="T7"/>
                </a:cxn>
                <a:cxn ang="0">
                  <a:pos x="T8" y="T9"/>
                </a:cxn>
              </a:cxnLst>
              <a:rect l="0" t="0" r="r" b="b"/>
              <a:pathLst>
                <a:path w="1615" h="311">
                  <a:moveTo>
                    <a:pt x="0" y="0"/>
                  </a:moveTo>
                  <a:lnTo>
                    <a:pt x="1614" y="0"/>
                  </a:lnTo>
                  <a:lnTo>
                    <a:pt x="1614" y="310"/>
                  </a:lnTo>
                  <a:lnTo>
                    <a:pt x="0" y="310"/>
                  </a:lnTo>
                  <a:lnTo>
                    <a:pt x="0" y="0"/>
                  </a:lnTo>
                </a:path>
              </a:pathLst>
            </a:custGeom>
            <a:solidFill>
              <a:schemeClr val="accent5">
                <a:lumMod val="50000"/>
              </a:schemeClr>
            </a:solidFill>
            <a:ln>
              <a:noFill/>
            </a:ln>
            <a:effectLst/>
          </p:spPr>
          <p:txBody>
            <a:bodyPr wrap="none" lIns="81236" tIns="40617" rIns="81236" bIns="40617" anchor="ctr"/>
            <a:lstStyle/>
            <a:p>
              <a:endParaRPr lang="en-US" sz="1200" dirty="0">
                <a:latin typeface="Lato Light"/>
              </a:endParaRPr>
            </a:p>
          </p:txBody>
        </p:sp>
        <p:sp>
          <p:nvSpPr>
            <p:cNvPr id="79" name="Freeform 119">
              <a:extLst>
                <a:ext uri="{FF2B5EF4-FFF2-40B4-BE49-F238E27FC236}">
                  <a16:creationId xmlns:a16="http://schemas.microsoft.com/office/drawing/2014/main" id="{50795BCB-74B6-493E-8BA4-F010C8F44EF2}"/>
                </a:ext>
              </a:extLst>
            </p:cNvPr>
            <p:cNvSpPr>
              <a:spLocks noChangeArrowheads="1"/>
            </p:cNvSpPr>
            <p:nvPr/>
          </p:nvSpPr>
          <p:spPr bwMode="auto">
            <a:xfrm rot="16200000">
              <a:off x="2441690" y="3128201"/>
              <a:ext cx="2379988" cy="349101"/>
            </a:xfrm>
            <a:custGeom>
              <a:avLst/>
              <a:gdLst>
                <a:gd name="T0" fmla="*/ 0 w 2218"/>
                <a:gd name="T1" fmla="*/ 0 h 311"/>
                <a:gd name="T2" fmla="*/ 2217 w 2218"/>
                <a:gd name="T3" fmla="*/ 0 h 311"/>
                <a:gd name="T4" fmla="*/ 2217 w 2218"/>
                <a:gd name="T5" fmla="*/ 310 h 311"/>
                <a:gd name="T6" fmla="*/ 0 w 2218"/>
                <a:gd name="T7" fmla="*/ 310 h 311"/>
                <a:gd name="T8" fmla="*/ 0 w 2218"/>
                <a:gd name="T9" fmla="*/ 0 h 311"/>
              </a:gdLst>
              <a:ahLst/>
              <a:cxnLst>
                <a:cxn ang="0">
                  <a:pos x="T0" y="T1"/>
                </a:cxn>
                <a:cxn ang="0">
                  <a:pos x="T2" y="T3"/>
                </a:cxn>
                <a:cxn ang="0">
                  <a:pos x="T4" y="T5"/>
                </a:cxn>
                <a:cxn ang="0">
                  <a:pos x="T6" y="T7"/>
                </a:cxn>
                <a:cxn ang="0">
                  <a:pos x="T8" y="T9"/>
                </a:cxn>
              </a:cxnLst>
              <a:rect l="0" t="0" r="r" b="b"/>
              <a:pathLst>
                <a:path w="2218" h="311">
                  <a:moveTo>
                    <a:pt x="0" y="0"/>
                  </a:moveTo>
                  <a:lnTo>
                    <a:pt x="2217" y="0"/>
                  </a:lnTo>
                  <a:lnTo>
                    <a:pt x="2217" y="310"/>
                  </a:lnTo>
                  <a:lnTo>
                    <a:pt x="0" y="310"/>
                  </a:lnTo>
                  <a:lnTo>
                    <a:pt x="0" y="0"/>
                  </a:lnTo>
                </a:path>
              </a:pathLst>
            </a:custGeom>
            <a:solidFill>
              <a:srgbClr val="8AB116"/>
            </a:solidFill>
            <a:ln>
              <a:noFill/>
            </a:ln>
            <a:effectLst/>
          </p:spPr>
          <p:txBody>
            <a:bodyPr wrap="none" lIns="81236" tIns="40617" rIns="81236" bIns="40617" anchor="ctr"/>
            <a:lstStyle/>
            <a:p>
              <a:endParaRPr lang="en-US" sz="1200" dirty="0">
                <a:latin typeface="Lato Light"/>
              </a:endParaRPr>
            </a:p>
          </p:txBody>
        </p:sp>
        <p:sp>
          <p:nvSpPr>
            <p:cNvPr id="80" name="Freeform 120">
              <a:extLst>
                <a:ext uri="{FF2B5EF4-FFF2-40B4-BE49-F238E27FC236}">
                  <a16:creationId xmlns:a16="http://schemas.microsoft.com/office/drawing/2014/main" id="{A10D0EA4-9C32-4A9B-8830-1756D4F4654C}"/>
                </a:ext>
              </a:extLst>
            </p:cNvPr>
            <p:cNvSpPr>
              <a:spLocks noChangeArrowheads="1"/>
            </p:cNvSpPr>
            <p:nvPr/>
          </p:nvSpPr>
          <p:spPr bwMode="auto">
            <a:xfrm rot="16200000">
              <a:off x="3536316" y="3547618"/>
              <a:ext cx="1515378" cy="374882"/>
            </a:xfrm>
            <a:custGeom>
              <a:avLst/>
              <a:gdLst>
                <a:gd name="T0" fmla="*/ 0 w 1148"/>
                <a:gd name="T1" fmla="*/ 0 h 310"/>
                <a:gd name="T2" fmla="*/ 1147 w 1148"/>
                <a:gd name="T3" fmla="*/ 0 h 310"/>
                <a:gd name="T4" fmla="*/ 1147 w 1148"/>
                <a:gd name="T5" fmla="*/ 309 h 310"/>
                <a:gd name="T6" fmla="*/ 0 w 1148"/>
                <a:gd name="T7" fmla="*/ 309 h 310"/>
                <a:gd name="T8" fmla="*/ 0 w 1148"/>
                <a:gd name="T9" fmla="*/ 0 h 310"/>
              </a:gdLst>
              <a:ahLst/>
              <a:cxnLst>
                <a:cxn ang="0">
                  <a:pos x="T0" y="T1"/>
                </a:cxn>
                <a:cxn ang="0">
                  <a:pos x="T2" y="T3"/>
                </a:cxn>
                <a:cxn ang="0">
                  <a:pos x="T4" y="T5"/>
                </a:cxn>
                <a:cxn ang="0">
                  <a:pos x="T6" y="T7"/>
                </a:cxn>
                <a:cxn ang="0">
                  <a:pos x="T8" y="T9"/>
                </a:cxn>
              </a:cxnLst>
              <a:rect l="0" t="0" r="r" b="b"/>
              <a:pathLst>
                <a:path w="1148" h="310">
                  <a:moveTo>
                    <a:pt x="0" y="0"/>
                  </a:moveTo>
                  <a:lnTo>
                    <a:pt x="1147" y="0"/>
                  </a:lnTo>
                  <a:lnTo>
                    <a:pt x="1147" y="309"/>
                  </a:lnTo>
                  <a:lnTo>
                    <a:pt x="0" y="309"/>
                  </a:lnTo>
                  <a:lnTo>
                    <a:pt x="0" y="0"/>
                  </a:lnTo>
                </a:path>
              </a:pathLst>
            </a:custGeom>
            <a:solidFill>
              <a:schemeClr val="accent5">
                <a:lumMod val="50000"/>
              </a:schemeClr>
            </a:solidFill>
            <a:ln>
              <a:noFill/>
            </a:ln>
            <a:effectLst/>
          </p:spPr>
          <p:txBody>
            <a:bodyPr wrap="none" lIns="81236" tIns="40617" rIns="81236" bIns="40617" anchor="ctr"/>
            <a:lstStyle/>
            <a:p>
              <a:endParaRPr lang="en-US" sz="1200" dirty="0">
                <a:latin typeface="Lato Light"/>
              </a:endParaRPr>
            </a:p>
          </p:txBody>
        </p:sp>
        <p:sp>
          <p:nvSpPr>
            <p:cNvPr id="81" name="Freeform 124">
              <a:extLst>
                <a:ext uri="{FF2B5EF4-FFF2-40B4-BE49-F238E27FC236}">
                  <a16:creationId xmlns:a16="http://schemas.microsoft.com/office/drawing/2014/main" id="{053205AA-E4A3-4E23-82AD-619955D1197C}"/>
                </a:ext>
              </a:extLst>
            </p:cNvPr>
            <p:cNvSpPr>
              <a:spLocks noChangeArrowheads="1"/>
            </p:cNvSpPr>
            <p:nvPr/>
          </p:nvSpPr>
          <p:spPr bwMode="auto">
            <a:xfrm rot="16200000">
              <a:off x="4476280" y="3834702"/>
              <a:ext cx="918323" cy="397754"/>
            </a:xfrm>
            <a:custGeom>
              <a:avLst/>
              <a:gdLst>
                <a:gd name="T0" fmla="*/ 0 w 1773"/>
                <a:gd name="T1" fmla="*/ 0 h 311"/>
                <a:gd name="T2" fmla="*/ 1772 w 1773"/>
                <a:gd name="T3" fmla="*/ 0 h 311"/>
                <a:gd name="T4" fmla="*/ 1772 w 1773"/>
                <a:gd name="T5" fmla="*/ 310 h 311"/>
                <a:gd name="T6" fmla="*/ 0 w 1773"/>
                <a:gd name="T7" fmla="*/ 310 h 311"/>
                <a:gd name="T8" fmla="*/ 0 w 1773"/>
                <a:gd name="T9" fmla="*/ 0 h 311"/>
              </a:gdLst>
              <a:ahLst/>
              <a:cxnLst>
                <a:cxn ang="0">
                  <a:pos x="T0" y="T1"/>
                </a:cxn>
                <a:cxn ang="0">
                  <a:pos x="T2" y="T3"/>
                </a:cxn>
                <a:cxn ang="0">
                  <a:pos x="T4" y="T5"/>
                </a:cxn>
                <a:cxn ang="0">
                  <a:pos x="T6" y="T7"/>
                </a:cxn>
                <a:cxn ang="0">
                  <a:pos x="T8" y="T9"/>
                </a:cxn>
              </a:cxnLst>
              <a:rect l="0" t="0" r="r" b="b"/>
              <a:pathLst>
                <a:path w="1773" h="311">
                  <a:moveTo>
                    <a:pt x="0" y="0"/>
                  </a:moveTo>
                  <a:lnTo>
                    <a:pt x="1772" y="0"/>
                  </a:lnTo>
                  <a:lnTo>
                    <a:pt x="1772" y="310"/>
                  </a:lnTo>
                  <a:lnTo>
                    <a:pt x="0" y="310"/>
                  </a:lnTo>
                  <a:lnTo>
                    <a:pt x="0" y="0"/>
                  </a:lnTo>
                </a:path>
              </a:pathLst>
            </a:custGeom>
            <a:solidFill>
              <a:srgbClr val="8AB116"/>
            </a:solidFill>
            <a:ln>
              <a:noFill/>
            </a:ln>
            <a:effectLst/>
          </p:spPr>
          <p:txBody>
            <a:bodyPr wrap="none" lIns="81236" tIns="40617" rIns="81236" bIns="40617" anchor="ctr"/>
            <a:lstStyle/>
            <a:p>
              <a:endParaRPr lang="en-US" sz="1200" dirty="0">
                <a:latin typeface="Lato Light"/>
              </a:endParaRPr>
            </a:p>
          </p:txBody>
        </p:sp>
      </p:grpSp>
      <p:grpSp>
        <p:nvGrpSpPr>
          <p:cNvPr id="82" name="Group 42">
            <a:extLst>
              <a:ext uri="{FF2B5EF4-FFF2-40B4-BE49-F238E27FC236}">
                <a16:creationId xmlns:a16="http://schemas.microsoft.com/office/drawing/2014/main" id="{F690386E-1384-47AB-90A9-4558C9E17AA8}"/>
              </a:ext>
            </a:extLst>
          </p:cNvPr>
          <p:cNvGrpSpPr>
            <a:grpSpLocks/>
          </p:cNvGrpSpPr>
          <p:nvPr/>
        </p:nvGrpSpPr>
        <p:grpSpPr bwMode="auto">
          <a:xfrm>
            <a:off x="8359095" y="4354251"/>
            <a:ext cx="3553987" cy="2008895"/>
            <a:chOff x="1996843" y="5164854"/>
            <a:chExt cx="5038267" cy="2587876"/>
          </a:xfrm>
        </p:grpSpPr>
        <p:grpSp>
          <p:nvGrpSpPr>
            <p:cNvPr id="83" name="Group 43">
              <a:extLst>
                <a:ext uri="{FF2B5EF4-FFF2-40B4-BE49-F238E27FC236}">
                  <a16:creationId xmlns:a16="http://schemas.microsoft.com/office/drawing/2014/main" id="{3ECB2AFE-19BB-4D69-BDEA-C8F0EBBDFC13}"/>
                </a:ext>
              </a:extLst>
            </p:cNvPr>
            <p:cNvGrpSpPr>
              <a:grpSpLocks/>
            </p:cNvGrpSpPr>
            <p:nvPr/>
          </p:nvGrpSpPr>
          <p:grpSpPr bwMode="auto">
            <a:xfrm>
              <a:off x="1996843" y="5164854"/>
              <a:ext cx="5038267" cy="2129285"/>
              <a:chOff x="714174" y="1970277"/>
              <a:chExt cx="2638626" cy="1370297"/>
            </a:xfrm>
          </p:grpSpPr>
          <p:cxnSp>
            <p:nvCxnSpPr>
              <p:cNvPr id="91" name="Straight Connector 90">
                <a:extLst>
                  <a:ext uri="{FF2B5EF4-FFF2-40B4-BE49-F238E27FC236}">
                    <a16:creationId xmlns:a16="http://schemas.microsoft.com/office/drawing/2014/main" id="{D1C75A21-7860-4047-B798-BD640C3CE203}"/>
                  </a:ext>
                </a:extLst>
              </p:cNvPr>
              <p:cNvCxnSpPr/>
              <p:nvPr/>
            </p:nvCxnSpPr>
            <p:spPr>
              <a:xfrm>
                <a:off x="714174" y="3340712"/>
                <a:ext cx="2638626" cy="0"/>
              </a:xfrm>
              <a:prstGeom prst="line">
                <a:avLst/>
              </a:prstGeom>
              <a:ln w="76200">
                <a:solidFill>
                  <a:schemeClr val="tx1">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2" name="Rounded Rectangle 67">
                <a:extLst>
                  <a:ext uri="{FF2B5EF4-FFF2-40B4-BE49-F238E27FC236}">
                    <a16:creationId xmlns:a16="http://schemas.microsoft.com/office/drawing/2014/main" id="{9840E1F4-1979-4299-829A-D854BED1D90E}"/>
                  </a:ext>
                </a:extLst>
              </p:cNvPr>
              <p:cNvSpPr/>
              <p:nvPr/>
            </p:nvSpPr>
            <p:spPr>
              <a:xfrm>
                <a:off x="951571" y="1980424"/>
                <a:ext cx="198777" cy="1268334"/>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sp>
            <p:nvSpPr>
              <p:cNvPr id="93" name="Rounded Rectangle 68">
                <a:extLst>
                  <a:ext uri="{FF2B5EF4-FFF2-40B4-BE49-F238E27FC236}">
                    <a16:creationId xmlns:a16="http://schemas.microsoft.com/office/drawing/2014/main" id="{D371B3B7-5EB0-401A-9A21-E23D7FF960B7}"/>
                  </a:ext>
                </a:extLst>
              </p:cNvPr>
              <p:cNvSpPr/>
              <p:nvPr/>
            </p:nvSpPr>
            <p:spPr>
              <a:xfrm>
                <a:off x="1336631" y="2334289"/>
                <a:ext cx="202753" cy="87578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sp>
            <p:nvSpPr>
              <p:cNvPr id="94" name="Rounded Rectangle 69">
                <a:extLst>
                  <a:ext uri="{FF2B5EF4-FFF2-40B4-BE49-F238E27FC236}">
                    <a16:creationId xmlns:a16="http://schemas.microsoft.com/office/drawing/2014/main" id="{ED8249C1-5532-42D7-A442-CBD4629C292B}"/>
                  </a:ext>
                </a:extLst>
              </p:cNvPr>
              <p:cNvSpPr/>
              <p:nvPr/>
            </p:nvSpPr>
            <p:spPr>
              <a:xfrm>
                <a:off x="1722258" y="1980424"/>
                <a:ext cx="210136" cy="1247406"/>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sp>
            <p:nvSpPr>
              <p:cNvPr id="95" name="Rounded Rectangle 71">
                <a:extLst>
                  <a:ext uri="{FF2B5EF4-FFF2-40B4-BE49-F238E27FC236}">
                    <a16:creationId xmlns:a16="http://schemas.microsoft.com/office/drawing/2014/main" id="{4075FC2F-0BE3-4308-9F72-AD64DA27F982}"/>
                  </a:ext>
                </a:extLst>
              </p:cNvPr>
              <p:cNvSpPr/>
              <p:nvPr/>
            </p:nvSpPr>
            <p:spPr>
              <a:xfrm>
                <a:off x="2107318" y="2201748"/>
                <a:ext cx="212976" cy="1033058"/>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sp>
            <p:nvSpPr>
              <p:cNvPr id="96" name="Rounded Rectangle 72">
                <a:extLst>
                  <a:ext uri="{FF2B5EF4-FFF2-40B4-BE49-F238E27FC236}">
                    <a16:creationId xmlns:a16="http://schemas.microsoft.com/office/drawing/2014/main" id="{DB00623B-1006-4CEC-9101-66CF32146506}"/>
                  </a:ext>
                </a:extLst>
              </p:cNvPr>
              <p:cNvSpPr/>
              <p:nvPr/>
            </p:nvSpPr>
            <p:spPr>
              <a:xfrm>
                <a:off x="2492378" y="2087598"/>
                <a:ext cx="192530" cy="1136427"/>
              </a:xfrm>
              <a:prstGeom prst="roundRect">
                <a:avLst/>
              </a:prstGeom>
              <a:solidFill>
                <a:srgbClr val="88B0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sp>
            <p:nvSpPr>
              <p:cNvPr id="97" name="Rounded Rectangle 73">
                <a:extLst>
                  <a:ext uri="{FF2B5EF4-FFF2-40B4-BE49-F238E27FC236}">
                    <a16:creationId xmlns:a16="http://schemas.microsoft.com/office/drawing/2014/main" id="{978C0AAF-C08A-423D-B3B3-B300FAC216F4}"/>
                  </a:ext>
                </a:extLst>
              </p:cNvPr>
              <p:cNvSpPr/>
              <p:nvPr/>
            </p:nvSpPr>
            <p:spPr>
              <a:xfrm>
                <a:off x="2877438" y="1970277"/>
                <a:ext cx="203321" cy="1246772"/>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1218926">
                  <a:defRPr/>
                </a:pPr>
                <a:endParaRPr lang="en-US" sz="1200" dirty="0">
                  <a:solidFill>
                    <a:schemeClr val="tx1"/>
                  </a:solidFill>
                  <a:latin typeface="Open Sans"/>
                  <a:cs typeface="Open Sans"/>
                </a:endParaRPr>
              </a:p>
            </p:txBody>
          </p:sp>
        </p:grpSp>
        <p:grpSp>
          <p:nvGrpSpPr>
            <p:cNvPr id="84" name="Group 48">
              <a:extLst>
                <a:ext uri="{FF2B5EF4-FFF2-40B4-BE49-F238E27FC236}">
                  <a16:creationId xmlns:a16="http://schemas.microsoft.com/office/drawing/2014/main" id="{790FFA14-C701-47B3-BAFC-FDFEF31E89D3}"/>
                </a:ext>
              </a:extLst>
            </p:cNvPr>
            <p:cNvGrpSpPr>
              <a:grpSpLocks/>
            </p:cNvGrpSpPr>
            <p:nvPr/>
          </p:nvGrpSpPr>
          <p:grpSpPr bwMode="auto">
            <a:xfrm>
              <a:off x="2493695" y="7435546"/>
              <a:ext cx="4049529" cy="317184"/>
              <a:chOff x="2475500" y="7502131"/>
              <a:chExt cx="4049529" cy="317184"/>
            </a:xfrm>
          </p:grpSpPr>
          <p:sp>
            <p:nvSpPr>
              <p:cNvPr id="85" name="Rectangle 1436">
                <a:extLst>
                  <a:ext uri="{FF2B5EF4-FFF2-40B4-BE49-F238E27FC236}">
                    <a16:creationId xmlns:a16="http://schemas.microsoft.com/office/drawing/2014/main" id="{A0D50F9E-C47B-4317-839E-FF33B16EA2D6}"/>
                  </a:ext>
                </a:extLst>
              </p:cNvPr>
              <p:cNvSpPr>
                <a:spLocks noChangeArrowheads="1"/>
              </p:cNvSpPr>
              <p:nvPr/>
            </p:nvSpPr>
            <p:spPr bwMode="auto">
              <a:xfrm>
                <a:off x="2475500"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id-ID" altLang="es-MX" sz="1600" dirty="0">
                    <a:latin typeface="Open Sans" panose="020B0606030504020204" pitchFamily="34" charset="0"/>
                    <a:cs typeface="Open Sans" panose="020B0606030504020204" pitchFamily="34" charset="0"/>
                  </a:rPr>
                  <a:t>34</a:t>
                </a:r>
                <a:endParaRPr lang="en-US" altLang="es-MX" sz="2933" dirty="0">
                  <a:latin typeface="Open Sans" panose="020B0606030504020204" pitchFamily="34" charset="0"/>
                  <a:cs typeface="Open Sans" panose="020B0606030504020204" pitchFamily="34" charset="0"/>
                </a:endParaRPr>
              </a:p>
            </p:txBody>
          </p:sp>
          <p:sp>
            <p:nvSpPr>
              <p:cNvPr id="86" name="Rectangle 1436">
                <a:extLst>
                  <a:ext uri="{FF2B5EF4-FFF2-40B4-BE49-F238E27FC236}">
                    <a16:creationId xmlns:a16="http://schemas.microsoft.com/office/drawing/2014/main" id="{554FB40E-5E4C-483C-8A53-D6ABE5B15B26}"/>
                  </a:ext>
                </a:extLst>
              </p:cNvPr>
              <p:cNvSpPr>
                <a:spLocks noChangeArrowheads="1"/>
              </p:cNvSpPr>
              <p:nvPr/>
            </p:nvSpPr>
            <p:spPr bwMode="auto">
              <a:xfrm>
                <a:off x="3229905"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latin typeface="Open Sans" panose="020B0606030504020204" pitchFamily="34" charset="0"/>
                    <a:cs typeface="Open Sans" panose="020B0606030504020204" pitchFamily="34" charset="0"/>
                  </a:rPr>
                  <a:t>54</a:t>
                </a:r>
                <a:endParaRPr lang="en-US" altLang="es-MX" sz="2933" dirty="0">
                  <a:latin typeface="Open Sans" panose="020B0606030504020204" pitchFamily="34" charset="0"/>
                  <a:cs typeface="Open Sans" panose="020B0606030504020204" pitchFamily="34" charset="0"/>
                </a:endParaRPr>
              </a:p>
            </p:txBody>
          </p:sp>
          <p:sp>
            <p:nvSpPr>
              <p:cNvPr id="87" name="Rectangle 1436">
                <a:extLst>
                  <a:ext uri="{FF2B5EF4-FFF2-40B4-BE49-F238E27FC236}">
                    <a16:creationId xmlns:a16="http://schemas.microsoft.com/office/drawing/2014/main" id="{8B6E6C6E-31EB-4D85-B95E-102A13E7DEFD}"/>
                  </a:ext>
                </a:extLst>
              </p:cNvPr>
              <p:cNvSpPr>
                <a:spLocks noChangeArrowheads="1"/>
              </p:cNvSpPr>
              <p:nvPr/>
            </p:nvSpPr>
            <p:spPr bwMode="auto">
              <a:xfrm>
                <a:off x="3969856"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latin typeface="Open Sans" panose="020B0606030504020204" pitchFamily="34" charset="0"/>
                    <a:cs typeface="Open Sans" panose="020B0606030504020204" pitchFamily="34" charset="0"/>
                  </a:rPr>
                  <a:t>32</a:t>
                </a:r>
                <a:endParaRPr lang="en-US" altLang="es-MX" sz="2933">
                  <a:latin typeface="Open Sans" panose="020B0606030504020204" pitchFamily="34" charset="0"/>
                  <a:cs typeface="Open Sans" panose="020B0606030504020204" pitchFamily="34" charset="0"/>
                </a:endParaRPr>
              </a:p>
            </p:txBody>
          </p:sp>
          <p:sp>
            <p:nvSpPr>
              <p:cNvPr id="88" name="Rectangle 1436">
                <a:extLst>
                  <a:ext uri="{FF2B5EF4-FFF2-40B4-BE49-F238E27FC236}">
                    <a16:creationId xmlns:a16="http://schemas.microsoft.com/office/drawing/2014/main" id="{48A65353-6899-4264-B1BD-D1749EB970F0}"/>
                  </a:ext>
                </a:extLst>
              </p:cNvPr>
              <p:cNvSpPr>
                <a:spLocks noChangeArrowheads="1"/>
              </p:cNvSpPr>
              <p:nvPr/>
            </p:nvSpPr>
            <p:spPr bwMode="auto">
              <a:xfrm>
                <a:off x="4709804"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latin typeface="Open Sans" panose="020B0606030504020204" pitchFamily="34" charset="0"/>
                    <a:cs typeface="Open Sans" panose="020B0606030504020204" pitchFamily="34" charset="0"/>
                  </a:rPr>
                  <a:t>43</a:t>
                </a:r>
                <a:endParaRPr lang="en-US" altLang="es-MX" sz="2933">
                  <a:latin typeface="Open Sans" panose="020B0606030504020204" pitchFamily="34" charset="0"/>
                  <a:cs typeface="Open Sans" panose="020B0606030504020204" pitchFamily="34" charset="0"/>
                </a:endParaRPr>
              </a:p>
            </p:txBody>
          </p:sp>
          <p:sp>
            <p:nvSpPr>
              <p:cNvPr id="89" name="Rectangle 1436">
                <a:extLst>
                  <a:ext uri="{FF2B5EF4-FFF2-40B4-BE49-F238E27FC236}">
                    <a16:creationId xmlns:a16="http://schemas.microsoft.com/office/drawing/2014/main" id="{DFF6714A-6492-4AD1-8ABE-BCAD74E34623}"/>
                  </a:ext>
                </a:extLst>
              </p:cNvPr>
              <p:cNvSpPr>
                <a:spLocks noChangeArrowheads="1"/>
              </p:cNvSpPr>
              <p:nvPr/>
            </p:nvSpPr>
            <p:spPr bwMode="auto">
              <a:xfrm>
                <a:off x="5449750"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a:latin typeface="Open Sans" panose="020B0606030504020204" pitchFamily="34" charset="0"/>
                    <a:cs typeface="Open Sans" panose="020B0606030504020204" pitchFamily="34" charset="0"/>
                  </a:rPr>
                  <a:t>26</a:t>
                </a:r>
                <a:endParaRPr lang="en-US" altLang="es-MX" sz="2933">
                  <a:latin typeface="Open Sans" panose="020B0606030504020204" pitchFamily="34" charset="0"/>
                  <a:cs typeface="Open Sans" panose="020B0606030504020204" pitchFamily="34" charset="0"/>
                </a:endParaRPr>
              </a:p>
            </p:txBody>
          </p:sp>
          <p:sp>
            <p:nvSpPr>
              <p:cNvPr id="90" name="Rectangle 1436">
                <a:extLst>
                  <a:ext uri="{FF2B5EF4-FFF2-40B4-BE49-F238E27FC236}">
                    <a16:creationId xmlns:a16="http://schemas.microsoft.com/office/drawing/2014/main" id="{260B83F9-58B2-4AE6-8A99-0ACF1BE26F28}"/>
                  </a:ext>
                </a:extLst>
              </p:cNvPr>
              <p:cNvSpPr>
                <a:spLocks noChangeArrowheads="1"/>
              </p:cNvSpPr>
              <p:nvPr/>
            </p:nvSpPr>
            <p:spPr bwMode="auto">
              <a:xfrm>
                <a:off x="6211428" y="7502131"/>
                <a:ext cx="313601" cy="317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600" dirty="0">
                    <a:latin typeface="Open Sans" panose="020B0606030504020204" pitchFamily="34" charset="0"/>
                    <a:cs typeface="Open Sans" panose="020B0606030504020204" pitchFamily="34" charset="0"/>
                  </a:rPr>
                  <a:t>70</a:t>
                </a:r>
                <a:endParaRPr lang="en-US" altLang="es-MX" sz="2933" dirty="0">
                  <a:latin typeface="Open Sans" panose="020B0606030504020204" pitchFamily="34" charset="0"/>
                  <a:cs typeface="Open Sans" panose="020B0606030504020204" pitchFamily="34" charset="0"/>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p:cTn id="7" dur="1000" fill="hold"/>
                                        <p:tgtEl>
                                          <p:spTgt spid="54"/>
                                        </p:tgtEl>
                                        <p:attrNameLst>
                                          <p:attrName>ppt_w</p:attrName>
                                        </p:attrNameLst>
                                      </p:cBhvr>
                                      <p:tavLst>
                                        <p:tav tm="0">
                                          <p:val>
                                            <p:strVal val="#ppt_w+.3"/>
                                          </p:val>
                                        </p:tav>
                                        <p:tav tm="100000">
                                          <p:val>
                                            <p:strVal val="#ppt_w"/>
                                          </p:val>
                                        </p:tav>
                                      </p:tavLst>
                                    </p:anim>
                                    <p:anim calcmode="lin" valueType="num">
                                      <p:cBhvr>
                                        <p:cTn id="8" dur="1000" fill="hold"/>
                                        <p:tgtEl>
                                          <p:spTgt spid="54"/>
                                        </p:tgtEl>
                                        <p:attrNameLst>
                                          <p:attrName>ppt_h</p:attrName>
                                        </p:attrNameLst>
                                      </p:cBhvr>
                                      <p:tavLst>
                                        <p:tav tm="0">
                                          <p:val>
                                            <p:strVal val="#ppt_h"/>
                                          </p:val>
                                        </p:tav>
                                        <p:tav tm="100000">
                                          <p:val>
                                            <p:strVal val="#ppt_h"/>
                                          </p:val>
                                        </p:tav>
                                      </p:tavLst>
                                    </p:anim>
                                    <p:animEffect transition="in" filter="fade">
                                      <p:cBhvr>
                                        <p:cTn id="9" dur="1000"/>
                                        <p:tgtEl>
                                          <p:spTgt spid="5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1000" fill="hold"/>
                                        <p:tgtEl>
                                          <p:spTgt spid="15"/>
                                        </p:tgtEl>
                                        <p:attrNameLst>
                                          <p:attrName>ppt_w</p:attrName>
                                        </p:attrNameLst>
                                      </p:cBhvr>
                                      <p:tavLst>
                                        <p:tav tm="0">
                                          <p:val>
                                            <p:strVal val="#ppt_w+.3"/>
                                          </p:val>
                                        </p:tav>
                                        <p:tav tm="100000">
                                          <p:val>
                                            <p:strVal val="#ppt_w"/>
                                          </p:val>
                                        </p:tav>
                                      </p:tavLst>
                                    </p:anim>
                                    <p:anim calcmode="lin" valueType="num">
                                      <p:cBhvr>
                                        <p:cTn id="14" dur="1000" fill="hold"/>
                                        <p:tgtEl>
                                          <p:spTgt spid="15"/>
                                        </p:tgtEl>
                                        <p:attrNameLst>
                                          <p:attrName>ppt_h</p:attrName>
                                        </p:attrNameLst>
                                      </p:cBhvr>
                                      <p:tavLst>
                                        <p:tav tm="0">
                                          <p:val>
                                            <p:strVal val="#ppt_h"/>
                                          </p:val>
                                        </p:tav>
                                        <p:tav tm="100000">
                                          <p:val>
                                            <p:strVal val="#ppt_h"/>
                                          </p:val>
                                        </p:tav>
                                      </p:tavLst>
                                    </p:anim>
                                    <p:animEffect transition="in" filter="fade">
                                      <p:cBhvr>
                                        <p:cTn id="15"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person, indoor, person, sitting&#10;&#10;Description automatically generated">
            <a:extLst>
              <a:ext uri="{FF2B5EF4-FFF2-40B4-BE49-F238E27FC236}">
                <a16:creationId xmlns:a16="http://schemas.microsoft.com/office/drawing/2014/main" id="{90CDF482-7F85-4B35-9144-2AE878F64959}"/>
              </a:ext>
            </a:extLst>
          </p:cNvPr>
          <p:cNvPicPr>
            <a:picLocks noGrp="1" noChangeAspect="1"/>
          </p:cNvPicPr>
          <p:nvPr>
            <p:ph type="pic" sz="quarter" idx="10"/>
          </p:nvPr>
        </p:nvPicPr>
        <p:blipFill>
          <a:blip r:embed="rId2">
            <a:alphaModFix amt="70000"/>
          </a:blip>
          <a:srcRect t="7834" b="7834"/>
          <a:stretch>
            <a:fillRect/>
          </a:stretch>
        </p:blipFill>
        <p:spPr>
          <a:xfrm>
            <a:off x="-14655" y="-15957"/>
            <a:ext cx="12192000" cy="6857999"/>
          </a:xfrm>
        </p:spPr>
      </p:pic>
      <p:sp>
        <p:nvSpPr>
          <p:cNvPr id="86" name="Rectangle 85"/>
          <p:cNvSpPr>
            <a:spLocks noChangeAspect="1"/>
          </p:cNvSpPr>
          <p:nvPr/>
        </p:nvSpPr>
        <p:spPr>
          <a:xfrm>
            <a:off x="-20578" y="1"/>
            <a:ext cx="12199935" cy="6857999"/>
          </a:xfrm>
          <a:prstGeom prst="rect">
            <a:avLst/>
          </a:prstGeom>
          <a:gradFill flip="none" rotWithShape="1">
            <a:gsLst>
              <a:gs pos="0">
                <a:srgbClr val="466305">
                  <a:lumMod val="23000"/>
                  <a:alpha val="56000"/>
                </a:srgbClr>
              </a:gs>
              <a:gs pos="100000">
                <a:srgbClr val="88B015">
                  <a:alpha val="34000"/>
                </a:srgbClr>
              </a:gs>
            </a:gsLst>
            <a:lin ang="3360000" scaled="0"/>
            <a:tileRect/>
          </a:gra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194">
              <a:defRPr/>
            </a:pPr>
            <a:endParaRPr lang="en-US" sz="900" dirty="0">
              <a:latin typeface="Calibri Light"/>
            </a:endParaRPr>
          </a:p>
        </p:txBody>
      </p:sp>
      <p:cxnSp>
        <p:nvCxnSpPr>
          <p:cNvPr id="68" name="Straight Connector 67"/>
          <p:cNvCxnSpPr>
            <a:stCxn id="77" idx="5"/>
            <a:endCxn id="75" idx="1"/>
          </p:cNvCxnSpPr>
          <p:nvPr/>
        </p:nvCxnSpPr>
        <p:spPr>
          <a:xfrm>
            <a:off x="2241549" y="2670287"/>
            <a:ext cx="1158083" cy="282575"/>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75" idx="3"/>
            <a:endCxn id="88" idx="7"/>
          </p:cNvCxnSpPr>
          <p:nvPr/>
        </p:nvCxnSpPr>
        <p:spPr>
          <a:xfrm flipH="1">
            <a:off x="2241549" y="3902979"/>
            <a:ext cx="1158083" cy="922339"/>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a:stCxn id="75" idx="5"/>
            <a:endCxn id="76" idx="1"/>
          </p:cNvCxnSpPr>
          <p:nvPr/>
        </p:nvCxnSpPr>
        <p:spPr>
          <a:xfrm>
            <a:off x="4349752" y="3902981"/>
            <a:ext cx="682625" cy="957263"/>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stCxn id="75" idx="7"/>
            <a:endCxn id="78" idx="2"/>
          </p:cNvCxnSpPr>
          <p:nvPr/>
        </p:nvCxnSpPr>
        <p:spPr>
          <a:xfrm flipV="1">
            <a:off x="4349752" y="2249599"/>
            <a:ext cx="682625" cy="703263"/>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a:stCxn id="78" idx="6"/>
            <a:endCxn id="93" idx="1"/>
          </p:cNvCxnSpPr>
          <p:nvPr/>
        </p:nvCxnSpPr>
        <p:spPr>
          <a:xfrm>
            <a:off x="5656263" y="2249597"/>
            <a:ext cx="2312195" cy="67230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a:stCxn id="76" idx="6"/>
            <a:endCxn id="74" idx="3"/>
          </p:cNvCxnSpPr>
          <p:nvPr/>
        </p:nvCxnSpPr>
        <p:spPr>
          <a:xfrm flipV="1">
            <a:off x="5852320" y="4974544"/>
            <a:ext cx="1395413" cy="225425"/>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74" name="Oval 73"/>
          <p:cNvSpPr/>
          <p:nvPr/>
        </p:nvSpPr>
        <p:spPr>
          <a:xfrm>
            <a:off x="7177088" y="4566555"/>
            <a:ext cx="478632" cy="478632"/>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75" name="Oval 74"/>
          <p:cNvSpPr/>
          <p:nvPr/>
        </p:nvSpPr>
        <p:spPr bwMode="auto">
          <a:xfrm>
            <a:off x="3202783" y="2756012"/>
            <a:ext cx="1343819" cy="134381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76" name="Oval 75"/>
          <p:cNvSpPr/>
          <p:nvPr/>
        </p:nvSpPr>
        <p:spPr bwMode="auto">
          <a:xfrm>
            <a:off x="4891882" y="4719750"/>
            <a:ext cx="960439" cy="961231"/>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77" name="Oval 76"/>
          <p:cNvSpPr/>
          <p:nvPr/>
        </p:nvSpPr>
        <p:spPr bwMode="auto">
          <a:xfrm>
            <a:off x="1585914" y="2017030"/>
            <a:ext cx="767557" cy="76596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78" name="Oval 77"/>
          <p:cNvSpPr/>
          <p:nvPr/>
        </p:nvSpPr>
        <p:spPr bwMode="auto">
          <a:xfrm>
            <a:off x="5032375" y="1937655"/>
            <a:ext cx="623888" cy="623888"/>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88" name="Oval 87"/>
          <p:cNvSpPr/>
          <p:nvPr/>
        </p:nvSpPr>
        <p:spPr bwMode="auto">
          <a:xfrm>
            <a:off x="1585914" y="4712605"/>
            <a:ext cx="767557" cy="768351"/>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cxnSp>
        <p:nvCxnSpPr>
          <p:cNvPr id="90" name="Straight Connector 89"/>
          <p:cNvCxnSpPr>
            <a:stCxn id="74" idx="6"/>
            <a:endCxn id="93" idx="3"/>
          </p:cNvCxnSpPr>
          <p:nvPr/>
        </p:nvCxnSpPr>
        <p:spPr>
          <a:xfrm flipV="1">
            <a:off x="7655719" y="3872818"/>
            <a:ext cx="312739" cy="9326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92" name="Oval 91"/>
          <p:cNvSpPr/>
          <p:nvPr/>
        </p:nvSpPr>
        <p:spPr bwMode="auto">
          <a:xfrm>
            <a:off x="5424489" y="2724262"/>
            <a:ext cx="1343819" cy="1344613"/>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93" name="Oval 92"/>
          <p:cNvSpPr/>
          <p:nvPr/>
        </p:nvSpPr>
        <p:spPr bwMode="auto">
          <a:xfrm>
            <a:off x="7771608" y="2725055"/>
            <a:ext cx="1343819" cy="1344613"/>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96" name="Oval 95"/>
          <p:cNvSpPr/>
          <p:nvPr/>
        </p:nvSpPr>
        <p:spPr bwMode="auto">
          <a:xfrm>
            <a:off x="9901238" y="2017030"/>
            <a:ext cx="768351" cy="765969"/>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sp>
        <p:nvSpPr>
          <p:cNvPr id="97" name="Oval 96"/>
          <p:cNvSpPr/>
          <p:nvPr/>
        </p:nvSpPr>
        <p:spPr bwMode="auto">
          <a:xfrm>
            <a:off x="9936958" y="4692762"/>
            <a:ext cx="768351" cy="768351"/>
          </a:xfrm>
          <a:prstGeom prst="ellipse">
            <a:avLst/>
          </a:prstGeom>
          <a:noFill/>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lIns="121893" tIns="60947" rIns="121893" bIns="60947" anchor="ctr"/>
          <a:lstStyle/>
          <a:p>
            <a:pPr algn="ctr" defTabSz="914194">
              <a:defRPr/>
            </a:pPr>
            <a:endParaRPr lang="en-US" sz="1500" b="1" dirty="0">
              <a:latin typeface="Calibri Light"/>
            </a:endParaRPr>
          </a:p>
        </p:txBody>
      </p:sp>
      <p:cxnSp>
        <p:nvCxnSpPr>
          <p:cNvPr id="100" name="Straight Connector 99"/>
          <p:cNvCxnSpPr>
            <a:stCxn id="93" idx="5"/>
            <a:endCxn id="97" idx="1"/>
          </p:cNvCxnSpPr>
          <p:nvPr/>
        </p:nvCxnSpPr>
        <p:spPr>
          <a:xfrm>
            <a:off x="8918575" y="3872818"/>
            <a:ext cx="1131095" cy="9326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02"/>
          <p:cNvCxnSpPr>
            <a:stCxn id="93" idx="7"/>
            <a:endCxn id="96" idx="2"/>
          </p:cNvCxnSpPr>
          <p:nvPr/>
        </p:nvCxnSpPr>
        <p:spPr>
          <a:xfrm flipV="1">
            <a:off x="8918577" y="2399617"/>
            <a:ext cx="982663" cy="522288"/>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a:stCxn id="75" idx="6"/>
            <a:endCxn id="92" idx="2"/>
          </p:cNvCxnSpPr>
          <p:nvPr/>
        </p:nvCxnSpPr>
        <p:spPr>
          <a:xfrm flipV="1">
            <a:off x="4546600" y="3396568"/>
            <a:ext cx="877888" cy="30957"/>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110"/>
          <p:cNvCxnSpPr>
            <a:stCxn id="92" idx="6"/>
            <a:endCxn id="93" idx="2"/>
          </p:cNvCxnSpPr>
          <p:nvPr/>
        </p:nvCxnSpPr>
        <p:spPr>
          <a:xfrm>
            <a:off x="6768307" y="3396567"/>
            <a:ext cx="1003300" cy="795"/>
          </a:xfrm>
          <a:prstGeom prst="line">
            <a:avLst/>
          </a:prstGeom>
          <a:ln w="9525" cap="rnd">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a:stCxn id="92" idx="4"/>
            <a:endCxn id="76" idx="7"/>
          </p:cNvCxnSpPr>
          <p:nvPr/>
        </p:nvCxnSpPr>
        <p:spPr>
          <a:xfrm flipH="1">
            <a:off x="5711826" y="4068874"/>
            <a:ext cx="384969" cy="791369"/>
          </a:xfrm>
          <a:prstGeom prst="line">
            <a:avLst/>
          </a:prstGeom>
          <a:ln w="28575" cap="rnd" cmpd="sng">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65566" name="Freeform 328"/>
          <p:cNvSpPr>
            <a:spLocks noChangeArrowheads="1"/>
          </p:cNvSpPr>
          <p:nvPr/>
        </p:nvSpPr>
        <p:spPr bwMode="auto">
          <a:xfrm>
            <a:off x="8054976" y="3190192"/>
            <a:ext cx="766763" cy="427832"/>
          </a:xfrm>
          <a:custGeom>
            <a:avLst/>
            <a:gdLst>
              <a:gd name="T0" fmla="*/ 573353 w 1564"/>
              <a:gd name="T1" fmla="*/ 598914 h 871"/>
              <a:gd name="T2" fmla="*/ 442021 w 1564"/>
              <a:gd name="T3" fmla="*/ 730478 h 871"/>
              <a:gd name="T4" fmla="*/ 573353 w 1564"/>
              <a:gd name="T5" fmla="*/ 854188 h 871"/>
              <a:gd name="T6" fmla="*/ 695865 w 1564"/>
              <a:gd name="T7" fmla="*/ 730478 h 871"/>
              <a:gd name="T8" fmla="*/ 573353 w 1564"/>
              <a:gd name="T9" fmla="*/ 598914 h 871"/>
              <a:gd name="T10" fmla="*/ 573353 w 1564"/>
              <a:gd name="T11" fmla="*/ 796260 h 871"/>
              <a:gd name="T12" fmla="*/ 507687 w 1564"/>
              <a:gd name="T13" fmla="*/ 730478 h 871"/>
              <a:gd name="T14" fmla="*/ 573353 w 1564"/>
              <a:gd name="T15" fmla="*/ 664696 h 871"/>
              <a:gd name="T16" fmla="*/ 630199 w 1564"/>
              <a:gd name="T17" fmla="*/ 730478 h 871"/>
              <a:gd name="T18" fmla="*/ 573353 w 1564"/>
              <a:gd name="T19" fmla="*/ 796260 h 871"/>
              <a:gd name="T20" fmla="*/ 1531883 w 1564"/>
              <a:gd name="T21" fmla="*/ 509567 h 871"/>
              <a:gd name="T22" fmla="*/ 1531883 w 1564"/>
              <a:gd name="T23" fmla="*/ 640150 h 871"/>
              <a:gd name="T24" fmla="*/ 1475038 w 1564"/>
              <a:gd name="T25" fmla="*/ 705933 h 871"/>
              <a:gd name="T26" fmla="*/ 1400551 w 1564"/>
              <a:gd name="T27" fmla="*/ 705933 h 871"/>
              <a:gd name="T28" fmla="*/ 1236875 w 1564"/>
              <a:gd name="T29" fmla="*/ 558659 h 871"/>
              <a:gd name="T30" fmla="*/ 1073200 w 1564"/>
              <a:gd name="T31" fmla="*/ 705933 h 871"/>
              <a:gd name="T32" fmla="*/ 737029 w 1564"/>
              <a:gd name="T33" fmla="*/ 705933 h 871"/>
              <a:gd name="T34" fmla="*/ 573353 w 1564"/>
              <a:gd name="T35" fmla="*/ 558659 h 871"/>
              <a:gd name="T36" fmla="*/ 400857 w 1564"/>
              <a:gd name="T37" fmla="*/ 705933 h 871"/>
              <a:gd name="T38" fmla="*/ 319510 w 1564"/>
              <a:gd name="T39" fmla="*/ 705933 h 871"/>
              <a:gd name="T40" fmla="*/ 261684 w 1564"/>
              <a:gd name="T41" fmla="*/ 640150 h 871"/>
              <a:gd name="T42" fmla="*/ 261684 w 1564"/>
              <a:gd name="T43" fmla="*/ 509567 h 871"/>
              <a:gd name="T44" fmla="*/ 1531883 w 1564"/>
              <a:gd name="T45" fmla="*/ 509567 h 871"/>
              <a:gd name="T46" fmla="*/ 1236875 w 1564"/>
              <a:gd name="T47" fmla="*/ 598914 h 871"/>
              <a:gd name="T48" fmla="*/ 1105543 w 1564"/>
              <a:gd name="T49" fmla="*/ 730478 h 871"/>
              <a:gd name="T50" fmla="*/ 1236875 w 1564"/>
              <a:gd name="T51" fmla="*/ 854188 h 871"/>
              <a:gd name="T52" fmla="*/ 1368208 w 1564"/>
              <a:gd name="T53" fmla="*/ 730478 h 871"/>
              <a:gd name="T54" fmla="*/ 1236875 w 1564"/>
              <a:gd name="T55" fmla="*/ 598914 h 871"/>
              <a:gd name="T56" fmla="*/ 1236875 w 1564"/>
              <a:gd name="T57" fmla="*/ 796260 h 871"/>
              <a:gd name="T58" fmla="*/ 1171209 w 1564"/>
              <a:gd name="T59" fmla="*/ 730478 h 871"/>
              <a:gd name="T60" fmla="*/ 1236875 w 1564"/>
              <a:gd name="T61" fmla="*/ 664696 h 871"/>
              <a:gd name="T62" fmla="*/ 1302542 w 1564"/>
              <a:gd name="T63" fmla="*/ 730478 h 871"/>
              <a:gd name="T64" fmla="*/ 1236875 w 1564"/>
              <a:gd name="T65" fmla="*/ 796260 h 871"/>
              <a:gd name="T66" fmla="*/ 1507381 w 1564"/>
              <a:gd name="T67" fmla="*/ 369166 h 871"/>
              <a:gd name="T68" fmla="*/ 1269218 w 1564"/>
              <a:gd name="T69" fmla="*/ 131565 h 871"/>
              <a:gd name="T70" fmla="*/ 1204532 w 1564"/>
              <a:gd name="T71" fmla="*/ 107019 h 871"/>
              <a:gd name="T72" fmla="*/ 1089862 w 1564"/>
              <a:gd name="T73" fmla="*/ 107019 h 871"/>
              <a:gd name="T74" fmla="*/ 1089862 w 1564"/>
              <a:gd name="T75" fmla="*/ 57928 h 871"/>
              <a:gd name="T76" fmla="*/ 1024196 w 1564"/>
              <a:gd name="T77" fmla="*/ 0 h 871"/>
              <a:gd name="T78" fmla="*/ 319510 w 1564"/>
              <a:gd name="T79" fmla="*/ 0 h 871"/>
              <a:gd name="T80" fmla="*/ 261684 w 1564"/>
              <a:gd name="T81" fmla="*/ 57928 h 871"/>
              <a:gd name="T82" fmla="*/ 261684 w 1564"/>
              <a:gd name="T83" fmla="*/ 73637 h 871"/>
              <a:gd name="T84" fmla="*/ 7841 w 1564"/>
              <a:gd name="T85" fmla="*/ 99164 h 871"/>
              <a:gd name="T86" fmla="*/ 449862 w 1564"/>
              <a:gd name="T87" fmla="*/ 156110 h 871"/>
              <a:gd name="T88" fmla="*/ 0 w 1564"/>
              <a:gd name="T89" fmla="*/ 205202 h 871"/>
              <a:gd name="T90" fmla="*/ 449862 w 1564"/>
              <a:gd name="T91" fmla="*/ 263129 h 871"/>
              <a:gd name="T92" fmla="*/ 0 w 1564"/>
              <a:gd name="T93" fmla="*/ 303384 h 871"/>
              <a:gd name="T94" fmla="*/ 261684 w 1564"/>
              <a:gd name="T95" fmla="*/ 353457 h 871"/>
              <a:gd name="T96" fmla="*/ 261684 w 1564"/>
              <a:gd name="T97" fmla="*/ 476185 h 871"/>
              <a:gd name="T98" fmla="*/ 1531883 w 1564"/>
              <a:gd name="T99" fmla="*/ 476185 h 871"/>
              <a:gd name="T100" fmla="*/ 1531883 w 1564"/>
              <a:gd name="T101" fmla="*/ 427094 h 871"/>
              <a:gd name="T102" fmla="*/ 1507381 w 1564"/>
              <a:gd name="T103" fmla="*/ 369166 h 871"/>
              <a:gd name="T104" fmla="*/ 1400551 w 1564"/>
              <a:gd name="T105" fmla="*/ 378003 h 871"/>
              <a:gd name="T106" fmla="*/ 1171209 w 1564"/>
              <a:gd name="T107" fmla="*/ 378003 h 871"/>
              <a:gd name="T108" fmla="*/ 1154548 w 1564"/>
              <a:gd name="T109" fmla="*/ 369166 h 871"/>
              <a:gd name="T110" fmla="*/ 1154548 w 1564"/>
              <a:gd name="T111" fmla="*/ 189492 h 871"/>
              <a:gd name="T112" fmla="*/ 1171209 w 1564"/>
              <a:gd name="T113" fmla="*/ 180656 h 871"/>
              <a:gd name="T114" fmla="*/ 1212373 w 1564"/>
              <a:gd name="T115" fmla="*/ 180656 h 871"/>
              <a:gd name="T116" fmla="*/ 1220214 w 1564"/>
              <a:gd name="T117" fmla="*/ 180656 h 871"/>
              <a:gd name="T118" fmla="*/ 1409371 w 1564"/>
              <a:gd name="T119" fmla="*/ 361312 h 871"/>
              <a:gd name="T120" fmla="*/ 1400551 w 1564"/>
              <a:gd name="T121" fmla="*/ 378003 h 871"/>
              <a:gd name="T122" fmla="*/ 1400551 w 1564"/>
              <a:gd name="T123" fmla="*/ 378003 h 871"/>
              <a:gd name="T124" fmla="*/ 1400551 w 1564"/>
              <a:gd name="T125" fmla="*/ 378003 h 87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564" h="871">
                <a:moveTo>
                  <a:pt x="585" y="610"/>
                </a:moveTo>
                <a:cubicBezTo>
                  <a:pt x="510" y="610"/>
                  <a:pt x="451" y="669"/>
                  <a:pt x="451" y="744"/>
                </a:cubicBezTo>
                <a:cubicBezTo>
                  <a:pt x="451" y="820"/>
                  <a:pt x="510" y="870"/>
                  <a:pt x="585" y="870"/>
                </a:cubicBezTo>
                <a:cubicBezTo>
                  <a:pt x="652" y="870"/>
                  <a:pt x="710" y="820"/>
                  <a:pt x="710" y="744"/>
                </a:cubicBezTo>
                <a:cubicBezTo>
                  <a:pt x="710" y="669"/>
                  <a:pt x="652" y="610"/>
                  <a:pt x="585" y="610"/>
                </a:cubicBezTo>
                <a:close/>
                <a:moveTo>
                  <a:pt x="585" y="811"/>
                </a:moveTo>
                <a:cubicBezTo>
                  <a:pt x="543" y="811"/>
                  <a:pt x="518" y="778"/>
                  <a:pt x="518" y="744"/>
                </a:cubicBezTo>
                <a:cubicBezTo>
                  <a:pt x="518" y="711"/>
                  <a:pt x="543" y="677"/>
                  <a:pt x="585" y="677"/>
                </a:cubicBezTo>
                <a:cubicBezTo>
                  <a:pt x="618" y="677"/>
                  <a:pt x="643" y="711"/>
                  <a:pt x="643" y="744"/>
                </a:cubicBezTo>
                <a:cubicBezTo>
                  <a:pt x="643" y="778"/>
                  <a:pt x="618" y="811"/>
                  <a:pt x="585" y="811"/>
                </a:cubicBezTo>
                <a:close/>
                <a:moveTo>
                  <a:pt x="1563" y="519"/>
                </a:moveTo>
                <a:cubicBezTo>
                  <a:pt x="1563" y="652"/>
                  <a:pt x="1563" y="652"/>
                  <a:pt x="1563" y="652"/>
                </a:cubicBezTo>
                <a:cubicBezTo>
                  <a:pt x="1563" y="694"/>
                  <a:pt x="1538" y="719"/>
                  <a:pt x="1505" y="719"/>
                </a:cubicBezTo>
                <a:cubicBezTo>
                  <a:pt x="1429" y="719"/>
                  <a:pt x="1429" y="719"/>
                  <a:pt x="1429" y="719"/>
                </a:cubicBezTo>
                <a:cubicBezTo>
                  <a:pt x="1421" y="636"/>
                  <a:pt x="1346" y="569"/>
                  <a:pt x="1262" y="569"/>
                </a:cubicBezTo>
                <a:cubicBezTo>
                  <a:pt x="1178" y="569"/>
                  <a:pt x="1103" y="636"/>
                  <a:pt x="1095" y="719"/>
                </a:cubicBezTo>
                <a:cubicBezTo>
                  <a:pt x="752" y="719"/>
                  <a:pt x="752" y="719"/>
                  <a:pt x="752" y="719"/>
                </a:cubicBezTo>
                <a:cubicBezTo>
                  <a:pt x="735" y="636"/>
                  <a:pt x="669" y="569"/>
                  <a:pt x="585" y="569"/>
                </a:cubicBezTo>
                <a:cubicBezTo>
                  <a:pt x="493" y="569"/>
                  <a:pt x="426" y="636"/>
                  <a:pt x="409" y="719"/>
                </a:cubicBezTo>
                <a:cubicBezTo>
                  <a:pt x="326" y="719"/>
                  <a:pt x="326" y="719"/>
                  <a:pt x="326" y="719"/>
                </a:cubicBezTo>
                <a:cubicBezTo>
                  <a:pt x="292" y="719"/>
                  <a:pt x="267" y="694"/>
                  <a:pt x="267" y="652"/>
                </a:cubicBezTo>
                <a:cubicBezTo>
                  <a:pt x="267" y="519"/>
                  <a:pt x="267" y="519"/>
                  <a:pt x="267" y="519"/>
                </a:cubicBezTo>
                <a:lnTo>
                  <a:pt x="1563" y="519"/>
                </a:lnTo>
                <a:close/>
                <a:moveTo>
                  <a:pt x="1262" y="610"/>
                </a:moveTo>
                <a:cubicBezTo>
                  <a:pt x="1187" y="610"/>
                  <a:pt x="1128" y="669"/>
                  <a:pt x="1128" y="744"/>
                </a:cubicBezTo>
                <a:cubicBezTo>
                  <a:pt x="1128" y="820"/>
                  <a:pt x="1187" y="870"/>
                  <a:pt x="1262" y="870"/>
                </a:cubicBezTo>
                <a:cubicBezTo>
                  <a:pt x="1337" y="870"/>
                  <a:pt x="1396" y="820"/>
                  <a:pt x="1396" y="744"/>
                </a:cubicBezTo>
                <a:cubicBezTo>
                  <a:pt x="1396" y="669"/>
                  <a:pt x="1337" y="610"/>
                  <a:pt x="1262" y="610"/>
                </a:cubicBezTo>
                <a:close/>
                <a:moveTo>
                  <a:pt x="1262" y="811"/>
                </a:moveTo>
                <a:cubicBezTo>
                  <a:pt x="1229" y="811"/>
                  <a:pt x="1195" y="778"/>
                  <a:pt x="1195" y="744"/>
                </a:cubicBezTo>
                <a:cubicBezTo>
                  <a:pt x="1195" y="711"/>
                  <a:pt x="1229" y="677"/>
                  <a:pt x="1262" y="677"/>
                </a:cubicBezTo>
                <a:cubicBezTo>
                  <a:pt x="1295" y="677"/>
                  <a:pt x="1329" y="711"/>
                  <a:pt x="1329" y="744"/>
                </a:cubicBezTo>
                <a:cubicBezTo>
                  <a:pt x="1329" y="778"/>
                  <a:pt x="1295" y="811"/>
                  <a:pt x="1262" y="811"/>
                </a:cubicBezTo>
                <a:close/>
                <a:moveTo>
                  <a:pt x="1538" y="376"/>
                </a:moveTo>
                <a:cubicBezTo>
                  <a:pt x="1295" y="134"/>
                  <a:pt x="1295" y="134"/>
                  <a:pt x="1295" y="134"/>
                </a:cubicBezTo>
                <a:cubicBezTo>
                  <a:pt x="1279" y="117"/>
                  <a:pt x="1254" y="109"/>
                  <a:pt x="1229" y="109"/>
                </a:cubicBezTo>
                <a:cubicBezTo>
                  <a:pt x="1112" y="109"/>
                  <a:pt x="1112" y="109"/>
                  <a:pt x="1112" y="109"/>
                </a:cubicBezTo>
                <a:cubicBezTo>
                  <a:pt x="1112" y="59"/>
                  <a:pt x="1112" y="59"/>
                  <a:pt x="1112" y="59"/>
                </a:cubicBezTo>
                <a:cubicBezTo>
                  <a:pt x="1112" y="25"/>
                  <a:pt x="1078" y="0"/>
                  <a:pt x="1045" y="0"/>
                </a:cubicBezTo>
                <a:cubicBezTo>
                  <a:pt x="326" y="0"/>
                  <a:pt x="326" y="0"/>
                  <a:pt x="326" y="0"/>
                </a:cubicBezTo>
                <a:cubicBezTo>
                  <a:pt x="292" y="0"/>
                  <a:pt x="267" y="25"/>
                  <a:pt x="267" y="59"/>
                </a:cubicBezTo>
                <a:cubicBezTo>
                  <a:pt x="267" y="75"/>
                  <a:pt x="267" y="75"/>
                  <a:pt x="267" y="75"/>
                </a:cubicBezTo>
                <a:cubicBezTo>
                  <a:pt x="8" y="101"/>
                  <a:pt x="8" y="101"/>
                  <a:pt x="8" y="101"/>
                </a:cubicBezTo>
                <a:cubicBezTo>
                  <a:pt x="459" y="159"/>
                  <a:pt x="459" y="159"/>
                  <a:pt x="459" y="159"/>
                </a:cubicBezTo>
                <a:cubicBezTo>
                  <a:pt x="0" y="209"/>
                  <a:pt x="0" y="209"/>
                  <a:pt x="0" y="209"/>
                </a:cubicBezTo>
                <a:cubicBezTo>
                  <a:pt x="459" y="268"/>
                  <a:pt x="459" y="268"/>
                  <a:pt x="459" y="268"/>
                </a:cubicBezTo>
                <a:cubicBezTo>
                  <a:pt x="0" y="309"/>
                  <a:pt x="0" y="309"/>
                  <a:pt x="0" y="309"/>
                </a:cubicBezTo>
                <a:cubicBezTo>
                  <a:pt x="267" y="360"/>
                  <a:pt x="267" y="360"/>
                  <a:pt x="267" y="360"/>
                </a:cubicBezTo>
                <a:cubicBezTo>
                  <a:pt x="267" y="485"/>
                  <a:pt x="267" y="485"/>
                  <a:pt x="267" y="485"/>
                </a:cubicBezTo>
                <a:cubicBezTo>
                  <a:pt x="1563" y="485"/>
                  <a:pt x="1563" y="485"/>
                  <a:pt x="1563" y="485"/>
                </a:cubicBezTo>
                <a:cubicBezTo>
                  <a:pt x="1563" y="435"/>
                  <a:pt x="1563" y="435"/>
                  <a:pt x="1563" y="435"/>
                </a:cubicBezTo>
                <a:cubicBezTo>
                  <a:pt x="1563" y="410"/>
                  <a:pt x="1555" y="393"/>
                  <a:pt x="1538" y="376"/>
                </a:cubicBezTo>
                <a:close/>
                <a:moveTo>
                  <a:pt x="1429" y="385"/>
                </a:moveTo>
                <a:cubicBezTo>
                  <a:pt x="1195" y="385"/>
                  <a:pt x="1195" y="385"/>
                  <a:pt x="1195" y="385"/>
                </a:cubicBezTo>
                <a:cubicBezTo>
                  <a:pt x="1187" y="385"/>
                  <a:pt x="1178" y="376"/>
                  <a:pt x="1178" y="376"/>
                </a:cubicBezTo>
                <a:cubicBezTo>
                  <a:pt x="1178" y="193"/>
                  <a:pt x="1178" y="193"/>
                  <a:pt x="1178" y="193"/>
                </a:cubicBezTo>
                <a:cubicBezTo>
                  <a:pt x="1178" y="184"/>
                  <a:pt x="1187" y="184"/>
                  <a:pt x="1195" y="184"/>
                </a:cubicBezTo>
                <a:cubicBezTo>
                  <a:pt x="1237" y="184"/>
                  <a:pt x="1237" y="184"/>
                  <a:pt x="1237" y="184"/>
                </a:cubicBezTo>
                <a:lnTo>
                  <a:pt x="1245" y="184"/>
                </a:lnTo>
                <a:cubicBezTo>
                  <a:pt x="1438" y="368"/>
                  <a:pt x="1438" y="368"/>
                  <a:pt x="1438" y="368"/>
                </a:cubicBezTo>
                <a:cubicBezTo>
                  <a:pt x="1446" y="376"/>
                  <a:pt x="1438" y="385"/>
                  <a:pt x="1429" y="385"/>
                </a:cubicBezTo>
                <a:close/>
                <a:moveTo>
                  <a:pt x="1429" y="385"/>
                </a:moveTo>
                <a:lnTo>
                  <a:pt x="1429" y="38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7" rIns="121893" bIns="60947" anchor="ctr"/>
          <a:lstStyle/>
          <a:p>
            <a:endParaRPr lang="es-MX" sz="900"/>
          </a:p>
        </p:txBody>
      </p:sp>
      <p:sp>
        <p:nvSpPr>
          <p:cNvPr id="65572" name="Freeform 380"/>
          <p:cNvSpPr>
            <a:spLocks noChangeArrowheads="1"/>
          </p:cNvSpPr>
          <p:nvPr/>
        </p:nvSpPr>
        <p:spPr bwMode="auto">
          <a:xfrm>
            <a:off x="10126663" y="4874530"/>
            <a:ext cx="415132" cy="415132"/>
          </a:xfrm>
          <a:custGeom>
            <a:avLst/>
            <a:gdLst>
              <a:gd name="T0" fmla="*/ 759472 w 1079"/>
              <a:gd name="T1" fmla="*/ 483075 h 1079"/>
              <a:gd name="T2" fmla="*/ 759472 w 1079"/>
              <a:gd name="T3" fmla="*/ 348245 h 1079"/>
              <a:gd name="T4" fmla="*/ 134795 w 1079"/>
              <a:gd name="T5" fmla="*/ 418357 h 1079"/>
              <a:gd name="T6" fmla="*/ 0 w 1079"/>
              <a:gd name="T7" fmla="*/ 418357 h 1079"/>
              <a:gd name="T8" fmla="*/ 134795 w 1079"/>
              <a:gd name="T9" fmla="*/ 418357 h 1079"/>
              <a:gd name="T10" fmla="*/ 347385 w 1079"/>
              <a:gd name="T11" fmla="*/ 760438 h 1079"/>
              <a:gd name="T12" fmla="*/ 482950 w 1079"/>
              <a:gd name="T13" fmla="*/ 760438 h 1079"/>
              <a:gd name="T14" fmla="*/ 412087 w 1079"/>
              <a:gd name="T15" fmla="*/ 134829 h 1079"/>
              <a:gd name="T16" fmla="*/ 412087 w 1079"/>
              <a:gd name="T17" fmla="*/ 0 h 1079"/>
              <a:gd name="T18" fmla="*/ 412087 w 1079"/>
              <a:gd name="T19" fmla="*/ 134829 h 1079"/>
              <a:gd name="T20" fmla="*/ 611583 w 1079"/>
              <a:gd name="T21" fmla="*/ 708818 h 1079"/>
              <a:gd name="T22" fmla="*/ 707865 w 1079"/>
              <a:gd name="T23" fmla="*/ 611741 h 1079"/>
              <a:gd name="T24" fmla="*/ 218753 w 1079"/>
              <a:gd name="T25" fmla="*/ 218809 h 1079"/>
              <a:gd name="T26" fmla="*/ 121700 w 1079"/>
              <a:gd name="T27" fmla="*/ 122502 h 1079"/>
              <a:gd name="T28" fmla="*/ 218753 w 1079"/>
              <a:gd name="T29" fmla="*/ 218809 h 1079"/>
              <a:gd name="T30" fmla="*/ 121700 w 1079"/>
              <a:gd name="T31" fmla="*/ 708818 h 1079"/>
              <a:gd name="T32" fmla="*/ 218753 w 1079"/>
              <a:gd name="T33" fmla="*/ 611741 h 1079"/>
              <a:gd name="T34" fmla="*/ 707865 w 1079"/>
              <a:gd name="T35" fmla="*/ 218809 h 1079"/>
              <a:gd name="T36" fmla="*/ 611583 w 1079"/>
              <a:gd name="T37" fmla="*/ 122502 h 1079"/>
              <a:gd name="T38" fmla="*/ 707865 w 1079"/>
              <a:gd name="T39" fmla="*/ 218809 h 1079"/>
              <a:gd name="T40" fmla="*/ 533787 w 1079"/>
              <a:gd name="T41" fmla="*/ 489238 h 1079"/>
              <a:gd name="T42" fmla="*/ 643934 w 1079"/>
              <a:gd name="T43" fmla="*/ 425291 h 1079"/>
              <a:gd name="T44" fmla="*/ 643934 w 1079"/>
              <a:gd name="T45" fmla="*/ 379834 h 1079"/>
              <a:gd name="T46" fmla="*/ 521463 w 1079"/>
              <a:gd name="T47" fmla="*/ 328213 h 1079"/>
              <a:gd name="T48" fmla="*/ 592327 w 1079"/>
              <a:gd name="T49" fmla="*/ 225743 h 1079"/>
              <a:gd name="T50" fmla="*/ 489112 w 1079"/>
              <a:gd name="T51" fmla="*/ 296625 h 1079"/>
              <a:gd name="T52" fmla="*/ 437505 w 1079"/>
              <a:gd name="T53" fmla="*/ 174123 h 1079"/>
              <a:gd name="T54" fmla="*/ 392830 w 1079"/>
              <a:gd name="T55" fmla="*/ 174123 h 1079"/>
              <a:gd name="T56" fmla="*/ 334291 w 1079"/>
              <a:gd name="T57" fmla="*/ 296625 h 1079"/>
              <a:gd name="T58" fmla="*/ 238009 w 1079"/>
              <a:gd name="T59" fmla="*/ 225743 h 1079"/>
              <a:gd name="T60" fmla="*/ 301940 w 1079"/>
              <a:gd name="T61" fmla="*/ 328213 h 1079"/>
              <a:gd name="T62" fmla="*/ 186402 w 1079"/>
              <a:gd name="T63" fmla="*/ 379834 h 1079"/>
              <a:gd name="T64" fmla="*/ 186402 w 1079"/>
              <a:gd name="T65" fmla="*/ 425291 h 1079"/>
              <a:gd name="T66" fmla="*/ 295778 w 1079"/>
              <a:gd name="T67" fmla="*/ 489238 h 1079"/>
              <a:gd name="T68" fmla="*/ 238009 w 1079"/>
              <a:gd name="T69" fmla="*/ 580152 h 1079"/>
              <a:gd name="T70" fmla="*/ 270360 w 1079"/>
              <a:gd name="T71" fmla="*/ 580152 h 1079"/>
              <a:gd name="T72" fmla="*/ 392830 w 1079"/>
              <a:gd name="T73" fmla="*/ 553957 h 1079"/>
              <a:gd name="T74" fmla="*/ 412087 w 1079"/>
              <a:gd name="T75" fmla="*/ 657197 h 1079"/>
              <a:gd name="T76" fmla="*/ 437505 w 1079"/>
              <a:gd name="T77" fmla="*/ 553957 h 1079"/>
              <a:gd name="T78" fmla="*/ 559976 w 1079"/>
              <a:gd name="T79" fmla="*/ 580152 h 1079"/>
              <a:gd name="T80" fmla="*/ 592327 w 1079"/>
              <a:gd name="T81" fmla="*/ 580152 h 1079"/>
              <a:gd name="T82" fmla="*/ 592327 w 1079"/>
              <a:gd name="T83" fmla="*/ 553957 h 107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079" h="1079">
                <a:moveTo>
                  <a:pt x="1078" y="543"/>
                </a:moveTo>
                <a:cubicBezTo>
                  <a:pt x="1078" y="585"/>
                  <a:pt x="1036" y="627"/>
                  <a:pt x="986" y="627"/>
                </a:cubicBezTo>
                <a:cubicBezTo>
                  <a:pt x="944" y="627"/>
                  <a:pt x="903" y="585"/>
                  <a:pt x="903" y="543"/>
                </a:cubicBezTo>
                <a:cubicBezTo>
                  <a:pt x="903" y="493"/>
                  <a:pt x="944" y="452"/>
                  <a:pt x="986" y="452"/>
                </a:cubicBezTo>
                <a:cubicBezTo>
                  <a:pt x="1036" y="452"/>
                  <a:pt x="1078" y="493"/>
                  <a:pt x="1078" y="543"/>
                </a:cubicBezTo>
                <a:close/>
                <a:moveTo>
                  <a:pt x="175" y="543"/>
                </a:moveTo>
                <a:cubicBezTo>
                  <a:pt x="175" y="493"/>
                  <a:pt x="133" y="452"/>
                  <a:pt x="91" y="452"/>
                </a:cubicBezTo>
                <a:cubicBezTo>
                  <a:pt x="41" y="452"/>
                  <a:pt x="0" y="493"/>
                  <a:pt x="0" y="543"/>
                </a:cubicBezTo>
                <a:cubicBezTo>
                  <a:pt x="0" y="585"/>
                  <a:pt x="41" y="627"/>
                  <a:pt x="91" y="627"/>
                </a:cubicBezTo>
                <a:cubicBezTo>
                  <a:pt x="133" y="627"/>
                  <a:pt x="175" y="585"/>
                  <a:pt x="175" y="543"/>
                </a:cubicBezTo>
                <a:close/>
                <a:moveTo>
                  <a:pt x="535" y="903"/>
                </a:moveTo>
                <a:cubicBezTo>
                  <a:pt x="493" y="903"/>
                  <a:pt x="451" y="945"/>
                  <a:pt x="451" y="987"/>
                </a:cubicBezTo>
                <a:cubicBezTo>
                  <a:pt x="451" y="1037"/>
                  <a:pt x="493" y="1078"/>
                  <a:pt x="535" y="1078"/>
                </a:cubicBezTo>
                <a:cubicBezTo>
                  <a:pt x="585" y="1078"/>
                  <a:pt x="627" y="1037"/>
                  <a:pt x="627" y="987"/>
                </a:cubicBezTo>
                <a:cubicBezTo>
                  <a:pt x="627" y="945"/>
                  <a:pt x="585" y="903"/>
                  <a:pt x="535" y="903"/>
                </a:cubicBezTo>
                <a:close/>
                <a:moveTo>
                  <a:pt x="535" y="175"/>
                </a:moveTo>
                <a:cubicBezTo>
                  <a:pt x="585" y="175"/>
                  <a:pt x="627" y="134"/>
                  <a:pt x="627" y="92"/>
                </a:cubicBezTo>
                <a:cubicBezTo>
                  <a:pt x="627" y="42"/>
                  <a:pt x="585" y="0"/>
                  <a:pt x="535" y="0"/>
                </a:cubicBezTo>
                <a:cubicBezTo>
                  <a:pt x="493" y="0"/>
                  <a:pt x="451" y="42"/>
                  <a:pt x="451" y="92"/>
                </a:cubicBezTo>
                <a:cubicBezTo>
                  <a:pt x="451" y="134"/>
                  <a:pt x="493" y="175"/>
                  <a:pt x="535" y="175"/>
                </a:cubicBezTo>
                <a:close/>
                <a:moveTo>
                  <a:pt x="794" y="794"/>
                </a:moveTo>
                <a:cubicBezTo>
                  <a:pt x="760" y="828"/>
                  <a:pt x="760" y="886"/>
                  <a:pt x="794" y="920"/>
                </a:cubicBezTo>
                <a:cubicBezTo>
                  <a:pt x="827" y="953"/>
                  <a:pt x="886" y="953"/>
                  <a:pt x="919" y="920"/>
                </a:cubicBezTo>
                <a:cubicBezTo>
                  <a:pt x="953" y="886"/>
                  <a:pt x="953" y="828"/>
                  <a:pt x="919" y="794"/>
                </a:cubicBezTo>
                <a:cubicBezTo>
                  <a:pt x="886" y="761"/>
                  <a:pt x="827" y="761"/>
                  <a:pt x="794" y="794"/>
                </a:cubicBezTo>
                <a:close/>
                <a:moveTo>
                  <a:pt x="284" y="284"/>
                </a:moveTo>
                <a:cubicBezTo>
                  <a:pt x="317" y="251"/>
                  <a:pt x="317" y="192"/>
                  <a:pt x="284" y="159"/>
                </a:cubicBezTo>
                <a:cubicBezTo>
                  <a:pt x="250" y="125"/>
                  <a:pt x="192" y="125"/>
                  <a:pt x="158" y="159"/>
                </a:cubicBezTo>
                <a:cubicBezTo>
                  <a:pt x="125" y="192"/>
                  <a:pt x="125" y="251"/>
                  <a:pt x="158" y="284"/>
                </a:cubicBezTo>
                <a:cubicBezTo>
                  <a:pt x="192" y="318"/>
                  <a:pt x="250" y="318"/>
                  <a:pt x="284" y="284"/>
                </a:cubicBezTo>
                <a:close/>
                <a:moveTo>
                  <a:pt x="158" y="794"/>
                </a:moveTo>
                <a:cubicBezTo>
                  <a:pt x="125" y="828"/>
                  <a:pt x="125" y="886"/>
                  <a:pt x="158" y="920"/>
                </a:cubicBezTo>
                <a:cubicBezTo>
                  <a:pt x="192" y="953"/>
                  <a:pt x="250" y="953"/>
                  <a:pt x="284" y="920"/>
                </a:cubicBezTo>
                <a:cubicBezTo>
                  <a:pt x="317" y="886"/>
                  <a:pt x="317" y="828"/>
                  <a:pt x="284" y="794"/>
                </a:cubicBezTo>
                <a:cubicBezTo>
                  <a:pt x="250" y="761"/>
                  <a:pt x="192" y="761"/>
                  <a:pt x="158" y="794"/>
                </a:cubicBezTo>
                <a:close/>
                <a:moveTo>
                  <a:pt x="919" y="284"/>
                </a:moveTo>
                <a:cubicBezTo>
                  <a:pt x="953" y="251"/>
                  <a:pt x="953" y="192"/>
                  <a:pt x="919" y="159"/>
                </a:cubicBezTo>
                <a:cubicBezTo>
                  <a:pt x="886" y="125"/>
                  <a:pt x="827" y="125"/>
                  <a:pt x="794" y="159"/>
                </a:cubicBezTo>
                <a:cubicBezTo>
                  <a:pt x="760" y="192"/>
                  <a:pt x="760" y="251"/>
                  <a:pt x="794" y="284"/>
                </a:cubicBezTo>
                <a:cubicBezTo>
                  <a:pt x="827" y="318"/>
                  <a:pt x="886" y="318"/>
                  <a:pt x="919" y="284"/>
                </a:cubicBezTo>
                <a:close/>
                <a:moveTo>
                  <a:pt x="769" y="719"/>
                </a:moveTo>
                <a:cubicBezTo>
                  <a:pt x="693" y="635"/>
                  <a:pt x="693" y="635"/>
                  <a:pt x="693" y="635"/>
                </a:cubicBezTo>
                <a:cubicBezTo>
                  <a:pt x="710" y="610"/>
                  <a:pt x="719" y="585"/>
                  <a:pt x="719" y="552"/>
                </a:cubicBezTo>
                <a:cubicBezTo>
                  <a:pt x="836" y="552"/>
                  <a:pt x="836" y="552"/>
                  <a:pt x="836" y="552"/>
                </a:cubicBezTo>
                <a:cubicBezTo>
                  <a:pt x="852" y="552"/>
                  <a:pt x="861" y="543"/>
                  <a:pt x="861" y="527"/>
                </a:cubicBezTo>
                <a:cubicBezTo>
                  <a:pt x="861" y="510"/>
                  <a:pt x="852" y="493"/>
                  <a:pt x="836" y="493"/>
                </a:cubicBezTo>
                <a:cubicBezTo>
                  <a:pt x="719" y="493"/>
                  <a:pt x="719" y="493"/>
                  <a:pt x="719" y="493"/>
                </a:cubicBezTo>
                <a:cubicBezTo>
                  <a:pt x="710" y="468"/>
                  <a:pt x="693" y="443"/>
                  <a:pt x="677" y="426"/>
                </a:cubicBezTo>
                <a:cubicBezTo>
                  <a:pt x="769" y="334"/>
                  <a:pt x="769" y="334"/>
                  <a:pt x="769" y="334"/>
                </a:cubicBezTo>
                <a:cubicBezTo>
                  <a:pt x="777" y="326"/>
                  <a:pt x="777" y="309"/>
                  <a:pt x="769" y="293"/>
                </a:cubicBezTo>
                <a:cubicBezTo>
                  <a:pt x="760" y="284"/>
                  <a:pt x="735" y="284"/>
                  <a:pt x="727" y="293"/>
                </a:cubicBezTo>
                <a:cubicBezTo>
                  <a:pt x="635" y="385"/>
                  <a:pt x="635" y="385"/>
                  <a:pt x="635" y="385"/>
                </a:cubicBezTo>
                <a:cubicBezTo>
                  <a:pt x="618" y="368"/>
                  <a:pt x="593" y="360"/>
                  <a:pt x="568" y="360"/>
                </a:cubicBezTo>
                <a:cubicBezTo>
                  <a:pt x="568" y="226"/>
                  <a:pt x="568" y="226"/>
                  <a:pt x="568" y="226"/>
                </a:cubicBezTo>
                <a:cubicBezTo>
                  <a:pt x="568" y="217"/>
                  <a:pt x="551" y="201"/>
                  <a:pt x="535" y="201"/>
                </a:cubicBezTo>
                <a:cubicBezTo>
                  <a:pt x="526" y="201"/>
                  <a:pt x="510" y="217"/>
                  <a:pt x="510" y="226"/>
                </a:cubicBezTo>
                <a:cubicBezTo>
                  <a:pt x="510" y="360"/>
                  <a:pt x="510" y="360"/>
                  <a:pt x="510" y="360"/>
                </a:cubicBezTo>
                <a:cubicBezTo>
                  <a:pt x="484" y="360"/>
                  <a:pt x="459" y="368"/>
                  <a:pt x="434" y="385"/>
                </a:cubicBezTo>
                <a:cubicBezTo>
                  <a:pt x="351" y="293"/>
                  <a:pt x="351" y="293"/>
                  <a:pt x="351" y="293"/>
                </a:cubicBezTo>
                <a:cubicBezTo>
                  <a:pt x="334" y="284"/>
                  <a:pt x="317" y="284"/>
                  <a:pt x="309" y="293"/>
                </a:cubicBezTo>
                <a:cubicBezTo>
                  <a:pt x="301" y="309"/>
                  <a:pt x="301" y="326"/>
                  <a:pt x="309" y="334"/>
                </a:cubicBezTo>
                <a:cubicBezTo>
                  <a:pt x="392" y="426"/>
                  <a:pt x="392" y="426"/>
                  <a:pt x="392" y="426"/>
                </a:cubicBezTo>
                <a:cubicBezTo>
                  <a:pt x="376" y="443"/>
                  <a:pt x="368" y="468"/>
                  <a:pt x="359" y="493"/>
                </a:cubicBezTo>
                <a:cubicBezTo>
                  <a:pt x="242" y="493"/>
                  <a:pt x="242" y="493"/>
                  <a:pt x="242" y="493"/>
                </a:cubicBezTo>
                <a:cubicBezTo>
                  <a:pt x="225" y="493"/>
                  <a:pt x="217" y="510"/>
                  <a:pt x="217" y="527"/>
                </a:cubicBezTo>
                <a:cubicBezTo>
                  <a:pt x="217" y="543"/>
                  <a:pt x="225" y="552"/>
                  <a:pt x="242" y="552"/>
                </a:cubicBezTo>
                <a:cubicBezTo>
                  <a:pt x="359" y="552"/>
                  <a:pt x="359" y="552"/>
                  <a:pt x="359" y="552"/>
                </a:cubicBezTo>
                <a:cubicBezTo>
                  <a:pt x="359" y="585"/>
                  <a:pt x="368" y="610"/>
                  <a:pt x="384" y="635"/>
                </a:cubicBezTo>
                <a:cubicBezTo>
                  <a:pt x="309" y="719"/>
                  <a:pt x="309" y="719"/>
                  <a:pt x="309" y="719"/>
                </a:cubicBezTo>
                <a:cubicBezTo>
                  <a:pt x="301" y="727"/>
                  <a:pt x="301" y="744"/>
                  <a:pt x="309" y="753"/>
                </a:cubicBezTo>
                <a:cubicBezTo>
                  <a:pt x="317" y="761"/>
                  <a:pt x="317" y="761"/>
                  <a:pt x="326" y="761"/>
                </a:cubicBezTo>
                <a:cubicBezTo>
                  <a:pt x="334" y="761"/>
                  <a:pt x="342" y="761"/>
                  <a:pt x="351" y="753"/>
                </a:cubicBezTo>
                <a:cubicBezTo>
                  <a:pt x="426" y="677"/>
                  <a:pt x="426" y="677"/>
                  <a:pt x="426" y="677"/>
                </a:cubicBezTo>
                <a:cubicBezTo>
                  <a:pt x="443" y="702"/>
                  <a:pt x="476" y="719"/>
                  <a:pt x="510" y="719"/>
                </a:cubicBezTo>
                <a:cubicBezTo>
                  <a:pt x="510" y="819"/>
                  <a:pt x="510" y="819"/>
                  <a:pt x="510" y="819"/>
                </a:cubicBezTo>
                <a:cubicBezTo>
                  <a:pt x="510" y="836"/>
                  <a:pt x="526" y="853"/>
                  <a:pt x="535" y="853"/>
                </a:cubicBezTo>
                <a:cubicBezTo>
                  <a:pt x="551" y="853"/>
                  <a:pt x="568" y="836"/>
                  <a:pt x="568" y="819"/>
                </a:cubicBezTo>
                <a:cubicBezTo>
                  <a:pt x="568" y="719"/>
                  <a:pt x="568" y="719"/>
                  <a:pt x="568" y="719"/>
                </a:cubicBezTo>
                <a:cubicBezTo>
                  <a:pt x="602" y="719"/>
                  <a:pt x="627" y="702"/>
                  <a:pt x="652" y="677"/>
                </a:cubicBezTo>
                <a:cubicBezTo>
                  <a:pt x="727" y="753"/>
                  <a:pt x="727" y="753"/>
                  <a:pt x="727" y="753"/>
                </a:cubicBezTo>
                <a:cubicBezTo>
                  <a:pt x="735" y="761"/>
                  <a:pt x="744" y="761"/>
                  <a:pt x="744" y="761"/>
                </a:cubicBezTo>
                <a:cubicBezTo>
                  <a:pt x="752" y="761"/>
                  <a:pt x="760" y="761"/>
                  <a:pt x="769" y="753"/>
                </a:cubicBezTo>
                <a:cubicBezTo>
                  <a:pt x="777" y="744"/>
                  <a:pt x="777" y="727"/>
                  <a:pt x="769" y="719"/>
                </a:cubicBezTo>
                <a:close/>
                <a:moveTo>
                  <a:pt x="769" y="719"/>
                </a:moveTo>
                <a:lnTo>
                  <a:pt x="769" y="71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lIns="121893" tIns="60947" rIns="121893" bIns="60947" anchor="ctr"/>
          <a:lstStyle/>
          <a:p>
            <a:endParaRPr lang="es-MX" sz="900"/>
          </a:p>
        </p:txBody>
      </p:sp>
      <p:sp>
        <p:nvSpPr>
          <p:cNvPr id="7" name="TextBox 6">
            <a:extLst>
              <a:ext uri="{FF2B5EF4-FFF2-40B4-BE49-F238E27FC236}">
                <a16:creationId xmlns:a16="http://schemas.microsoft.com/office/drawing/2014/main" id="{61187B7D-4513-4E8D-BA21-16D6CA52E902}"/>
              </a:ext>
            </a:extLst>
          </p:cNvPr>
          <p:cNvSpPr txBox="1"/>
          <p:nvPr/>
        </p:nvSpPr>
        <p:spPr>
          <a:xfrm>
            <a:off x="3202781" y="303214"/>
            <a:ext cx="6347619" cy="769441"/>
          </a:xfrm>
          <a:prstGeom prst="rect">
            <a:avLst/>
          </a:prstGeom>
          <a:noFill/>
        </p:spPr>
        <p:txBody>
          <a:bodyPr wrap="square" rtlCol="0">
            <a:spAutoFit/>
          </a:bodyPr>
          <a:lstStyle/>
          <a:p>
            <a:pPr algn="ctr"/>
            <a:r>
              <a:rPr lang="en-US" sz="4400" dirty="0">
                <a:solidFill>
                  <a:schemeClr val="bg1"/>
                </a:solidFill>
                <a:latin typeface="+mj-lt"/>
              </a:rPr>
              <a:t>Flowchart Analysis</a:t>
            </a:r>
          </a:p>
        </p:txBody>
      </p:sp>
      <p:sp>
        <p:nvSpPr>
          <p:cNvPr id="8" name="Rectangle 7">
            <a:extLst>
              <a:ext uri="{FF2B5EF4-FFF2-40B4-BE49-F238E27FC236}">
                <a16:creationId xmlns:a16="http://schemas.microsoft.com/office/drawing/2014/main" id="{8717A926-DE27-41D9-B9EF-114F1022558B}"/>
              </a:ext>
            </a:extLst>
          </p:cNvPr>
          <p:cNvSpPr/>
          <p:nvPr/>
        </p:nvSpPr>
        <p:spPr>
          <a:xfrm>
            <a:off x="1516633" y="1050451"/>
            <a:ext cx="9570457" cy="523220"/>
          </a:xfrm>
          <a:prstGeom prst="rect">
            <a:avLst/>
          </a:prstGeom>
        </p:spPr>
        <p:txBody>
          <a:bodyPr wrap="square">
            <a:spAutoFit/>
          </a:bodyPr>
          <a:lstStyle/>
          <a:p>
            <a:pPr algn="ctr"/>
            <a:r>
              <a:rPr lang="en-US" sz="1400" b="1" dirty="0">
                <a:solidFill>
                  <a:schemeClr val="bg1"/>
                </a:solidFill>
              </a:rPr>
              <a:t>Lorem ipsum </a:t>
            </a:r>
            <a:r>
              <a:rPr lang="en-US" sz="1400" dirty="0">
                <a:solidFill>
                  <a:schemeClr val="bg1"/>
                </a:solidFill>
              </a:rPr>
              <a:t>dolor sit amet, consectetur adipiscing elit. Curabitur eros leo, accumsan quis arcu ac, molestie ornare justo. Vivamus non diam metus..</a:t>
            </a:r>
          </a:p>
        </p:txBody>
      </p:sp>
      <p:sp>
        <p:nvSpPr>
          <p:cNvPr id="79" name="Freeform 5">
            <a:extLst>
              <a:ext uri="{FF2B5EF4-FFF2-40B4-BE49-F238E27FC236}">
                <a16:creationId xmlns:a16="http://schemas.microsoft.com/office/drawing/2014/main" id="{AE71FD72-F8C6-413F-95D0-DE3D92B5085C}"/>
              </a:ext>
            </a:extLst>
          </p:cNvPr>
          <p:cNvSpPr>
            <a:spLocks noEditPoints="1"/>
          </p:cNvSpPr>
          <p:nvPr/>
        </p:nvSpPr>
        <p:spPr bwMode="auto">
          <a:xfrm>
            <a:off x="5886718" y="2982495"/>
            <a:ext cx="432764" cy="829731"/>
          </a:xfrm>
          <a:custGeom>
            <a:avLst/>
            <a:gdLst>
              <a:gd name="T0" fmla="*/ 199 w 283"/>
              <a:gd name="T1" fmla="*/ 7 h 545"/>
              <a:gd name="T2" fmla="*/ 226 w 283"/>
              <a:gd name="T3" fmla="*/ 94 h 545"/>
              <a:gd name="T4" fmla="*/ 283 w 283"/>
              <a:gd name="T5" fmla="*/ 388 h 545"/>
              <a:gd name="T6" fmla="*/ 283 w 283"/>
              <a:gd name="T7" fmla="*/ 389 h 545"/>
              <a:gd name="T8" fmla="*/ 142 w 283"/>
              <a:gd name="T9" fmla="*/ 545 h 545"/>
              <a:gd name="T10" fmla="*/ 0 w 283"/>
              <a:gd name="T11" fmla="*/ 389 h 545"/>
              <a:gd name="T12" fmla="*/ 0 w 283"/>
              <a:gd name="T13" fmla="*/ 388 h 545"/>
              <a:gd name="T14" fmla="*/ 57 w 283"/>
              <a:gd name="T15" fmla="*/ 94 h 545"/>
              <a:gd name="T16" fmla="*/ 205 w 283"/>
              <a:gd name="T17" fmla="*/ 127 h 545"/>
              <a:gd name="T18" fmla="*/ 102 w 283"/>
              <a:gd name="T19" fmla="*/ 149 h 545"/>
              <a:gd name="T20" fmla="*/ 39 w 283"/>
              <a:gd name="T21" fmla="*/ 127 h 545"/>
              <a:gd name="T22" fmla="*/ 24 w 283"/>
              <a:gd name="T23" fmla="*/ 197 h 545"/>
              <a:gd name="T24" fmla="*/ 259 w 283"/>
              <a:gd name="T25" fmla="*/ 198 h 545"/>
              <a:gd name="T26" fmla="*/ 205 w 283"/>
              <a:gd name="T27" fmla="*/ 113 h 545"/>
              <a:gd name="T28" fmla="*/ 54 w 283"/>
              <a:gd name="T29" fmla="*/ 415 h 545"/>
              <a:gd name="T30" fmla="*/ 259 w 283"/>
              <a:gd name="T31" fmla="*/ 391 h 545"/>
              <a:gd name="T32" fmla="*/ 142 w 283"/>
              <a:gd name="T33" fmla="*/ 257 h 545"/>
              <a:gd name="T34" fmla="*/ 24 w 283"/>
              <a:gd name="T35" fmla="*/ 391 h 545"/>
              <a:gd name="T36" fmla="*/ 24 w 283"/>
              <a:gd name="T37" fmla="*/ 484 h 545"/>
              <a:gd name="T38" fmla="*/ 259 w 283"/>
              <a:gd name="T39" fmla="*/ 484 h 545"/>
              <a:gd name="T40" fmla="*/ 259 w 283"/>
              <a:gd name="T41" fmla="*/ 427 h 545"/>
              <a:gd name="T42" fmla="*/ 88 w 283"/>
              <a:gd name="T43" fmla="*/ 86 h 545"/>
              <a:gd name="T44" fmla="*/ 113 w 283"/>
              <a:gd name="T45" fmla="*/ 91 h 545"/>
              <a:gd name="T46" fmla="*/ 114 w 283"/>
              <a:gd name="T47" fmla="*/ 91 h 545"/>
              <a:gd name="T48" fmla="*/ 115 w 283"/>
              <a:gd name="T49" fmla="*/ 91 h 545"/>
              <a:gd name="T50" fmla="*/ 130 w 283"/>
              <a:gd name="T51" fmla="*/ 92 h 545"/>
              <a:gd name="T52" fmla="*/ 132 w 283"/>
              <a:gd name="T53" fmla="*/ 92 h 545"/>
              <a:gd name="T54" fmla="*/ 133 w 283"/>
              <a:gd name="T55" fmla="*/ 92 h 545"/>
              <a:gd name="T56" fmla="*/ 134 w 283"/>
              <a:gd name="T57" fmla="*/ 92 h 545"/>
              <a:gd name="T58" fmla="*/ 135 w 283"/>
              <a:gd name="T59" fmla="*/ 92 h 545"/>
              <a:gd name="T60" fmla="*/ 136 w 283"/>
              <a:gd name="T61" fmla="*/ 92 h 545"/>
              <a:gd name="T62" fmla="*/ 138 w 283"/>
              <a:gd name="T63" fmla="*/ 92 h 545"/>
              <a:gd name="T64" fmla="*/ 139 w 283"/>
              <a:gd name="T65" fmla="*/ 92 h 545"/>
              <a:gd name="T66" fmla="*/ 140 w 283"/>
              <a:gd name="T67" fmla="*/ 92 h 545"/>
              <a:gd name="T68" fmla="*/ 141 w 283"/>
              <a:gd name="T69" fmla="*/ 92 h 545"/>
              <a:gd name="T70" fmla="*/ 142 w 283"/>
              <a:gd name="T71" fmla="*/ 92 h 545"/>
              <a:gd name="T72" fmla="*/ 143 w 283"/>
              <a:gd name="T73" fmla="*/ 92 h 545"/>
              <a:gd name="T74" fmla="*/ 144 w 283"/>
              <a:gd name="T75" fmla="*/ 92 h 545"/>
              <a:gd name="T76" fmla="*/ 146 w 283"/>
              <a:gd name="T77" fmla="*/ 92 h 545"/>
              <a:gd name="T78" fmla="*/ 146 w 283"/>
              <a:gd name="T79" fmla="*/ 92 h 545"/>
              <a:gd name="T80" fmla="*/ 148 w 283"/>
              <a:gd name="T81" fmla="*/ 92 h 545"/>
              <a:gd name="T82" fmla="*/ 149 w 283"/>
              <a:gd name="T83" fmla="*/ 92 h 545"/>
              <a:gd name="T84" fmla="*/ 150 w 283"/>
              <a:gd name="T85" fmla="*/ 92 h 545"/>
              <a:gd name="T86" fmla="*/ 151 w 283"/>
              <a:gd name="T87" fmla="*/ 92 h 545"/>
              <a:gd name="T88" fmla="*/ 153 w 283"/>
              <a:gd name="T89" fmla="*/ 92 h 545"/>
              <a:gd name="T90" fmla="*/ 169 w 283"/>
              <a:gd name="T91" fmla="*/ 91 h 545"/>
              <a:gd name="T92" fmla="*/ 170 w 283"/>
              <a:gd name="T93" fmla="*/ 91 h 545"/>
              <a:gd name="T94" fmla="*/ 172 w 283"/>
              <a:gd name="T95" fmla="*/ 91 h 545"/>
              <a:gd name="T96" fmla="*/ 206 w 283"/>
              <a:gd name="T97" fmla="*/ 82 h 545"/>
              <a:gd name="T98" fmla="*/ 84 w 283"/>
              <a:gd name="T99" fmla="*/ 63 h 545"/>
              <a:gd name="T100" fmla="*/ 142 w 283"/>
              <a:gd name="T101" fmla="*/ 117 h 545"/>
              <a:gd name="T102" fmla="*/ 109 w 283"/>
              <a:gd name="T103" fmla="*/ 126 h 545"/>
              <a:gd name="T104" fmla="*/ 181 w 283"/>
              <a:gd name="T105" fmla="*/ 127 h 545"/>
              <a:gd name="T106" fmla="*/ 172 w 283"/>
              <a:gd name="T107" fmla="*/ 311 h 545"/>
              <a:gd name="T108" fmla="*/ 172 w 283"/>
              <a:gd name="T109" fmla="*/ 373 h 545"/>
              <a:gd name="T110" fmla="*/ 111 w 283"/>
              <a:gd name="T111" fmla="*/ 373 h 545"/>
              <a:gd name="T112" fmla="*/ 111 w 283"/>
              <a:gd name="T113" fmla="*/ 311 h 545"/>
              <a:gd name="T114" fmla="*/ 135 w 283"/>
              <a:gd name="T115" fmla="*/ 323 h 545"/>
              <a:gd name="T116" fmla="*/ 135 w 283"/>
              <a:gd name="T117" fmla="*/ 361 h 545"/>
              <a:gd name="T118" fmla="*/ 176 w 283"/>
              <a:gd name="T119" fmla="*/ 349 h 545"/>
              <a:gd name="T120" fmla="*/ 206 w 283"/>
              <a:gd name="T121" fmla="*/ 35 h 545"/>
              <a:gd name="T122" fmla="*/ 91 w 283"/>
              <a:gd name="T123" fmla="*/ 30 h 545"/>
              <a:gd name="T124" fmla="*/ 206 w 283"/>
              <a:gd name="T125" fmla="*/ 35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3" h="545">
                <a:moveTo>
                  <a:pt x="53" y="35"/>
                </a:moveTo>
                <a:cubicBezTo>
                  <a:pt x="53" y="35"/>
                  <a:pt x="53" y="35"/>
                  <a:pt x="53" y="35"/>
                </a:cubicBezTo>
                <a:cubicBezTo>
                  <a:pt x="53" y="23"/>
                  <a:pt x="65" y="13"/>
                  <a:pt x="84" y="7"/>
                </a:cubicBezTo>
                <a:cubicBezTo>
                  <a:pt x="99" y="3"/>
                  <a:pt x="119" y="0"/>
                  <a:pt x="142" y="0"/>
                </a:cubicBezTo>
                <a:cubicBezTo>
                  <a:pt x="164" y="0"/>
                  <a:pt x="184" y="3"/>
                  <a:pt x="199" y="7"/>
                </a:cubicBezTo>
                <a:cubicBezTo>
                  <a:pt x="218" y="13"/>
                  <a:pt x="230" y="23"/>
                  <a:pt x="230" y="35"/>
                </a:cubicBezTo>
                <a:cubicBezTo>
                  <a:pt x="230" y="35"/>
                  <a:pt x="230" y="35"/>
                  <a:pt x="230" y="35"/>
                </a:cubicBezTo>
                <a:cubicBezTo>
                  <a:pt x="230" y="82"/>
                  <a:pt x="230" y="82"/>
                  <a:pt x="230" y="82"/>
                </a:cubicBezTo>
                <a:cubicBezTo>
                  <a:pt x="230" y="82"/>
                  <a:pt x="230" y="82"/>
                  <a:pt x="230" y="82"/>
                </a:cubicBezTo>
                <a:cubicBezTo>
                  <a:pt x="230" y="86"/>
                  <a:pt x="229" y="90"/>
                  <a:pt x="226" y="94"/>
                </a:cubicBezTo>
                <a:cubicBezTo>
                  <a:pt x="238" y="97"/>
                  <a:pt x="248" y="101"/>
                  <a:pt x="256" y="106"/>
                </a:cubicBezTo>
                <a:cubicBezTo>
                  <a:pt x="273" y="116"/>
                  <a:pt x="283" y="128"/>
                  <a:pt x="283" y="142"/>
                </a:cubicBezTo>
                <a:cubicBezTo>
                  <a:pt x="283" y="143"/>
                  <a:pt x="283" y="143"/>
                  <a:pt x="283" y="143"/>
                </a:cubicBezTo>
                <a:cubicBezTo>
                  <a:pt x="283" y="197"/>
                  <a:pt x="283" y="197"/>
                  <a:pt x="283" y="197"/>
                </a:cubicBezTo>
                <a:cubicBezTo>
                  <a:pt x="283" y="388"/>
                  <a:pt x="283" y="388"/>
                  <a:pt x="283" y="388"/>
                </a:cubicBezTo>
                <a:cubicBezTo>
                  <a:pt x="283" y="388"/>
                  <a:pt x="283" y="388"/>
                  <a:pt x="283" y="388"/>
                </a:cubicBezTo>
                <a:cubicBezTo>
                  <a:pt x="283" y="389"/>
                  <a:pt x="283" y="389"/>
                  <a:pt x="283" y="389"/>
                </a:cubicBezTo>
                <a:cubicBezTo>
                  <a:pt x="283" y="389"/>
                  <a:pt x="283" y="389"/>
                  <a:pt x="283" y="389"/>
                </a:cubicBezTo>
                <a:cubicBezTo>
                  <a:pt x="283" y="389"/>
                  <a:pt x="283" y="389"/>
                  <a:pt x="283" y="389"/>
                </a:cubicBezTo>
                <a:cubicBezTo>
                  <a:pt x="283" y="389"/>
                  <a:pt x="283" y="389"/>
                  <a:pt x="283" y="389"/>
                </a:cubicBezTo>
                <a:cubicBezTo>
                  <a:pt x="283" y="481"/>
                  <a:pt x="283" y="481"/>
                  <a:pt x="283" y="481"/>
                </a:cubicBezTo>
                <a:cubicBezTo>
                  <a:pt x="283" y="481"/>
                  <a:pt x="283" y="482"/>
                  <a:pt x="283" y="482"/>
                </a:cubicBezTo>
                <a:cubicBezTo>
                  <a:pt x="283" y="483"/>
                  <a:pt x="283" y="484"/>
                  <a:pt x="283" y="484"/>
                </a:cubicBezTo>
                <a:cubicBezTo>
                  <a:pt x="283" y="503"/>
                  <a:pt x="266" y="519"/>
                  <a:pt x="237" y="530"/>
                </a:cubicBezTo>
                <a:cubicBezTo>
                  <a:pt x="213" y="539"/>
                  <a:pt x="179" y="545"/>
                  <a:pt x="142" y="545"/>
                </a:cubicBezTo>
                <a:cubicBezTo>
                  <a:pt x="105" y="545"/>
                  <a:pt x="71" y="539"/>
                  <a:pt x="46" y="530"/>
                </a:cubicBezTo>
                <a:cubicBezTo>
                  <a:pt x="18" y="519"/>
                  <a:pt x="0" y="503"/>
                  <a:pt x="0" y="484"/>
                </a:cubicBezTo>
                <a:cubicBezTo>
                  <a:pt x="0" y="484"/>
                  <a:pt x="0" y="483"/>
                  <a:pt x="0" y="482"/>
                </a:cubicBezTo>
                <a:cubicBezTo>
                  <a:pt x="0" y="482"/>
                  <a:pt x="0" y="481"/>
                  <a:pt x="0" y="481"/>
                </a:cubicBezTo>
                <a:cubicBezTo>
                  <a:pt x="0" y="389"/>
                  <a:pt x="0" y="389"/>
                  <a:pt x="0" y="389"/>
                </a:cubicBezTo>
                <a:cubicBezTo>
                  <a:pt x="0" y="389"/>
                  <a:pt x="0" y="389"/>
                  <a:pt x="0" y="389"/>
                </a:cubicBezTo>
                <a:cubicBezTo>
                  <a:pt x="0" y="389"/>
                  <a:pt x="0" y="389"/>
                  <a:pt x="0" y="389"/>
                </a:cubicBezTo>
                <a:cubicBezTo>
                  <a:pt x="0" y="389"/>
                  <a:pt x="0" y="389"/>
                  <a:pt x="0" y="389"/>
                </a:cubicBezTo>
                <a:cubicBezTo>
                  <a:pt x="0" y="388"/>
                  <a:pt x="0" y="388"/>
                  <a:pt x="0" y="388"/>
                </a:cubicBezTo>
                <a:cubicBezTo>
                  <a:pt x="0" y="388"/>
                  <a:pt x="0" y="388"/>
                  <a:pt x="0" y="388"/>
                </a:cubicBezTo>
                <a:cubicBezTo>
                  <a:pt x="0" y="197"/>
                  <a:pt x="0" y="197"/>
                  <a:pt x="0" y="197"/>
                </a:cubicBezTo>
                <a:cubicBezTo>
                  <a:pt x="0" y="143"/>
                  <a:pt x="0" y="143"/>
                  <a:pt x="0" y="143"/>
                </a:cubicBezTo>
                <a:cubicBezTo>
                  <a:pt x="0" y="142"/>
                  <a:pt x="0" y="142"/>
                  <a:pt x="0" y="142"/>
                </a:cubicBezTo>
                <a:cubicBezTo>
                  <a:pt x="0" y="128"/>
                  <a:pt x="10" y="116"/>
                  <a:pt x="27" y="106"/>
                </a:cubicBezTo>
                <a:cubicBezTo>
                  <a:pt x="35" y="101"/>
                  <a:pt x="46" y="97"/>
                  <a:pt x="57" y="94"/>
                </a:cubicBezTo>
                <a:cubicBezTo>
                  <a:pt x="55" y="90"/>
                  <a:pt x="53" y="87"/>
                  <a:pt x="53" y="83"/>
                </a:cubicBezTo>
                <a:cubicBezTo>
                  <a:pt x="53" y="82"/>
                  <a:pt x="53" y="82"/>
                  <a:pt x="53" y="82"/>
                </a:cubicBezTo>
                <a:lnTo>
                  <a:pt x="53" y="35"/>
                </a:lnTo>
                <a:close/>
                <a:moveTo>
                  <a:pt x="205" y="113"/>
                </a:moveTo>
                <a:cubicBezTo>
                  <a:pt x="205" y="127"/>
                  <a:pt x="205" y="127"/>
                  <a:pt x="205" y="127"/>
                </a:cubicBezTo>
                <a:cubicBezTo>
                  <a:pt x="205" y="127"/>
                  <a:pt x="205" y="127"/>
                  <a:pt x="205" y="127"/>
                </a:cubicBezTo>
                <a:cubicBezTo>
                  <a:pt x="205" y="128"/>
                  <a:pt x="205" y="129"/>
                  <a:pt x="205" y="129"/>
                </a:cubicBezTo>
                <a:cubicBezTo>
                  <a:pt x="203" y="138"/>
                  <a:pt x="194" y="145"/>
                  <a:pt x="181" y="149"/>
                </a:cubicBezTo>
                <a:cubicBezTo>
                  <a:pt x="171" y="152"/>
                  <a:pt x="157" y="154"/>
                  <a:pt x="142" y="154"/>
                </a:cubicBezTo>
                <a:cubicBezTo>
                  <a:pt x="126" y="154"/>
                  <a:pt x="113" y="152"/>
                  <a:pt x="102" y="149"/>
                </a:cubicBezTo>
                <a:cubicBezTo>
                  <a:pt x="89" y="145"/>
                  <a:pt x="80" y="138"/>
                  <a:pt x="79" y="129"/>
                </a:cubicBezTo>
                <a:cubicBezTo>
                  <a:pt x="79" y="129"/>
                  <a:pt x="78" y="128"/>
                  <a:pt x="78" y="127"/>
                </a:cubicBezTo>
                <a:cubicBezTo>
                  <a:pt x="78" y="127"/>
                  <a:pt x="78" y="127"/>
                  <a:pt x="78" y="127"/>
                </a:cubicBezTo>
                <a:cubicBezTo>
                  <a:pt x="78" y="113"/>
                  <a:pt x="78" y="113"/>
                  <a:pt x="78" y="113"/>
                </a:cubicBezTo>
                <a:cubicBezTo>
                  <a:pt x="62" y="116"/>
                  <a:pt x="49" y="121"/>
                  <a:pt x="39" y="127"/>
                </a:cubicBezTo>
                <a:cubicBezTo>
                  <a:pt x="30" y="132"/>
                  <a:pt x="24" y="138"/>
                  <a:pt x="24" y="143"/>
                </a:cubicBezTo>
                <a:cubicBezTo>
                  <a:pt x="24" y="143"/>
                  <a:pt x="24" y="143"/>
                  <a:pt x="24" y="143"/>
                </a:cubicBezTo>
                <a:cubicBezTo>
                  <a:pt x="24" y="196"/>
                  <a:pt x="24" y="196"/>
                  <a:pt x="24" y="196"/>
                </a:cubicBezTo>
                <a:cubicBezTo>
                  <a:pt x="24" y="197"/>
                  <a:pt x="24" y="197"/>
                  <a:pt x="24" y="197"/>
                </a:cubicBezTo>
                <a:cubicBezTo>
                  <a:pt x="24" y="197"/>
                  <a:pt x="24" y="197"/>
                  <a:pt x="24" y="197"/>
                </a:cubicBezTo>
                <a:cubicBezTo>
                  <a:pt x="24" y="198"/>
                  <a:pt x="24" y="198"/>
                  <a:pt x="24" y="198"/>
                </a:cubicBezTo>
                <a:cubicBezTo>
                  <a:pt x="25" y="205"/>
                  <a:pt x="36" y="213"/>
                  <a:pt x="54" y="220"/>
                </a:cubicBezTo>
                <a:cubicBezTo>
                  <a:pt x="76" y="228"/>
                  <a:pt x="107" y="233"/>
                  <a:pt x="142" y="233"/>
                </a:cubicBezTo>
                <a:cubicBezTo>
                  <a:pt x="176" y="233"/>
                  <a:pt x="207" y="228"/>
                  <a:pt x="229" y="220"/>
                </a:cubicBezTo>
                <a:cubicBezTo>
                  <a:pt x="247" y="213"/>
                  <a:pt x="258" y="205"/>
                  <a:pt x="259" y="198"/>
                </a:cubicBezTo>
                <a:cubicBezTo>
                  <a:pt x="259" y="197"/>
                  <a:pt x="259" y="197"/>
                  <a:pt x="259" y="197"/>
                </a:cubicBezTo>
                <a:cubicBezTo>
                  <a:pt x="259" y="143"/>
                  <a:pt x="259" y="143"/>
                  <a:pt x="259" y="143"/>
                </a:cubicBezTo>
                <a:cubicBezTo>
                  <a:pt x="259" y="143"/>
                  <a:pt x="259" y="143"/>
                  <a:pt x="259" y="143"/>
                </a:cubicBezTo>
                <a:cubicBezTo>
                  <a:pt x="259" y="138"/>
                  <a:pt x="254" y="132"/>
                  <a:pt x="244" y="127"/>
                </a:cubicBezTo>
                <a:cubicBezTo>
                  <a:pt x="234" y="121"/>
                  <a:pt x="221" y="116"/>
                  <a:pt x="205" y="113"/>
                </a:cubicBezTo>
                <a:close/>
                <a:moveTo>
                  <a:pt x="24" y="391"/>
                </a:moveTo>
                <a:cubicBezTo>
                  <a:pt x="24" y="392"/>
                  <a:pt x="24" y="392"/>
                  <a:pt x="24" y="392"/>
                </a:cubicBezTo>
                <a:cubicBezTo>
                  <a:pt x="24" y="392"/>
                  <a:pt x="24" y="392"/>
                  <a:pt x="24" y="392"/>
                </a:cubicBezTo>
                <a:cubicBezTo>
                  <a:pt x="24" y="392"/>
                  <a:pt x="24" y="392"/>
                  <a:pt x="24" y="392"/>
                </a:cubicBezTo>
                <a:cubicBezTo>
                  <a:pt x="24" y="400"/>
                  <a:pt x="36" y="408"/>
                  <a:pt x="54" y="415"/>
                </a:cubicBezTo>
                <a:cubicBezTo>
                  <a:pt x="76" y="423"/>
                  <a:pt x="107" y="428"/>
                  <a:pt x="142" y="428"/>
                </a:cubicBezTo>
                <a:cubicBezTo>
                  <a:pt x="176" y="428"/>
                  <a:pt x="207" y="423"/>
                  <a:pt x="229" y="415"/>
                </a:cubicBezTo>
                <a:cubicBezTo>
                  <a:pt x="248" y="408"/>
                  <a:pt x="259" y="400"/>
                  <a:pt x="259" y="392"/>
                </a:cubicBezTo>
                <a:cubicBezTo>
                  <a:pt x="259" y="392"/>
                  <a:pt x="259" y="392"/>
                  <a:pt x="259" y="392"/>
                </a:cubicBezTo>
                <a:cubicBezTo>
                  <a:pt x="259" y="391"/>
                  <a:pt x="259" y="391"/>
                  <a:pt x="259" y="391"/>
                </a:cubicBezTo>
                <a:cubicBezTo>
                  <a:pt x="259" y="390"/>
                  <a:pt x="259" y="389"/>
                  <a:pt x="259" y="388"/>
                </a:cubicBezTo>
                <a:cubicBezTo>
                  <a:pt x="259" y="388"/>
                  <a:pt x="259" y="387"/>
                  <a:pt x="259" y="386"/>
                </a:cubicBezTo>
                <a:cubicBezTo>
                  <a:pt x="259" y="232"/>
                  <a:pt x="259" y="232"/>
                  <a:pt x="259" y="232"/>
                </a:cubicBezTo>
                <a:cubicBezTo>
                  <a:pt x="253" y="236"/>
                  <a:pt x="246" y="239"/>
                  <a:pt x="237" y="242"/>
                </a:cubicBezTo>
                <a:cubicBezTo>
                  <a:pt x="213" y="252"/>
                  <a:pt x="179" y="257"/>
                  <a:pt x="142" y="257"/>
                </a:cubicBezTo>
                <a:cubicBezTo>
                  <a:pt x="105" y="257"/>
                  <a:pt x="71" y="252"/>
                  <a:pt x="46" y="242"/>
                </a:cubicBezTo>
                <a:cubicBezTo>
                  <a:pt x="38" y="239"/>
                  <a:pt x="30" y="236"/>
                  <a:pt x="24" y="232"/>
                </a:cubicBezTo>
                <a:cubicBezTo>
                  <a:pt x="24" y="386"/>
                  <a:pt x="24" y="386"/>
                  <a:pt x="24" y="386"/>
                </a:cubicBezTo>
                <a:cubicBezTo>
                  <a:pt x="24" y="387"/>
                  <a:pt x="24" y="389"/>
                  <a:pt x="24" y="391"/>
                </a:cubicBezTo>
                <a:cubicBezTo>
                  <a:pt x="24" y="391"/>
                  <a:pt x="24" y="391"/>
                  <a:pt x="24" y="391"/>
                </a:cubicBezTo>
                <a:close/>
                <a:moveTo>
                  <a:pt x="24" y="427"/>
                </a:moveTo>
                <a:cubicBezTo>
                  <a:pt x="24" y="478"/>
                  <a:pt x="24" y="478"/>
                  <a:pt x="24" y="478"/>
                </a:cubicBezTo>
                <a:cubicBezTo>
                  <a:pt x="24" y="480"/>
                  <a:pt x="24" y="481"/>
                  <a:pt x="24" y="483"/>
                </a:cubicBezTo>
                <a:cubicBezTo>
                  <a:pt x="24" y="484"/>
                  <a:pt x="24" y="484"/>
                  <a:pt x="24" y="484"/>
                </a:cubicBezTo>
                <a:cubicBezTo>
                  <a:pt x="24" y="484"/>
                  <a:pt x="24" y="484"/>
                  <a:pt x="24" y="484"/>
                </a:cubicBezTo>
                <a:cubicBezTo>
                  <a:pt x="24" y="484"/>
                  <a:pt x="24" y="484"/>
                  <a:pt x="24" y="484"/>
                </a:cubicBezTo>
                <a:cubicBezTo>
                  <a:pt x="24" y="492"/>
                  <a:pt x="36" y="500"/>
                  <a:pt x="54" y="507"/>
                </a:cubicBezTo>
                <a:cubicBezTo>
                  <a:pt x="76" y="516"/>
                  <a:pt x="107" y="521"/>
                  <a:pt x="142" y="521"/>
                </a:cubicBezTo>
                <a:cubicBezTo>
                  <a:pt x="176" y="521"/>
                  <a:pt x="207" y="516"/>
                  <a:pt x="229" y="507"/>
                </a:cubicBezTo>
                <a:cubicBezTo>
                  <a:pt x="248" y="500"/>
                  <a:pt x="259" y="492"/>
                  <a:pt x="259" y="484"/>
                </a:cubicBezTo>
                <a:cubicBezTo>
                  <a:pt x="259" y="484"/>
                  <a:pt x="259" y="484"/>
                  <a:pt x="259" y="484"/>
                </a:cubicBezTo>
                <a:cubicBezTo>
                  <a:pt x="259" y="484"/>
                  <a:pt x="259" y="484"/>
                  <a:pt x="259" y="484"/>
                </a:cubicBezTo>
                <a:cubicBezTo>
                  <a:pt x="259" y="483"/>
                  <a:pt x="259" y="482"/>
                  <a:pt x="259" y="481"/>
                </a:cubicBezTo>
                <a:cubicBezTo>
                  <a:pt x="259" y="480"/>
                  <a:pt x="259" y="479"/>
                  <a:pt x="259" y="478"/>
                </a:cubicBezTo>
                <a:cubicBezTo>
                  <a:pt x="259" y="427"/>
                  <a:pt x="259" y="427"/>
                  <a:pt x="259" y="427"/>
                </a:cubicBezTo>
                <a:cubicBezTo>
                  <a:pt x="253" y="431"/>
                  <a:pt x="246" y="434"/>
                  <a:pt x="237" y="437"/>
                </a:cubicBezTo>
                <a:cubicBezTo>
                  <a:pt x="213" y="447"/>
                  <a:pt x="179" y="452"/>
                  <a:pt x="142" y="452"/>
                </a:cubicBezTo>
                <a:cubicBezTo>
                  <a:pt x="105" y="452"/>
                  <a:pt x="71" y="447"/>
                  <a:pt x="46" y="437"/>
                </a:cubicBezTo>
                <a:cubicBezTo>
                  <a:pt x="38" y="434"/>
                  <a:pt x="30" y="431"/>
                  <a:pt x="24" y="427"/>
                </a:cubicBezTo>
                <a:close/>
                <a:moveTo>
                  <a:pt x="88" y="86"/>
                </a:moveTo>
                <a:cubicBezTo>
                  <a:pt x="90" y="86"/>
                  <a:pt x="91" y="86"/>
                  <a:pt x="93" y="87"/>
                </a:cubicBezTo>
                <a:cubicBezTo>
                  <a:pt x="93" y="87"/>
                  <a:pt x="94" y="87"/>
                  <a:pt x="94" y="87"/>
                </a:cubicBezTo>
                <a:cubicBezTo>
                  <a:pt x="99" y="88"/>
                  <a:pt x="105" y="90"/>
                  <a:pt x="112"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3" y="91"/>
                  <a:pt x="113" y="91"/>
                  <a:pt x="113"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4" y="91"/>
                  <a:pt x="114" y="91"/>
                  <a:pt x="114"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15" y="91"/>
                  <a:pt x="115" y="91"/>
                  <a:pt x="115" y="91"/>
                </a:cubicBezTo>
                <a:cubicBezTo>
                  <a:pt x="120" y="92"/>
                  <a:pt x="125" y="92"/>
                  <a:pt x="130" y="92"/>
                </a:cubicBezTo>
                <a:cubicBezTo>
                  <a:pt x="131" y="92"/>
                  <a:pt x="131" y="92"/>
                  <a:pt x="131" y="92"/>
                </a:cubicBezTo>
                <a:cubicBezTo>
                  <a:pt x="131" y="92"/>
                  <a:pt x="131" y="92"/>
                  <a:pt x="131" y="92"/>
                </a:cubicBezTo>
                <a:cubicBezTo>
                  <a:pt x="132" y="92"/>
                  <a:pt x="132" y="92"/>
                  <a:pt x="132" y="92"/>
                </a:cubicBezTo>
                <a:cubicBezTo>
                  <a:pt x="132" y="92"/>
                  <a:pt x="132" y="92"/>
                  <a:pt x="132" y="92"/>
                </a:cubicBezTo>
                <a:cubicBezTo>
                  <a:pt x="132" y="92"/>
                  <a:pt x="132" y="92"/>
                  <a:pt x="132" y="92"/>
                </a:cubicBezTo>
                <a:cubicBezTo>
                  <a:pt x="132" y="92"/>
                  <a:pt x="132" y="92"/>
                  <a:pt x="132"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3" y="92"/>
                  <a:pt x="133" y="92"/>
                  <a:pt x="133" y="92"/>
                </a:cubicBezTo>
                <a:cubicBezTo>
                  <a:pt x="134" y="92"/>
                  <a:pt x="134" y="92"/>
                  <a:pt x="134" y="92"/>
                </a:cubicBezTo>
                <a:cubicBezTo>
                  <a:pt x="134" y="92"/>
                  <a:pt x="134" y="92"/>
                  <a:pt x="134" y="92"/>
                </a:cubicBezTo>
                <a:cubicBezTo>
                  <a:pt x="134" y="92"/>
                  <a:pt x="134" y="92"/>
                  <a:pt x="134" y="92"/>
                </a:cubicBezTo>
                <a:cubicBezTo>
                  <a:pt x="134" y="92"/>
                  <a:pt x="134" y="92"/>
                  <a:pt x="134"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5" y="92"/>
                  <a:pt x="135" y="92"/>
                  <a:pt x="135"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6" y="92"/>
                  <a:pt x="136" y="92"/>
                  <a:pt x="136" y="92"/>
                </a:cubicBezTo>
                <a:cubicBezTo>
                  <a:pt x="137" y="92"/>
                  <a:pt x="137" y="92"/>
                  <a:pt x="137" y="92"/>
                </a:cubicBezTo>
                <a:cubicBezTo>
                  <a:pt x="137" y="92"/>
                  <a:pt x="137" y="92"/>
                  <a:pt x="137" y="92"/>
                </a:cubicBezTo>
                <a:cubicBezTo>
                  <a:pt x="137" y="92"/>
                  <a:pt x="137" y="92"/>
                  <a:pt x="137" y="92"/>
                </a:cubicBezTo>
                <a:cubicBezTo>
                  <a:pt x="137" y="92"/>
                  <a:pt x="137" y="92"/>
                  <a:pt x="137" y="92"/>
                </a:cubicBezTo>
                <a:cubicBezTo>
                  <a:pt x="138" y="92"/>
                  <a:pt x="138" y="92"/>
                  <a:pt x="138" y="92"/>
                </a:cubicBezTo>
                <a:cubicBezTo>
                  <a:pt x="138" y="92"/>
                  <a:pt x="138" y="92"/>
                  <a:pt x="138" y="92"/>
                </a:cubicBezTo>
                <a:cubicBezTo>
                  <a:pt x="138" y="92"/>
                  <a:pt x="138" y="92"/>
                  <a:pt x="138" y="92"/>
                </a:cubicBezTo>
                <a:cubicBezTo>
                  <a:pt x="138" y="92"/>
                  <a:pt x="138" y="92"/>
                  <a:pt x="138"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39" y="92"/>
                  <a:pt x="139" y="92"/>
                  <a:pt x="139" y="92"/>
                </a:cubicBezTo>
                <a:cubicBezTo>
                  <a:pt x="140" y="92"/>
                  <a:pt x="140" y="92"/>
                  <a:pt x="140" y="92"/>
                </a:cubicBezTo>
                <a:cubicBezTo>
                  <a:pt x="140" y="92"/>
                  <a:pt x="140" y="92"/>
                  <a:pt x="140" y="92"/>
                </a:cubicBezTo>
                <a:cubicBezTo>
                  <a:pt x="140" y="92"/>
                  <a:pt x="140" y="92"/>
                  <a:pt x="140" y="92"/>
                </a:cubicBezTo>
                <a:cubicBezTo>
                  <a:pt x="140" y="92"/>
                  <a:pt x="140" y="92"/>
                  <a:pt x="140" y="92"/>
                </a:cubicBezTo>
                <a:cubicBezTo>
                  <a:pt x="141" y="92"/>
                  <a:pt x="141" y="92"/>
                  <a:pt x="141" y="92"/>
                </a:cubicBezTo>
                <a:cubicBezTo>
                  <a:pt x="141" y="92"/>
                  <a:pt x="141" y="92"/>
                  <a:pt x="141" y="92"/>
                </a:cubicBezTo>
                <a:cubicBezTo>
                  <a:pt x="141" y="92"/>
                  <a:pt x="141" y="92"/>
                  <a:pt x="141" y="92"/>
                </a:cubicBezTo>
                <a:cubicBezTo>
                  <a:pt x="141" y="92"/>
                  <a:pt x="141" y="92"/>
                  <a:pt x="141"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2" y="92"/>
                  <a:pt x="142" y="92"/>
                  <a:pt x="142" y="92"/>
                </a:cubicBezTo>
                <a:cubicBezTo>
                  <a:pt x="143" y="92"/>
                  <a:pt x="143" y="92"/>
                  <a:pt x="143" y="92"/>
                </a:cubicBezTo>
                <a:cubicBezTo>
                  <a:pt x="143" y="92"/>
                  <a:pt x="143" y="92"/>
                  <a:pt x="143" y="92"/>
                </a:cubicBezTo>
                <a:cubicBezTo>
                  <a:pt x="143" y="92"/>
                  <a:pt x="143" y="92"/>
                  <a:pt x="143" y="92"/>
                </a:cubicBezTo>
                <a:cubicBezTo>
                  <a:pt x="143" y="92"/>
                  <a:pt x="143" y="92"/>
                  <a:pt x="143" y="92"/>
                </a:cubicBezTo>
                <a:cubicBezTo>
                  <a:pt x="144" y="92"/>
                  <a:pt x="144" y="92"/>
                  <a:pt x="144" y="92"/>
                </a:cubicBezTo>
                <a:cubicBezTo>
                  <a:pt x="144" y="92"/>
                  <a:pt x="144" y="92"/>
                  <a:pt x="144" y="92"/>
                </a:cubicBezTo>
                <a:cubicBezTo>
                  <a:pt x="144" y="92"/>
                  <a:pt x="144" y="92"/>
                  <a:pt x="144" y="92"/>
                </a:cubicBezTo>
                <a:cubicBezTo>
                  <a:pt x="144" y="92"/>
                  <a:pt x="144" y="92"/>
                  <a:pt x="144" y="92"/>
                </a:cubicBezTo>
                <a:cubicBezTo>
                  <a:pt x="145" y="92"/>
                  <a:pt x="145" y="92"/>
                  <a:pt x="145" y="92"/>
                </a:cubicBezTo>
                <a:cubicBezTo>
                  <a:pt x="145" y="92"/>
                  <a:pt x="145" y="92"/>
                  <a:pt x="145" y="92"/>
                </a:cubicBezTo>
                <a:cubicBezTo>
                  <a:pt x="145" y="92"/>
                  <a:pt x="145" y="92"/>
                  <a:pt x="145" y="92"/>
                </a:cubicBezTo>
                <a:cubicBezTo>
                  <a:pt x="145" y="92"/>
                  <a:pt x="145" y="92"/>
                  <a:pt x="145"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6" y="92"/>
                  <a:pt x="146" y="92"/>
                  <a:pt x="146" y="92"/>
                </a:cubicBezTo>
                <a:cubicBezTo>
                  <a:pt x="147" y="92"/>
                  <a:pt x="147" y="92"/>
                  <a:pt x="147" y="92"/>
                </a:cubicBezTo>
                <a:cubicBezTo>
                  <a:pt x="147" y="92"/>
                  <a:pt x="147" y="92"/>
                  <a:pt x="147" y="92"/>
                </a:cubicBezTo>
                <a:cubicBezTo>
                  <a:pt x="147" y="92"/>
                  <a:pt x="147" y="92"/>
                  <a:pt x="147" y="92"/>
                </a:cubicBezTo>
                <a:cubicBezTo>
                  <a:pt x="147" y="92"/>
                  <a:pt x="147" y="92"/>
                  <a:pt x="147" y="92"/>
                </a:cubicBezTo>
                <a:cubicBezTo>
                  <a:pt x="148" y="92"/>
                  <a:pt x="148" y="92"/>
                  <a:pt x="148" y="92"/>
                </a:cubicBezTo>
                <a:cubicBezTo>
                  <a:pt x="148" y="92"/>
                  <a:pt x="148" y="92"/>
                  <a:pt x="148" y="92"/>
                </a:cubicBezTo>
                <a:cubicBezTo>
                  <a:pt x="148" y="92"/>
                  <a:pt x="148" y="92"/>
                  <a:pt x="148" y="92"/>
                </a:cubicBezTo>
                <a:cubicBezTo>
                  <a:pt x="148" y="92"/>
                  <a:pt x="148" y="92"/>
                  <a:pt x="148"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49" y="92"/>
                  <a:pt x="149" y="92"/>
                  <a:pt x="149"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0" y="92"/>
                  <a:pt x="150" y="92"/>
                  <a:pt x="150" y="92"/>
                </a:cubicBezTo>
                <a:cubicBezTo>
                  <a:pt x="151" y="92"/>
                  <a:pt x="151" y="92"/>
                  <a:pt x="151" y="92"/>
                </a:cubicBezTo>
                <a:cubicBezTo>
                  <a:pt x="151" y="92"/>
                  <a:pt x="151" y="92"/>
                  <a:pt x="151" y="92"/>
                </a:cubicBezTo>
                <a:cubicBezTo>
                  <a:pt x="151" y="92"/>
                  <a:pt x="151" y="92"/>
                  <a:pt x="151" y="92"/>
                </a:cubicBezTo>
                <a:cubicBezTo>
                  <a:pt x="151" y="92"/>
                  <a:pt x="151" y="92"/>
                  <a:pt x="151" y="92"/>
                </a:cubicBezTo>
                <a:cubicBezTo>
                  <a:pt x="152" y="92"/>
                  <a:pt x="152" y="92"/>
                  <a:pt x="152" y="92"/>
                </a:cubicBezTo>
                <a:cubicBezTo>
                  <a:pt x="152" y="92"/>
                  <a:pt x="152" y="92"/>
                  <a:pt x="152" y="92"/>
                </a:cubicBezTo>
                <a:cubicBezTo>
                  <a:pt x="153" y="92"/>
                  <a:pt x="153" y="92"/>
                  <a:pt x="153" y="92"/>
                </a:cubicBezTo>
                <a:cubicBezTo>
                  <a:pt x="153" y="92"/>
                  <a:pt x="153" y="92"/>
                  <a:pt x="153" y="92"/>
                </a:cubicBezTo>
                <a:cubicBezTo>
                  <a:pt x="158" y="92"/>
                  <a:pt x="163" y="92"/>
                  <a:pt x="168" y="91"/>
                </a:cubicBezTo>
                <a:cubicBezTo>
                  <a:pt x="168" y="91"/>
                  <a:pt x="168" y="91"/>
                  <a:pt x="168" y="91"/>
                </a:cubicBezTo>
                <a:cubicBezTo>
                  <a:pt x="168" y="91"/>
                  <a:pt x="168" y="91"/>
                  <a:pt x="168" y="91"/>
                </a:cubicBezTo>
                <a:cubicBezTo>
                  <a:pt x="169" y="91"/>
                  <a:pt x="169" y="91"/>
                  <a:pt x="169" y="91"/>
                </a:cubicBezTo>
                <a:cubicBezTo>
                  <a:pt x="169" y="91"/>
                  <a:pt x="169" y="91"/>
                  <a:pt x="169" y="91"/>
                </a:cubicBezTo>
                <a:cubicBezTo>
                  <a:pt x="169" y="91"/>
                  <a:pt x="169" y="91"/>
                  <a:pt x="169" y="91"/>
                </a:cubicBezTo>
                <a:cubicBezTo>
                  <a:pt x="169" y="91"/>
                  <a:pt x="169" y="91"/>
                  <a:pt x="169" y="91"/>
                </a:cubicBezTo>
                <a:cubicBezTo>
                  <a:pt x="170" y="91"/>
                  <a:pt x="170" y="91"/>
                  <a:pt x="170" y="91"/>
                </a:cubicBezTo>
                <a:cubicBezTo>
                  <a:pt x="170" y="91"/>
                  <a:pt x="170" y="91"/>
                  <a:pt x="170" y="91"/>
                </a:cubicBezTo>
                <a:cubicBezTo>
                  <a:pt x="170" y="91"/>
                  <a:pt x="170" y="91"/>
                  <a:pt x="170" y="91"/>
                </a:cubicBezTo>
                <a:cubicBezTo>
                  <a:pt x="170" y="91"/>
                  <a:pt x="170" y="91"/>
                  <a:pt x="170" y="91"/>
                </a:cubicBezTo>
                <a:cubicBezTo>
                  <a:pt x="171" y="91"/>
                  <a:pt x="171" y="91"/>
                  <a:pt x="171" y="91"/>
                </a:cubicBezTo>
                <a:cubicBezTo>
                  <a:pt x="171" y="91"/>
                  <a:pt x="171" y="91"/>
                  <a:pt x="171" y="91"/>
                </a:cubicBezTo>
                <a:cubicBezTo>
                  <a:pt x="172" y="91"/>
                  <a:pt x="172" y="91"/>
                  <a:pt x="172" y="91"/>
                </a:cubicBezTo>
                <a:cubicBezTo>
                  <a:pt x="172" y="91"/>
                  <a:pt x="172" y="91"/>
                  <a:pt x="172" y="91"/>
                </a:cubicBezTo>
                <a:cubicBezTo>
                  <a:pt x="178" y="90"/>
                  <a:pt x="184" y="88"/>
                  <a:pt x="190" y="87"/>
                </a:cubicBezTo>
                <a:cubicBezTo>
                  <a:pt x="190" y="87"/>
                  <a:pt x="190" y="87"/>
                  <a:pt x="190" y="87"/>
                </a:cubicBezTo>
                <a:cubicBezTo>
                  <a:pt x="192" y="86"/>
                  <a:pt x="193" y="86"/>
                  <a:pt x="195" y="86"/>
                </a:cubicBezTo>
                <a:cubicBezTo>
                  <a:pt x="202" y="84"/>
                  <a:pt x="206" y="83"/>
                  <a:pt x="206" y="82"/>
                </a:cubicBezTo>
                <a:cubicBezTo>
                  <a:pt x="206" y="82"/>
                  <a:pt x="206" y="82"/>
                  <a:pt x="206" y="82"/>
                </a:cubicBezTo>
                <a:cubicBezTo>
                  <a:pt x="206" y="60"/>
                  <a:pt x="206" y="60"/>
                  <a:pt x="206" y="60"/>
                </a:cubicBezTo>
                <a:cubicBezTo>
                  <a:pt x="204" y="61"/>
                  <a:pt x="202" y="62"/>
                  <a:pt x="199" y="63"/>
                </a:cubicBezTo>
                <a:cubicBezTo>
                  <a:pt x="184" y="67"/>
                  <a:pt x="164" y="70"/>
                  <a:pt x="142" y="70"/>
                </a:cubicBezTo>
                <a:cubicBezTo>
                  <a:pt x="119" y="70"/>
                  <a:pt x="99" y="67"/>
                  <a:pt x="84" y="63"/>
                </a:cubicBezTo>
                <a:cubicBezTo>
                  <a:pt x="82" y="62"/>
                  <a:pt x="79" y="61"/>
                  <a:pt x="77" y="60"/>
                </a:cubicBezTo>
                <a:cubicBezTo>
                  <a:pt x="77" y="82"/>
                  <a:pt x="77" y="82"/>
                  <a:pt x="77" y="82"/>
                </a:cubicBezTo>
                <a:cubicBezTo>
                  <a:pt x="77" y="83"/>
                  <a:pt x="81" y="84"/>
                  <a:pt x="88" y="86"/>
                </a:cubicBezTo>
                <a:close/>
                <a:moveTo>
                  <a:pt x="181" y="114"/>
                </a:moveTo>
                <a:cubicBezTo>
                  <a:pt x="169" y="116"/>
                  <a:pt x="156" y="117"/>
                  <a:pt x="142" y="117"/>
                </a:cubicBezTo>
                <a:cubicBezTo>
                  <a:pt x="127" y="117"/>
                  <a:pt x="114" y="116"/>
                  <a:pt x="102" y="114"/>
                </a:cubicBezTo>
                <a:cubicBezTo>
                  <a:pt x="102" y="127"/>
                  <a:pt x="102" y="127"/>
                  <a:pt x="102" y="127"/>
                </a:cubicBezTo>
                <a:cubicBezTo>
                  <a:pt x="102" y="127"/>
                  <a:pt x="102" y="127"/>
                  <a:pt x="102" y="127"/>
                </a:cubicBezTo>
                <a:cubicBezTo>
                  <a:pt x="102" y="127"/>
                  <a:pt x="102" y="127"/>
                  <a:pt x="102" y="127"/>
                </a:cubicBezTo>
                <a:cubicBezTo>
                  <a:pt x="103" y="128"/>
                  <a:pt x="105" y="125"/>
                  <a:pt x="109" y="126"/>
                </a:cubicBezTo>
                <a:cubicBezTo>
                  <a:pt x="117" y="129"/>
                  <a:pt x="129" y="130"/>
                  <a:pt x="142" y="130"/>
                </a:cubicBezTo>
                <a:cubicBezTo>
                  <a:pt x="155" y="130"/>
                  <a:pt x="166" y="129"/>
                  <a:pt x="174" y="126"/>
                </a:cubicBezTo>
                <a:cubicBezTo>
                  <a:pt x="178" y="125"/>
                  <a:pt x="181" y="128"/>
                  <a:pt x="181" y="127"/>
                </a:cubicBezTo>
                <a:cubicBezTo>
                  <a:pt x="181" y="127"/>
                  <a:pt x="181" y="127"/>
                  <a:pt x="181" y="127"/>
                </a:cubicBezTo>
                <a:cubicBezTo>
                  <a:pt x="181" y="127"/>
                  <a:pt x="181" y="127"/>
                  <a:pt x="181" y="127"/>
                </a:cubicBezTo>
                <a:lnTo>
                  <a:pt x="181" y="114"/>
                </a:lnTo>
                <a:close/>
                <a:moveTo>
                  <a:pt x="123" y="284"/>
                </a:moveTo>
                <a:cubicBezTo>
                  <a:pt x="160" y="284"/>
                  <a:pt x="160" y="284"/>
                  <a:pt x="160" y="284"/>
                </a:cubicBezTo>
                <a:cubicBezTo>
                  <a:pt x="167" y="284"/>
                  <a:pt x="172" y="290"/>
                  <a:pt x="172" y="296"/>
                </a:cubicBezTo>
                <a:cubicBezTo>
                  <a:pt x="172" y="311"/>
                  <a:pt x="172" y="311"/>
                  <a:pt x="172" y="311"/>
                </a:cubicBezTo>
                <a:cubicBezTo>
                  <a:pt x="187" y="311"/>
                  <a:pt x="187" y="311"/>
                  <a:pt x="187" y="311"/>
                </a:cubicBezTo>
                <a:cubicBezTo>
                  <a:pt x="194" y="311"/>
                  <a:pt x="199" y="317"/>
                  <a:pt x="199" y="323"/>
                </a:cubicBezTo>
                <a:cubicBezTo>
                  <a:pt x="199" y="361"/>
                  <a:pt x="199" y="361"/>
                  <a:pt x="199" y="361"/>
                </a:cubicBezTo>
                <a:cubicBezTo>
                  <a:pt x="199" y="367"/>
                  <a:pt x="194" y="373"/>
                  <a:pt x="187" y="373"/>
                </a:cubicBezTo>
                <a:cubicBezTo>
                  <a:pt x="172" y="373"/>
                  <a:pt x="172" y="373"/>
                  <a:pt x="172" y="373"/>
                </a:cubicBezTo>
                <a:cubicBezTo>
                  <a:pt x="172" y="388"/>
                  <a:pt x="172" y="388"/>
                  <a:pt x="172" y="388"/>
                </a:cubicBezTo>
                <a:cubicBezTo>
                  <a:pt x="172" y="395"/>
                  <a:pt x="167" y="400"/>
                  <a:pt x="160" y="400"/>
                </a:cubicBezTo>
                <a:cubicBezTo>
                  <a:pt x="123" y="400"/>
                  <a:pt x="123" y="400"/>
                  <a:pt x="123" y="400"/>
                </a:cubicBezTo>
                <a:cubicBezTo>
                  <a:pt x="116" y="400"/>
                  <a:pt x="111" y="395"/>
                  <a:pt x="111" y="388"/>
                </a:cubicBezTo>
                <a:cubicBezTo>
                  <a:pt x="111" y="373"/>
                  <a:pt x="111" y="373"/>
                  <a:pt x="111" y="373"/>
                </a:cubicBezTo>
                <a:cubicBezTo>
                  <a:pt x="96" y="373"/>
                  <a:pt x="96" y="373"/>
                  <a:pt x="96" y="373"/>
                </a:cubicBezTo>
                <a:cubicBezTo>
                  <a:pt x="89" y="373"/>
                  <a:pt x="84" y="367"/>
                  <a:pt x="84" y="361"/>
                </a:cubicBezTo>
                <a:cubicBezTo>
                  <a:pt x="84" y="323"/>
                  <a:pt x="84" y="323"/>
                  <a:pt x="84" y="323"/>
                </a:cubicBezTo>
                <a:cubicBezTo>
                  <a:pt x="84" y="317"/>
                  <a:pt x="89" y="311"/>
                  <a:pt x="96" y="311"/>
                </a:cubicBezTo>
                <a:cubicBezTo>
                  <a:pt x="111" y="311"/>
                  <a:pt x="111" y="311"/>
                  <a:pt x="111" y="311"/>
                </a:cubicBezTo>
                <a:cubicBezTo>
                  <a:pt x="111" y="296"/>
                  <a:pt x="111" y="296"/>
                  <a:pt x="111" y="296"/>
                </a:cubicBezTo>
                <a:cubicBezTo>
                  <a:pt x="111" y="290"/>
                  <a:pt x="116" y="284"/>
                  <a:pt x="123" y="284"/>
                </a:cubicBezTo>
                <a:close/>
                <a:moveTo>
                  <a:pt x="148" y="308"/>
                </a:moveTo>
                <a:cubicBezTo>
                  <a:pt x="135" y="308"/>
                  <a:pt x="135" y="308"/>
                  <a:pt x="135" y="308"/>
                </a:cubicBezTo>
                <a:cubicBezTo>
                  <a:pt x="135" y="323"/>
                  <a:pt x="135" y="323"/>
                  <a:pt x="135" y="323"/>
                </a:cubicBezTo>
                <a:cubicBezTo>
                  <a:pt x="135" y="330"/>
                  <a:pt x="130" y="335"/>
                  <a:pt x="123" y="335"/>
                </a:cubicBezTo>
                <a:cubicBezTo>
                  <a:pt x="108" y="335"/>
                  <a:pt x="108" y="335"/>
                  <a:pt x="108" y="335"/>
                </a:cubicBezTo>
                <a:cubicBezTo>
                  <a:pt x="108" y="349"/>
                  <a:pt x="108" y="349"/>
                  <a:pt x="108" y="349"/>
                </a:cubicBezTo>
                <a:cubicBezTo>
                  <a:pt x="123" y="349"/>
                  <a:pt x="123" y="349"/>
                  <a:pt x="123" y="349"/>
                </a:cubicBezTo>
                <a:cubicBezTo>
                  <a:pt x="130" y="349"/>
                  <a:pt x="135" y="354"/>
                  <a:pt x="135" y="361"/>
                </a:cubicBezTo>
                <a:cubicBezTo>
                  <a:pt x="135" y="376"/>
                  <a:pt x="135" y="376"/>
                  <a:pt x="135" y="376"/>
                </a:cubicBezTo>
                <a:cubicBezTo>
                  <a:pt x="148" y="376"/>
                  <a:pt x="148" y="376"/>
                  <a:pt x="148" y="376"/>
                </a:cubicBezTo>
                <a:cubicBezTo>
                  <a:pt x="148" y="361"/>
                  <a:pt x="148" y="361"/>
                  <a:pt x="148" y="361"/>
                </a:cubicBezTo>
                <a:cubicBezTo>
                  <a:pt x="148" y="354"/>
                  <a:pt x="154" y="349"/>
                  <a:pt x="160" y="349"/>
                </a:cubicBezTo>
                <a:cubicBezTo>
                  <a:pt x="176" y="349"/>
                  <a:pt x="176" y="349"/>
                  <a:pt x="176" y="349"/>
                </a:cubicBezTo>
                <a:cubicBezTo>
                  <a:pt x="176" y="335"/>
                  <a:pt x="176" y="335"/>
                  <a:pt x="176" y="335"/>
                </a:cubicBezTo>
                <a:cubicBezTo>
                  <a:pt x="160" y="335"/>
                  <a:pt x="160" y="335"/>
                  <a:pt x="160" y="335"/>
                </a:cubicBezTo>
                <a:cubicBezTo>
                  <a:pt x="154" y="335"/>
                  <a:pt x="148" y="330"/>
                  <a:pt x="148" y="323"/>
                </a:cubicBezTo>
                <a:lnTo>
                  <a:pt x="148" y="308"/>
                </a:lnTo>
                <a:close/>
                <a:moveTo>
                  <a:pt x="206" y="35"/>
                </a:moveTo>
                <a:cubicBezTo>
                  <a:pt x="206" y="35"/>
                  <a:pt x="206" y="35"/>
                  <a:pt x="206" y="35"/>
                </a:cubicBezTo>
                <a:cubicBezTo>
                  <a:pt x="206" y="35"/>
                  <a:pt x="206" y="35"/>
                  <a:pt x="206" y="35"/>
                </a:cubicBezTo>
                <a:cubicBezTo>
                  <a:pt x="206" y="35"/>
                  <a:pt x="201" y="33"/>
                  <a:pt x="192" y="30"/>
                </a:cubicBezTo>
                <a:cubicBezTo>
                  <a:pt x="179" y="26"/>
                  <a:pt x="162" y="24"/>
                  <a:pt x="142" y="24"/>
                </a:cubicBezTo>
                <a:cubicBezTo>
                  <a:pt x="122" y="24"/>
                  <a:pt x="104" y="26"/>
                  <a:pt x="91" y="30"/>
                </a:cubicBezTo>
                <a:cubicBezTo>
                  <a:pt x="83" y="33"/>
                  <a:pt x="77" y="35"/>
                  <a:pt x="77" y="35"/>
                </a:cubicBezTo>
                <a:cubicBezTo>
                  <a:pt x="77" y="35"/>
                  <a:pt x="83" y="37"/>
                  <a:pt x="91" y="40"/>
                </a:cubicBezTo>
                <a:cubicBezTo>
                  <a:pt x="104" y="44"/>
                  <a:pt x="122" y="46"/>
                  <a:pt x="142" y="46"/>
                </a:cubicBezTo>
                <a:cubicBezTo>
                  <a:pt x="162" y="46"/>
                  <a:pt x="179" y="44"/>
                  <a:pt x="192" y="40"/>
                </a:cubicBezTo>
                <a:cubicBezTo>
                  <a:pt x="201" y="37"/>
                  <a:pt x="206" y="35"/>
                  <a:pt x="206" y="35"/>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89" dirty="0"/>
          </a:p>
        </p:txBody>
      </p:sp>
      <p:sp>
        <p:nvSpPr>
          <p:cNvPr id="80" name="Freeform 214">
            <a:extLst>
              <a:ext uri="{FF2B5EF4-FFF2-40B4-BE49-F238E27FC236}">
                <a16:creationId xmlns:a16="http://schemas.microsoft.com/office/drawing/2014/main" id="{C3BF1F19-DC52-47EF-8A94-BAF82DD1B0F9}"/>
              </a:ext>
            </a:extLst>
          </p:cNvPr>
          <p:cNvSpPr>
            <a:spLocks noChangeArrowheads="1"/>
          </p:cNvSpPr>
          <p:nvPr/>
        </p:nvSpPr>
        <p:spPr bwMode="auto">
          <a:xfrm>
            <a:off x="10122181" y="2176837"/>
            <a:ext cx="326463" cy="424392"/>
          </a:xfrm>
          <a:custGeom>
            <a:avLst/>
            <a:gdLst>
              <a:gd name="T0" fmla="*/ 427854 w 545"/>
              <a:gd name="T1" fmla="*/ 378534 h 619"/>
              <a:gd name="T2" fmla="*/ 122541 w 545"/>
              <a:gd name="T3" fmla="*/ 393963 h 619"/>
              <a:gd name="T4" fmla="*/ 427854 w 545"/>
              <a:gd name="T5" fmla="*/ 423794 h 619"/>
              <a:gd name="T6" fmla="*/ 427854 w 545"/>
              <a:gd name="T7" fmla="*/ 378534 h 619"/>
              <a:gd name="T8" fmla="*/ 427854 w 545"/>
              <a:gd name="T9" fmla="*/ 484482 h 619"/>
              <a:gd name="T10" fmla="*/ 122541 w 545"/>
              <a:gd name="T11" fmla="*/ 499912 h 619"/>
              <a:gd name="T12" fmla="*/ 427854 w 545"/>
              <a:gd name="T13" fmla="*/ 515341 h 619"/>
              <a:gd name="T14" fmla="*/ 427854 w 545"/>
              <a:gd name="T15" fmla="*/ 484482 h 619"/>
              <a:gd name="T16" fmla="*/ 489124 w 545"/>
              <a:gd name="T17" fmla="*/ 76118 h 619"/>
              <a:gd name="T18" fmla="*/ 427854 w 545"/>
              <a:gd name="T19" fmla="*/ 29830 h 619"/>
              <a:gd name="T20" fmla="*/ 275197 w 545"/>
              <a:gd name="T21" fmla="*/ 0 h 619"/>
              <a:gd name="T22" fmla="*/ 137079 w 545"/>
              <a:gd name="T23" fmla="*/ 29830 h 619"/>
              <a:gd name="T24" fmla="*/ 75809 w 545"/>
              <a:gd name="T25" fmla="*/ 76118 h 619"/>
              <a:gd name="T26" fmla="*/ 0 w 545"/>
              <a:gd name="T27" fmla="*/ 560601 h 619"/>
              <a:gd name="T28" fmla="*/ 489124 w 545"/>
              <a:gd name="T29" fmla="*/ 635690 h 619"/>
              <a:gd name="T30" fmla="*/ 564934 w 545"/>
              <a:gd name="T31" fmla="*/ 151208 h 619"/>
              <a:gd name="T32" fmla="*/ 183811 w 545"/>
              <a:gd name="T33" fmla="*/ 76118 h 619"/>
              <a:gd name="T34" fmla="*/ 229504 w 545"/>
              <a:gd name="T35" fmla="*/ 76118 h 619"/>
              <a:gd name="T36" fmla="*/ 336468 w 545"/>
              <a:gd name="T37" fmla="*/ 76118 h 619"/>
              <a:gd name="T38" fmla="*/ 382161 w 545"/>
              <a:gd name="T39" fmla="*/ 151208 h 619"/>
              <a:gd name="T40" fmla="*/ 183811 w 545"/>
              <a:gd name="T41" fmla="*/ 76118 h 619"/>
              <a:gd name="T42" fmla="*/ 519240 w 545"/>
              <a:gd name="T43" fmla="*/ 560601 h 619"/>
              <a:gd name="T44" fmla="*/ 75809 w 545"/>
              <a:gd name="T45" fmla="*/ 605860 h 619"/>
              <a:gd name="T46" fmla="*/ 30116 w 545"/>
              <a:gd name="T47" fmla="*/ 151208 h 619"/>
              <a:gd name="T48" fmla="*/ 137079 w 545"/>
              <a:gd name="T49" fmla="*/ 121378 h 619"/>
              <a:gd name="T50" fmla="*/ 427854 w 545"/>
              <a:gd name="T51" fmla="*/ 197496 h 619"/>
              <a:gd name="T52" fmla="*/ 489124 w 545"/>
              <a:gd name="T53" fmla="*/ 121378 h 619"/>
              <a:gd name="T54" fmla="*/ 519240 w 545"/>
              <a:gd name="T55" fmla="*/ 560601 h 619"/>
              <a:gd name="T56" fmla="*/ 427854 w 545"/>
              <a:gd name="T57" fmla="*/ 272586 h 619"/>
              <a:gd name="T58" fmla="*/ 122541 w 545"/>
              <a:gd name="T59" fmla="*/ 303444 h 619"/>
              <a:gd name="T60" fmla="*/ 427854 w 545"/>
              <a:gd name="T61" fmla="*/ 317845 h 619"/>
              <a:gd name="T62" fmla="*/ 427854 w 545"/>
              <a:gd name="T63" fmla="*/ 272586 h 61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45" h="619">
                <a:moveTo>
                  <a:pt x="412" y="368"/>
                </a:moveTo>
                <a:lnTo>
                  <a:pt x="412" y="368"/>
                </a:lnTo>
                <a:cubicBezTo>
                  <a:pt x="132" y="368"/>
                  <a:pt x="132" y="368"/>
                  <a:pt x="132" y="368"/>
                </a:cubicBezTo>
                <a:cubicBezTo>
                  <a:pt x="118" y="368"/>
                  <a:pt x="118" y="383"/>
                  <a:pt x="118" y="383"/>
                </a:cubicBezTo>
                <a:cubicBezTo>
                  <a:pt x="118" y="398"/>
                  <a:pt x="118" y="412"/>
                  <a:pt x="132" y="412"/>
                </a:cubicBezTo>
                <a:cubicBezTo>
                  <a:pt x="412" y="412"/>
                  <a:pt x="412" y="412"/>
                  <a:pt x="412" y="412"/>
                </a:cubicBezTo>
                <a:cubicBezTo>
                  <a:pt x="412" y="412"/>
                  <a:pt x="427" y="398"/>
                  <a:pt x="427" y="383"/>
                </a:cubicBezTo>
                <a:lnTo>
                  <a:pt x="412" y="368"/>
                </a:lnTo>
                <a:close/>
                <a:moveTo>
                  <a:pt x="412" y="471"/>
                </a:moveTo>
                <a:lnTo>
                  <a:pt x="412" y="471"/>
                </a:lnTo>
                <a:cubicBezTo>
                  <a:pt x="132" y="471"/>
                  <a:pt x="132" y="471"/>
                  <a:pt x="132" y="471"/>
                </a:cubicBezTo>
                <a:cubicBezTo>
                  <a:pt x="118" y="471"/>
                  <a:pt x="118" y="471"/>
                  <a:pt x="118" y="486"/>
                </a:cubicBezTo>
                <a:cubicBezTo>
                  <a:pt x="118" y="501"/>
                  <a:pt x="118" y="501"/>
                  <a:pt x="132" y="501"/>
                </a:cubicBezTo>
                <a:cubicBezTo>
                  <a:pt x="412" y="501"/>
                  <a:pt x="412" y="501"/>
                  <a:pt x="412" y="501"/>
                </a:cubicBezTo>
                <a:cubicBezTo>
                  <a:pt x="412" y="501"/>
                  <a:pt x="427" y="501"/>
                  <a:pt x="427" y="486"/>
                </a:cubicBezTo>
                <a:cubicBezTo>
                  <a:pt x="427" y="471"/>
                  <a:pt x="412" y="471"/>
                  <a:pt x="412" y="471"/>
                </a:cubicBezTo>
                <a:close/>
                <a:moveTo>
                  <a:pt x="471" y="74"/>
                </a:moveTo>
                <a:lnTo>
                  <a:pt x="471" y="74"/>
                </a:lnTo>
                <a:cubicBezTo>
                  <a:pt x="412" y="74"/>
                  <a:pt x="412" y="74"/>
                  <a:pt x="412" y="74"/>
                </a:cubicBezTo>
                <a:cubicBezTo>
                  <a:pt x="412" y="29"/>
                  <a:pt x="412" y="29"/>
                  <a:pt x="412" y="29"/>
                </a:cubicBezTo>
                <a:cubicBezTo>
                  <a:pt x="353" y="29"/>
                  <a:pt x="353" y="29"/>
                  <a:pt x="353" y="29"/>
                </a:cubicBezTo>
                <a:cubicBezTo>
                  <a:pt x="339" y="15"/>
                  <a:pt x="309" y="0"/>
                  <a:pt x="265" y="0"/>
                </a:cubicBezTo>
                <a:cubicBezTo>
                  <a:pt x="235" y="0"/>
                  <a:pt x="206" y="15"/>
                  <a:pt x="191" y="29"/>
                </a:cubicBezTo>
                <a:cubicBezTo>
                  <a:pt x="132" y="29"/>
                  <a:pt x="132" y="29"/>
                  <a:pt x="132" y="29"/>
                </a:cubicBezTo>
                <a:cubicBezTo>
                  <a:pt x="132" y="74"/>
                  <a:pt x="132" y="74"/>
                  <a:pt x="132" y="74"/>
                </a:cubicBezTo>
                <a:cubicBezTo>
                  <a:pt x="73" y="74"/>
                  <a:pt x="73" y="74"/>
                  <a:pt x="73" y="74"/>
                </a:cubicBezTo>
                <a:cubicBezTo>
                  <a:pt x="29" y="74"/>
                  <a:pt x="0" y="103"/>
                  <a:pt x="0" y="147"/>
                </a:cubicBezTo>
                <a:cubicBezTo>
                  <a:pt x="0" y="545"/>
                  <a:pt x="0" y="545"/>
                  <a:pt x="0" y="545"/>
                </a:cubicBezTo>
                <a:cubicBezTo>
                  <a:pt x="0" y="589"/>
                  <a:pt x="29" y="618"/>
                  <a:pt x="73" y="618"/>
                </a:cubicBezTo>
                <a:cubicBezTo>
                  <a:pt x="471" y="618"/>
                  <a:pt x="471" y="618"/>
                  <a:pt x="471" y="618"/>
                </a:cubicBezTo>
                <a:cubicBezTo>
                  <a:pt x="515" y="618"/>
                  <a:pt x="544" y="589"/>
                  <a:pt x="544" y="545"/>
                </a:cubicBezTo>
                <a:cubicBezTo>
                  <a:pt x="544" y="147"/>
                  <a:pt x="544" y="147"/>
                  <a:pt x="544" y="147"/>
                </a:cubicBezTo>
                <a:cubicBezTo>
                  <a:pt x="544" y="103"/>
                  <a:pt x="515" y="74"/>
                  <a:pt x="471" y="74"/>
                </a:cubicBezTo>
                <a:close/>
                <a:moveTo>
                  <a:pt x="177" y="74"/>
                </a:moveTo>
                <a:lnTo>
                  <a:pt x="177" y="74"/>
                </a:lnTo>
                <a:cubicBezTo>
                  <a:pt x="221" y="74"/>
                  <a:pt x="221" y="74"/>
                  <a:pt x="221" y="74"/>
                </a:cubicBezTo>
                <a:cubicBezTo>
                  <a:pt x="221" y="59"/>
                  <a:pt x="235" y="29"/>
                  <a:pt x="265" y="29"/>
                </a:cubicBezTo>
                <a:cubicBezTo>
                  <a:pt x="294" y="29"/>
                  <a:pt x="324" y="59"/>
                  <a:pt x="324" y="74"/>
                </a:cubicBezTo>
                <a:cubicBezTo>
                  <a:pt x="368" y="74"/>
                  <a:pt x="368" y="74"/>
                  <a:pt x="368" y="74"/>
                </a:cubicBezTo>
                <a:cubicBezTo>
                  <a:pt x="368" y="147"/>
                  <a:pt x="368" y="147"/>
                  <a:pt x="368" y="147"/>
                </a:cubicBezTo>
                <a:cubicBezTo>
                  <a:pt x="177" y="147"/>
                  <a:pt x="177" y="147"/>
                  <a:pt x="177" y="147"/>
                </a:cubicBezTo>
                <a:lnTo>
                  <a:pt x="177" y="74"/>
                </a:lnTo>
                <a:close/>
                <a:moveTo>
                  <a:pt x="500" y="545"/>
                </a:moveTo>
                <a:lnTo>
                  <a:pt x="500" y="545"/>
                </a:lnTo>
                <a:cubicBezTo>
                  <a:pt x="500" y="559"/>
                  <a:pt x="486" y="589"/>
                  <a:pt x="471" y="589"/>
                </a:cubicBezTo>
                <a:cubicBezTo>
                  <a:pt x="73" y="589"/>
                  <a:pt x="73" y="589"/>
                  <a:pt x="73" y="589"/>
                </a:cubicBezTo>
                <a:cubicBezTo>
                  <a:pt x="59" y="589"/>
                  <a:pt x="29" y="559"/>
                  <a:pt x="29" y="545"/>
                </a:cubicBezTo>
                <a:cubicBezTo>
                  <a:pt x="29" y="147"/>
                  <a:pt x="29" y="147"/>
                  <a:pt x="29" y="147"/>
                </a:cubicBezTo>
                <a:cubicBezTo>
                  <a:pt x="29" y="133"/>
                  <a:pt x="59" y="118"/>
                  <a:pt x="73" y="118"/>
                </a:cubicBezTo>
                <a:cubicBezTo>
                  <a:pt x="132" y="118"/>
                  <a:pt x="132" y="118"/>
                  <a:pt x="132" y="118"/>
                </a:cubicBezTo>
                <a:cubicBezTo>
                  <a:pt x="132" y="192"/>
                  <a:pt x="132" y="192"/>
                  <a:pt x="132" y="192"/>
                </a:cubicBezTo>
                <a:cubicBezTo>
                  <a:pt x="412" y="192"/>
                  <a:pt x="412" y="192"/>
                  <a:pt x="412" y="192"/>
                </a:cubicBezTo>
                <a:cubicBezTo>
                  <a:pt x="412" y="118"/>
                  <a:pt x="412" y="118"/>
                  <a:pt x="412" y="118"/>
                </a:cubicBezTo>
                <a:cubicBezTo>
                  <a:pt x="471" y="118"/>
                  <a:pt x="471" y="118"/>
                  <a:pt x="471" y="118"/>
                </a:cubicBezTo>
                <a:cubicBezTo>
                  <a:pt x="486" y="118"/>
                  <a:pt x="500" y="133"/>
                  <a:pt x="500" y="147"/>
                </a:cubicBezTo>
                <a:lnTo>
                  <a:pt x="500" y="545"/>
                </a:lnTo>
                <a:close/>
                <a:moveTo>
                  <a:pt x="412" y="265"/>
                </a:moveTo>
                <a:lnTo>
                  <a:pt x="412" y="265"/>
                </a:lnTo>
                <a:cubicBezTo>
                  <a:pt x="132" y="265"/>
                  <a:pt x="132" y="265"/>
                  <a:pt x="132" y="265"/>
                </a:cubicBezTo>
                <a:cubicBezTo>
                  <a:pt x="118" y="265"/>
                  <a:pt x="118" y="280"/>
                  <a:pt x="118" y="295"/>
                </a:cubicBezTo>
                <a:cubicBezTo>
                  <a:pt x="118" y="295"/>
                  <a:pt x="118" y="309"/>
                  <a:pt x="132" y="309"/>
                </a:cubicBezTo>
                <a:cubicBezTo>
                  <a:pt x="412" y="309"/>
                  <a:pt x="412" y="309"/>
                  <a:pt x="412" y="309"/>
                </a:cubicBezTo>
                <a:lnTo>
                  <a:pt x="427" y="295"/>
                </a:lnTo>
                <a:cubicBezTo>
                  <a:pt x="427" y="280"/>
                  <a:pt x="412" y="265"/>
                  <a:pt x="412" y="265"/>
                </a:cubicBezTo>
                <a:close/>
              </a:path>
            </a:pathLst>
          </a:custGeom>
          <a:solidFill>
            <a:schemeClr val="bg1"/>
          </a:solidFill>
          <a:ln>
            <a:noFill/>
          </a:ln>
          <a:effectLst/>
        </p:spPr>
        <p:txBody>
          <a:bodyPr wrap="none" lIns="60955" tIns="30477" rIns="60955" bIns="30477" anchor="ctr"/>
          <a:lstStyle/>
          <a:p>
            <a:endParaRPr lang="es-MX" sz="1200"/>
          </a:p>
        </p:txBody>
      </p:sp>
      <p:sp>
        <p:nvSpPr>
          <p:cNvPr id="81" name="Freeform 5">
            <a:extLst>
              <a:ext uri="{FF2B5EF4-FFF2-40B4-BE49-F238E27FC236}">
                <a16:creationId xmlns:a16="http://schemas.microsoft.com/office/drawing/2014/main" id="{4CE6AE08-078C-4A7D-8893-D59B4B0CBC16}"/>
              </a:ext>
            </a:extLst>
          </p:cNvPr>
          <p:cNvSpPr>
            <a:spLocks noEditPoints="1"/>
          </p:cNvSpPr>
          <p:nvPr/>
        </p:nvSpPr>
        <p:spPr bwMode="auto">
          <a:xfrm>
            <a:off x="7293373" y="4677115"/>
            <a:ext cx="256380" cy="256719"/>
          </a:xfrm>
          <a:custGeom>
            <a:avLst/>
            <a:gdLst>
              <a:gd name="T0" fmla="*/ 74 w 508"/>
              <a:gd name="T1" fmla="*/ 435 h 509"/>
              <a:gd name="T2" fmla="*/ 74 w 508"/>
              <a:gd name="T3" fmla="*/ 405 h 509"/>
              <a:gd name="T4" fmla="*/ 103 w 508"/>
              <a:gd name="T5" fmla="*/ 405 h 509"/>
              <a:gd name="T6" fmla="*/ 103 w 508"/>
              <a:gd name="T7" fmla="*/ 435 h 509"/>
              <a:gd name="T8" fmla="*/ 440 w 508"/>
              <a:gd name="T9" fmla="*/ 89 h 509"/>
              <a:gd name="T10" fmla="*/ 420 w 508"/>
              <a:gd name="T11" fmla="*/ 68 h 509"/>
              <a:gd name="T12" fmla="*/ 399 w 508"/>
              <a:gd name="T13" fmla="*/ 89 h 509"/>
              <a:gd name="T14" fmla="*/ 420 w 508"/>
              <a:gd name="T15" fmla="*/ 110 h 509"/>
              <a:gd name="T16" fmla="*/ 440 w 508"/>
              <a:gd name="T17" fmla="*/ 89 h 509"/>
              <a:gd name="T18" fmla="*/ 423 w 508"/>
              <a:gd name="T19" fmla="*/ 152 h 509"/>
              <a:gd name="T20" fmla="*/ 394 w 508"/>
              <a:gd name="T21" fmla="*/ 152 h 509"/>
              <a:gd name="T22" fmla="*/ 394 w 508"/>
              <a:gd name="T23" fmla="*/ 182 h 509"/>
              <a:gd name="T24" fmla="*/ 423 w 508"/>
              <a:gd name="T25" fmla="*/ 182 h 509"/>
              <a:gd name="T26" fmla="*/ 362 w 508"/>
              <a:gd name="T27" fmla="*/ 100 h 509"/>
              <a:gd name="T28" fmla="*/ 356 w 508"/>
              <a:gd name="T29" fmla="*/ 85 h 509"/>
              <a:gd name="T30" fmla="*/ 356 w 508"/>
              <a:gd name="T31" fmla="*/ 85 h 509"/>
              <a:gd name="T32" fmla="*/ 328 w 508"/>
              <a:gd name="T33" fmla="*/ 85 h 509"/>
              <a:gd name="T34" fmla="*/ 327 w 508"/>
              <a:gd name="T35" fmla="*/ 85 h 509"/>
              <a:gd name="T36" fmla="*/ 327 w 508"/>
              <a:gd name="T37" fmla="*/ 115 h 509"/>
              <a:gd name="T38" fmla="*/ 327 w 508"/>
              <a:gd name="T39" fmla="*/ 115 h 509"/>
              <a:gd name="T40" fmla="*/ 341 w 508"/>
              <a:gd name="T41" fmla="*/ 121 h 509"/>
              <a:gd name="T42" fmla="*/ 356 w 508"/>
              <a:gd name="T43" fmla="*/ 115 h 509"/>
              <a:gd name="T44" fmla="*/ 362 w 508"/>
              <a:gd name="T45" fmla="*/ 100 h 509"/>
              <a:gd name="T46" fmla="*/ 262 w 508"/>
              <a:gd name="T47" fmla="*/ 157 h 509"/>
              <a:gd name="T48" fmla="*/ 352 w 508"/>
              <a:gd name="T49" fmla="*/ 230 h 509"/>
              <a:gd name="T50" fmla="*/ 335 w 508"/>
              <a:gd name="T51" fmla="*/ 247 h 509"/>
              <a:gd name="T52" fmla="*/ 448 w 508"/>
              <a:gd name="T53" fmla="*/ 23 h 509"/>
              <a:gd name="T54" fmla="*/ 508 w 508"/>
              <a:gd name="T55" fmla="*/ 115 h 509"/>
              <a:gd name="T56" fmla="*/ 169 w 508"/>
              <a:gd name="T57" fmla="*/ 486 h 509"/>
              <a:gd name="T58" fmla="*/ 60 w 508"/>
              <a:gd name="T59" fmla="*/ 486 h 509"/>
              <a:gd name="T60" fmla="*/ 0 w 508"/>
              <a:gd name="T61" fmla="*/ 394 h 509"/>
              <a:gd name="T62" fmla="*/ 22 w 508"/>
              <a:gd name="T63" fmla="*/ 339 h 509"/>
              <a:gd name="T64" fmla="*/ 339 w 508"/>
              <a:gd name="T65" fmla="*/ 23 h 509"/>
              <a:gd name="T66" fmla="*/ 448 w 508"/>
              <a:gd name="T67" fmla="*/ 23 h 509"/>
              <a:gd name="T68" fmla="*/ 431 w 508"/>
              <a:gd name="T69" fmla="*/ 40 h 509"/>
              <a:gd name="T70" fmla="*/ 393 w 508"/>
              <a:gd name="T71" fmla="*/ 24 h 509"/>
              <a:gd name="T72" fmla="*/ 355 w 508"/>
              <a:gd name="T73" fmla="*/ 40 h 509"/>
              <a:gd name="T74" fmla="*/ 24 w 508"/>
              <a:gd name="T75" fmla="*/ 394 h 509"/>
              <a:gd name="T76" fmla="*/ 39 w 508"/>
              <a:gd name="T77" fmla="*/ 431 h 509"/>
              <a:gd name="T78" fmla="*/ 115 w 508"/>
              <a:gd name="T79" fmla="*/ 485 h 509"/>
              <a:gd name="T80" fmla="*/ 468 w 508"/>
              <a:gd name="T81" fmla="*/ 153 h 509"/>
              <a:gd name="T82" fmla="*/ 468 w 508"/>
              <a:gd name="T83" fmla="*/ 78 h 509"/>
              <a:gd name="T84" fmla="*/ 156 w 508"/>
              <a:gd name="T85" fmla="*/ 262 h 509"/>
              <a:gd name="T86" fmla="*/ 246 w 508"/>
              <a:gd name="T87" fmla="*/ 335 h 509"/>
              <a:gd name="T88" fmla="*/ 229 w 508"/>
              <a:gd name="T89" fmla="*/ 352 h 509"/>
              <a:gd name="T90" fmla="*/ 167 w 508"/>
              <a:gd name="T91" fmla="*/ 430 h 509"/>
              <a:gd name="T92" fmla="*/ 146 w 508"/>
              <a:gd name="T93" fmla="*/ 409 h 509"/>
              <a:gd name="T94" fmla="*/ 167 w 508"/>
              <a:gd name="T95" fmla="*/ 388 h 509"/>
              <a:gd name="T96" fmla="*/ 187 w 508"/>
              <a:gd name="T97" fmla="*/ 409 h 509"/>
              <a:gd name="T98" fmla="*/ 167 w 508"/>
              <a:gd name="T99" fmla="*/ 430 h 509"/>
              <a:gd name="T100" fmla="*/ 85 w 508"/>
              <a:gd name="T101" fmla="*/ 356 h 509"/>
              <a:gd name="T102" fmla="*/ 85 w 508"/>
              <a:gd name="T103" fmla="*/ 356 h 509"/>
              <a:gd name="T104" fmla="*/ 79 w 508"/>
              <a:gd name="T105" fmla="*/ 342 h 509"/>
              <a:gd name="T106" fmla="*/ 85 w 508"/>
              <a:gd name="T107" fmla="*/ 327 h 509"/>
              <a:gd name="T108" fmla="*/ 99 w 508"/>
              <a:gd name="T109" fmla="*/ 321 h 509"/>
              <a:gd name="T110" fmla="*/ 114 w 508"/>
              <a:gd name="T111" fmla="*/ 327 h 509"/>
              <a:gd name="T112" fmla="*/ 114 w 508"/>
              <a:gd name="T113" fmla="*/ 327 h 509"/>
              <a:gd name="T114" fmla="*/ 115 w 508"/>
              <a:gd name="T115" fmla="*/ 355 h 509"/>
              <a:gd name="T116" fmla="*/ 114 w 508"/>
              <a:gd name="T117" fmla="*/ 356 h 5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508" h="509">
                <a:moveTo>
                  <a:pt x="88" y="441"/>
                </a:moveTo>
                <a:cubicBezTo>
                  <a:pt x="83" y="441"/>
                  <a:pt x="78" y="439"/>
                  <a:pt x="74" y="435"/>
                </a:cubicBezTo>
                <a:cubicBezTo>
                  <a:pt x="70" y="431"/>
                  <a:pt x="68" y="425"/>
                  <a:pt x="68" y="420"/>
                </a:cubicBezTo>
                <a:cubicBezTo>
                  <a:pt x="68" y="415"/>
                  <a:pt x="70" y="409"/>
                  <a:pt x="74" y="405"/>
                </a:cubicBezTo>
                <a:cubicBezTo>
                  <a:pt x="78" y="401"/>
                  <a:pt x="83" y="399"/>
                  <a:pt x="88" y="399"/>
                </a:cubicBezTo>
                <a:cubicBezTo>
                  <a:pt x="94" y="399"/>
                  <a:pt x="99" y="401"/>
                  <a:pt x="103" y="405"/>
                </a:cubicBezTo>
                <a:cubicBezTo>
                  <a:pt x="107" y="409"/>
                  <a:pt x="109" y="415"/>
                  <a:pt x="109" y="420"/>
                </a:cubicBezTo>
                <a:cubicBezTo>
                  <a:pt x="109" y="425"/>
                  <a:pt x="107" y="431"/>
                  <a:pt x="103" y="435"/>
                </a:cubicBezTo>
                <a:cubicBezTo>
                  <a:pt x="99" y="439"/>
                  <a:pt x="94" y="441"/>
                  <a:pt x="88" y="441"/>
                </a:cubicBezTo>
                <a:close/>
                <a:moveTo>
                  <a:pt x="440" y="89"/>
                </a:moveTo>
                <a:cubicBezTo>
                  <a:pt x="440" y="84"/>
                  <a:pt x="438" y="78"/>
                  <a:pt x="434" y="74"/>
                </a:cubicBezTo>
                <a:cubicBezTo>
                  <a:pt x="430" y="70"/>
                  <a:pt x="425" y="68"/>
                  <a:pt x="420" y="68"/>
                </a:cubicBezTo>
                <a:cubicBezTo>
                  <a:pt x="414" y="68"/>
                  <a:pt x="409" y="70"/>
                  <a:pt x="405" y="74"/>
                </a:cubicBezTo>
                <a:cubicBezTo>
                  <a:pt x="401" y="78"/>
                  <a:pt x="399" y="84"/>
                  <a:pt x="399" y="89"/>
                </a:cubicBezTo>
                <a:cubicBezTo>
                  <a:pt x="399" y="94"/>
                  <a:pt x="401" y="100"/>
                  <a:pt x="405" y="103"/>
                </a:cubicBezTo>
                <a:cubicBezTo>
                  <a:pt x="409" y="107"/>
                  <a:pt x="414" y="110"/>
                  <a:pt x="420" y="110"/>
                </a:cubicBezTo>
                <a:cubicBezTo>
                  <a:pt x="425" y="110"/>
                  <a:pt x="430" y="107"/>
                  <a:pt x="434" y="103"/>
                </a:cubicBezTo>
                <a:cubicBezTo>
                  <a:pt x="438" y="100"/>
                  <a:pt x="440" y="94"/>
                  <a:pt x="440" y="89"/>
                </a:cubicBezTo>
                <a:close/>
                <a:moveTo>
                  <a:pt x="429" y="167"/>
                </a:moveTo>
                <a:cubicBezTo>
                  <a:pt x="429" y="162"/>
                  <a:pt x="427" y="157"/>
                  <a:pt x="423" y="152"/>
                </a:cubicBezTo>
                <a:cubicBezTo>
                  <a:pt x="419" y="148"/>
                  <a:pt x="414" y="146"/>
                  <a:pt x="408" y="146"/>
                </a:cubicBezTo>
                <a:cubicBezTo>
                  <a:pt x="403" y="146"/>
                  <a:pt x="398" y="148"/>
                  <a:pt x="394" y="152"/>
                </a:cubicBezTo>
                <a:cubicBezTo>
                  <a:pt x="390" y="157"/>
                  <a:pt x="388" y="162"/>
                  <a:pt x="388" y="167"/>
                </a:cubicBezTo>
                <a:cubicBezTo>
                  <a:pt x="388" y="172"/>
                  <a:pt x="390" y="178"/>
                  <a:pt x="394" y="182"/>
                </a:cubicBezTo>
                <a:cubicBezTo>
                  <a:pt x="398" y="186"/>
                  <a:pt x="403" y="188"/>
                  <a:pt x="408" y="188"/>
                </a:cubicBezTo>
                <a:cubicBezTo>
                  <a:pt x="414" y="188"/>
                  <a:pt x="419" y="186"/>
                  <a:pt x="423" y="182"/>
                </a:cubicBezTo>
                <a:cubicBezTo>
                  <a:pt x="427" y="178"/>
                  <a:pt x="429" y="172"/>
                  <a:pt x="429" y="167"/>
                </a:cubicBezTo>
                <a:close/>
                <a:moveTo>
                  <a:pt x="362" y="100"/>
                </a:moveTo>
                <a:cubicBezTo>
                  <a:pt x="362" y="95"/>
                  <a:pt x="360" y="89"/>
                  <a:pt x="356" y="85"/>
                </a:cubicBezTo>
                <a:cubicBezTo>
                  <a:pt x="356" y="85"/>
                  <a:pt x="356" y="85"/>
                  <a:pt x="356" y="85"/>
                </a:cubicBezTo>
                <a:cubicBezTo>
                  <a:pt x="356" y="85"/>
                  <a:pt x="356" y="85"/>
                  <a:pt x="356" y="85"/>
                </a:cubicBezTo>
                <a:cubicBezTo>
                  <a:pt x="356" y="85"/>
                  <a:pt x="356" y="85"/>
                  <a:pt x="356" y="85"/>
                </a:cubicBezTo>
                <a:cubicBezTo>
                  <a:pt x="352" y="81"/>
                  <a:pt x="346" y="79"/>
                  <a:pt x="341" y="79"/>
                </a:cubicBezTo>
                <a:cubicBezTo>
                  <a:pt x="336" y="79"/>
                  <a:pt x="331" y="81"/>
                  <a:pt x="328" y="85"/>
                </a:cubicBezTo>
                <a:cubicBezTo>
                  <a:pt x="327" y="85"/>
                  <a:pt x="327" y="85"/>
                  <a:pt x="327" y="85"/>
                </a:cubicBezTo>
                <a:cubicBezTo>
                  <a:pt x="327" y="85"/>
                  <a:pt x="327" y="85"/>
                  <a:pt x="327" y="85"/>
                </a:cubicBezTo>
                <a:cubicBezTo>
                  <a:pt x="323" y="89"/>
                  <a:pt x="321" y="95"/>
                  <a:pt x="321" y="100"/>
                </a:cubicBezTo>
                <a:cubicBezTo>
                  <a:pt x="321" y="105"/>
                  <a:pt x="323" y="111"/>
                  <a:pt x="327" y="115"/>
                </a:cubicBezTo>
                <a:cubicBezTo>
                  <a:pt x="327" y="115"/>
                  <a:pt x="327" y="115"/>
                  <a:pt x="327" y="115"/>
                </a:cubicBezTo>
                <a:cubicBezTo>
                  <a:pt x="327" y="115"/>
                  <a:pt x="327" y="115"/>
                  <a:pt x="327" y="115"/>
                </a:cubicBezTo>
                <a:cubicBezTo>
                  <a:pt x="327" y="115"/>
                  <a:pt x="327" y="115"/>
                  <a:pt x="327" y="115"/>
                </a:cubicBezTo>
                <a:cubicBezTo>
                  <a:pt x="331" y="119"/>
                  <a:pt x="336" y="121"/>
                  <a:pt x="341" y="121"/>
                </a:cubicBezTo>
                <a:cubicBezTo>
                  <a:pt x="346" y="121"/>
                  <a:pt x="351" y="119"/>
                  <a:pt x="355" y="116"/>
                </a:cubicBezTo>
                <a:cubicBezTo>
                  <a:pt x="355" y="115"/>
                  <a:pt x="356" y="115"/>
                  <a:pt x="356" y="115"/>
                </a:cubicBezTo>
                <a:cubicBezTo>
                  <a:pt x="356" y="115"/>
                  <a:pt x="356" y="115"/>
                  <a:pt x="356" y="115"/>
                </a:cubicBezTo>
                <a:cubicBezTo>
                  <a:pt x="360" y="111"/>
                  <a:pt x="362" y="105"/>
                  <a:pt x="362" y="100"/>
                </a:cubicBezTo>
                <a:close/>
                <a:moveTo>
                  <a:pt x="262" y="174"/>
                </a:moveTo>
                <a:cubicBezTo>
                  <a:pt x="257" y="169"/>
                  <a:pt x="257" y="161"/>
                  <a:pt x="262" y="157"/>
                </a:cubicBezTo>
                <a:cubicBezTo>
                  <a:pt x="266" y="152"/>
                  <a:pt x="274" y="152"/>
                  <a:pt x="279" y="157"/>
                </a:cubicBezTo>
                <a:cubicBezTo>
                  <a:pt x="352" y="230"/>
                  <a:pt x="352" y="230"/>
                  <a:pt x="352" y="230"/>
                </a:cubicBezTo>
                <a:cubicBezTo>
                  <a:pt x="356" y="234"/>
                  <a:pt x="356" y="242"/>
                  <a:pt x="352" y="247"/>
                </a:cubicBezTo>
                <a:cubicBezTo>
                  <a:pt x="347" y="251"/>
                  <a:pt x="339" y="251"/>
                  <a:pt x="335" y="247"/>
                </a:cubicBezTo>
                <a:lnTo>
                  <a:pt x="262" y="174"/>
                </a:lnTo>
                <a:close/>
                <a:moveTo>
                  <a:pt x="448" y="23"/>
                </a:moveTo>
                <a:cubicBezTo>
                  <a:pt x="485" y="61"/>
                  <a:pt x="485" y="61"/>
                  <a:pt x="485" y="61"/>
                </a:cubicBezTo>
                <a:cubicBezTo>
                  <a:pt x="500" y="76"/>
                  <a:pt x="508" y="96"/>
                  <a:pt x="508" y="115"/>
                </a:cubicBezTo>
                <a:cubicBezTo>
                  <a:pt x="508" y="135"/>
                  <a:pt x="500" y="155"/>
                  <a:pt x="485" y="170"/>
                </a:cubicBezTo>
                <a:cubicBezTo>
                  <a:pt x="169" y="486"/>
                  <a:pt x="169" y="486"/>
                  <a:pt x="169" y="486"/>
                </a:cubicBezTo>
                <a:cubicBezTo>
                  <a:pt x="154" y="501"/>
                  <a:pt x="135" y="509"/>
                  <a:pt x="115" y="509"/>
                </a:cubicBezTo>
                <a:cubicBezTo>
                  <a:pt x="95" y="509"/>
                  <a:pt x="75" y="501"/>
                  <a:pt x="60" y="486"/>
                </a:cubicBezTo>
                <a:cubicBezTo>
                  <a:pt x="22" y="448"/>
                  <a:pt x="22" y="448"/>
                  <a:pt x="22" y="448"/>
                </a:cubicBezTo>
                <a:cubicBezTo>
                  <a:pt x="7" y="433"/>
                  <a:pt x="0" y="413"/>
                  <a:pt x="0" y="394"/>
                </a:cubicBezTo>
                <a:cubicBezTo>
                  <a:pt x="0" y="394"/>
                  <a:pt x="0" y="394"/>
                  <a:pt x="0" y="394"/>
                </a:cubicBezTo>
                <a:cubicBezTo>
                  <a:pt x="0" y="374"/>
                  <a:pt x="7" y="354"/>
                  <a:pt x="22" y="339"/>
                </a:cubicBezTo>
                <a:cubicBezTo>
                  <a:pt x="339" y="23"/>
                  <a:pt x="339" y="23"/>
                  <a:pt x="339" y="23"/>
                </a:cubicBezTo>
                <a:cubicBezTo>
                  <a:pt x="339" y="23"/>
                  <a:pt x="339" y="23"/>
                  <a:pt x="339" y="23"/>
                </a:cubicBezTo>
                <a:cubicBezTo>
                  <a:pt x="354" y="8"/>
                  <a:pt x="373" y="0"/>
                  <a:pt x="393" y="0"/>
                </a:cubicBezTo>
                <a:cubicBezTo>
                  <a:pt x="413" y="0"/>
                  <a:pt x="433" y="8"/>
                  <a:pt x="448" y="23"/>
                </a:cubicBezTo>
                <a:close/>
                <a:moveTo>
                  <a:pt x="468" y="78"/>
                </a:moveTo>
                <a:cubicBezTo>
                  <a:pt x="431" y="40"/>
                  <a:pt x="431" y="40"/>
                  <a:pt x="431" y="40"/>
                </a:cubicBezTo>
                <a:cubicBezTo>
                  <a:pt x="431" y="40"/>
                  <a:pt x="431" y="40"/>
                  <a:pt x="431" y="40"/>
                </a:cubicBezTo>
                <a:cubicBezTo>
                  <a:pt x="420" y="29"/>
                  <a:pt x="407" y="24"/>
                  <a:pt x="393" y="24"/>
                </a:cubicBezTo>
                <a:cubicBezTo>
                  <a:pt x="379" y="24"/>
                  <a:pt x="366" y="29"/>
                  <a:pt x="355" y="40"/>
                </a:cubicBezTo>
                <a:cubicBezTo>
                  <a:pt x="355" y="40"/>
                  <a:pt x="355" y="40"/>
                  <a:pt x="355" y="40"/>
                </a:cubicBezTo>
                <a:cubicBezTo>
                  <a:pt x="39" y="356"/>
                  <a:pt x="39" y="356"/>
                  <a:pt x="39" y="356"/>
                </a:cubicBezTo>
                <a:cubicBezTo>
                  <a:pt x="29" y="366"/>
                  <a:pt x="24" y="380"/>
                  <a:pt x="24" y="394"/>
                </a:cubicBezTo>
                <a:cubicBezTo>
                  <a:pt x="24" y="394"/>
                  <a:pt x="24" y="394"/>
                  <a:pt x="24" y="394"/>
                </a:cubicBezTo>
                <a:cubicBezTo>
                  <a:pt x="24" y="407"/>
                  <a:pt x="29" y="421"/>
                  <a:pt x="39" y="431"/>
                </a:cubicBezTo>
                <a:cubicBezTo>
                  <a:pt x="77" y="469"/>
                  <a:pt x="77" y="469"/>
                  <a:pt x="77" y="469"/>
                </a:cubicBezTo>
                <a:cubicBezTo>
                  <a:pt x="87" y="479"/>
                  <a:pt x="101" y="485"/>
                  <a:pt x="115" y="485"/>
                </a:cubicBezTo>
                <a:cubicBezTo>
                  <a:pt x="128" y="485"/>
                  <a:pt x="142" y="479"/>
                  <a:pt x="152" y="469"/>
                </a:cubicBezTo>
                <a:cubicBezTo>
                  <a:pt x="468" y="153"/>
                  <a:pt x="468" y="153"/>
                  <a:pt x="468" y="153"/>
                </a:cubicBezTo>
                <a:cubicBezTo>
                  <a:pt x="479" y="143"/>
                  <a:pt x="484" y="129"/>
                  <a:pt x="484" y="115"/>
                </a:cubicBezTo>
                <a:cubicBezTo>
                  <a:pt x="484" y="102"/>
                  <a:pt x="479" y="88"/>
                  <a:pt x="468" y="78"/>
                </a:cubicBezTo>
                <a:close/>
                <a:moveTo>
                  <a:pt x="156" y="279"/>
                </a:moveTo>
                <a:cubicBezTo>
                  <a:pt x="151" y="274"/>
                  <a:pt x="151" y="267"/>
                  <a:pt x="156" y="262"/>
                </a:cubicBezTo>
                <a:cubicBezTo>
                  <a:pt x="161" y="258"/>
                  <a:pt x="168" y="258"/>
                  <a:pt x="173" y="262"/>
                </a:cubicBezTo>
                <a:cubicBezTo>
                  <a:pt x="246" y="335"/>
                  <a:pt x="246" y="335"/>
                  <a:pt x="246" y="335"/>
                </a:cubicBezTo>
                <a:cubicBezTo>
                  <a:pt x="251" y="340"/>
                  <a:pt x="251" y="348"/>
                  <a:pt x="246" y="352"/>
                </a:cubicBezTo>
                <a:cubicBezTo>
                  <a:pt x="241" y="357"/>
                  <a:pt x="234" y="357"/>
                  <a:pt x="229" y="352"/>
                </a:cubicBezTo>
                <a:lnTo>
                  <a:pt x="156" y="279"/>
                </a:lnTo>
                <a:close/>
                <a:moveTo>
                  <a:pt x="167" y="430"/>
                </a:moveTo>
                <a:cubicBezTo>
                  <a:pt x="161" y="430"/>
                  <a:pt x="156" y="427"/>
                  <a:pt x="152" y="423"/>
                </a:cubicBezTo>
                <a:cubicBezTo>
                  <a:pt x="148" y="419"/>
                  <a:pt x="146" y="414"/>
                  <a:pt x="146" y="409"/>
                </a:cubicBezTo>
                <a:cubicBezTo>
                  <a:pt x="146" y="404"/>
                  <a:pt x="148" y="398"/>
                  <a:pt x="152" y="394"/>
                </a:cubicBezTo>
                <a:cubicBezTo>
                  <a:pt x="156" y="390"/>
                  <a:pt x="161" y="388"/>
                  <a:pt x="167" y="388"/>
                </a:cubicBezTo>
                <a:cubicBezTo>
                  <a:pt x="172" y="388"/>
                  <a:pt x="177" y="390"/>
                  <a:pt x="181" y="394"/>
                </a:cubicBezTo>
                <a:cubicBezTo>
                  <a:pt x="185" y="398"/>
                  <a:pt x="187" y="404"/>
                  <a:pt x="187" y="409"/>
                </a:cubicBezTo>
                <a:cubicBezTo>
                  <a:pt x="187" y="414"/>
                  <a:pt x="185" y="419"/>
                  <a:pt x="181" y="423"/>
                </a:cubicBezTo>
                <a:cubicBezTo>
                  <a:pt x="177" y="427"/>
                  <a:pt x="172" y="430"/>
                  <a:pt x="167" y="430"/>
                </a:cubicBezTo>
                <a:close/>
                <a:moveTo>
                  <a:pt x="99" y="363"/>
                </a:moveTo>
                <a:cubicBezTo>
                  <a:pt x="94" y="363"/>
                  <a:pt x="89" y="360"/>
                  <a:pt x="85" y="356"/>
                </a:cubicBezTo>
                <a:cubicBezTo>
                  <a:pt x="85" y="356"/>
                  <a:pt x="85" y="356"/>
                  <a:pt x="85" y="356"/>
                </a:cubicBezTo>
                <a:cubicBezTo>
                  <a:pt x="85" y="356"/>
                  <a:pt x="85" y="356"/>
                  <a:pt x="85" y="356"/>
                </a:cubicBezTo>
                <a:cubicBezTo>
                  <a:pt x="85" y="356"/>
                  <a:pt x="85" y="356"/>
                  <a:pt x="85" y="356"/>
                </a:cubicBezTo>
                <a:cubicBezTo>
                  <a:pt x="81" y="352"/>
                  <a:pt x="79" y="347"/>
                  <a:pt x="79" y="342"/>
                </a:cubicBezTo>
                <a:cubicBezTo>
                  <a:pt x="79" y="337"/>
                  <a:pt x="81" y="332"/>
                  <a:pt x="84" y="328"/>
                </a:cubicBezTo>
                <a:cubicBezTo>
                  <a:pt x="84" y="328"/>
                  <a:pt x="85" y="328"/>
                  <a:pt x="85" y="327"/>
                </a:cubicBezTo>
                <a:cubicBezTo>
                  <a:pt x="85" y="327"/>
                  <a:pt x="85" y="327"/>
                  <a:pt x="85" y="327"/>
                </a:cubicBezTo>
                <a:cubicBezTo>
                  <a:pt x="89" y="323"/>
                  <a:pt x="94" y="321"/>
                  <a:pt x="99" y="321"/>
                </a:cubicBezTo>
                <a:cubicBezTo>
                  <a:pt x="105" y="321"/>
                  <a:pt x="110" y="323"/>
                  <a:pt x="114" y="327"/>
                </a:cubicBezTo>
                <a:cubicBezTo>
                  <a:pt x="114" y="327"/>
                  <a:pt x="114" y="327"/>
                  <a:pt x="114" y="327"/>
                </a:cubicBezTo>
                <a:cubicBezTo>
                  <a:pt x="114" y="327"/>
                  <a:pt x="114" y="327"/>
                  <a:pt x="114" y="327"/>
                </a:cubicBezTo>
                <a:cubicBezTo>
                  <a:pt x="114" y="327"/>
                  <a:pt x="114" y="327"/>
                  <a:pt x="114" y="327"/>
                </a:cubicBezTo>
                <a:cubicBezTo>
                  <a:pt x="118" y="331"/>
                  <a:pt x="120" y="337"/>
                  <a:pt x="120" y="342"/>
                </a:cubicBezTo>
                <a:cubicBezTo>
                  <a:pt x="120" y="347"/>
                  <a:pt x="118" y="352"/>
                  <a:pt x="115" y="355"/>
                </a:cubicBezTo>
                <a:cubicBezTo>
                  <a:pt x="115" y="356"/>
                  <a:pt x="114" y="356"/>
                  <a:pt x="114" y="356"/>
                </a:cubicBezTo>
                <a:cubicBezTo>
                  <a:pt x="114" y="356"/>
                  <a:pt x="114" y="356"/>
                  <a:pt x="114" y="356"/>
                </a:cubicBezTo>
                <a:cubicBezTo>
                  <a:pt x="110" y="360"/>
                  <a:pt x="105" y="363"/>
                  <a:pt x="99" y="363"/>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89"/>
          </a:p>
        </p:txBody>
      </p:sp>
      <p:sp>
        <p:nvSpPr>
          <p:cNvPr id="82" name="Freeform 21">
            <a:extLst>
              <a:ext uri="{FF2B5EF4-FFF2-40B4-BE49-F238E27FC236}">
                <a16:creationId xmlns:a16="http://schemas.microsoft.com/office/drawing/2014/main" id="{2066FC2C-4CC7-450C-9213-9E108947E11F}"/>
              </a:ext>
            </a:extLst>
          </p:cNvPr>
          <p:cNvSpPr>
            <a:spLocks noEditPoints="1"/>
          </p:cNvSpPr>
          <p:nvPr/>
        </p:nvSpPr>
        <p:spPr bwMode="auto">
          <a:xfrm>
            <a:off x="1782331" y="2185839"/>
            <a:ext cx="291315" cy="415391"/>
          </a:xfrm>
          <a:custGeom>
            <a:avLst/>
            <a:gdLst>
              <a:gd name="T0" fmla="*/ 349 w 366"/>
              <a:gd name="T1" fmla="*/ 439 h 539"/>
              <a:gd name="T2" fmla="*/ 349 w 366"/>
              <a:gd name="T3" fmla="*/ 521 h 539"/>
              <a:gd name="T4" fmla="*/ 267 w 366"/>
              <a:gd name="T5" fmla="*/ 523 h 539"/>
              <a:gd name="T6" fmla="*/ 154 w 366"/>
              <a:gd name="T7" fmla="*/ 496 h 539"/>
              <a:gd name="T8" fmla="*/ 130 w 366"/>
              <a:gd name="T9" fmla="*/ 309 h 539"/>
              <a:gd name="T10" fmla="*/ 8 w 366"/>
              <a:gd name="T11" fmla="*/ 185 h 539"/>
              <a:gd name="T12" fmla="*/ 7 w 366"/>
              <a:gd name="T13" fmla="*/ 173 h 539"/>
              <a:gd name="T14" fmla="*/ 7 w 366"/>
              <a:gd name="T15" fmla="*/ 173 h 539"/>
              <a:gd name="T16" fmla="*/ 0 w 366"/>
              <a:gd name="T17" fmla="*/ 31 h 539"/>
              <a:gd name="T18" fmla="*/ 30 w 366"/>
              <a:gd name="T19" fmla="*/ 0 h 539"/>
              <a:gd name="T20" fmla="*/ 61 w 366"/>
              <a:gd name="T21" fmla="*/ 31 h 539"/>
              <a:gd name="T22" fmla="*/ 31 w 366"/>
              <a:gd name="T23" fmla="*/ 61 h 539"/>
              <a:gd name="T24" fmla="*/ 31 w 366"/>
              <a:gd name="T25" fmla="*/ 173 h 539"/>
              <a:gd name="T26" fmla="*/ 31 w 366"/>
              <a:gd name="T27" fmla="*/ 179 h 539"/>
              <a:gd name="T28" fmla="*/ 67 w 366"/>
              <a:gd name="T29" fmla="*/ 256 h 539"/>
              <a:gd name="T30" fmla="*/ 221 w 366"/>
              <a:gd name="T31" fmla="*/ 256 h 539"/>
              <a:gd name="T32" fmla="*/ 257 w 366"/>
              <a:gd name="T33" fmla="*/ 179 h 539"/>
              <a:gd name="T34" fmla="*/ 257 w 366"/>
              <a:gd name="T35" fmla="*/ 173 h 539"/>
              <a:gd name="T36" fmla="*/ 257 w 366"/>
              <a:gd name="T37" fmla="*/ 61 h 539"/>
              <a:gd name="T38" fmla="*/ 227 w 366"/>
              <a:gd name="T39" fmla="*/ 31 h 539"/>
              <a:gd name="T40" fmla="*/ 257 w 366"/>
              <a:gd name="T41" fmla="*/ 0 h 539"/>
              <a:gd name="T42" fmla="*/ 288 w 366"/>
              <a:gd name="T43" fmla="*/ 31 h 539"/>
              <a:gd name="T44" fmla="*/ 280 w 366"/>
              <a:gd name="T45" fmla="*/ 173 h 539"/>
              <a:gd name="T46" fmla="*/ 280 w 366"/>
              <a:gd name="T47" fmla="*/ 173 h 539"/>
              <a:gd name="T48" fmla="*/ 280 w 366"/>
              <a:gd name="T49" fmla="*/ 185 h 539"/>
              <a:gd name="T50" fmla="*/ 154 w 366"/>
              <a:gd name="T51" fmla="*/ 310 h 539"/>
              <a:gd name="T52" fmla="*/ 174 w 366"/>
              <a:gd name="T53" fmla="*/ 482 h 539"/>
              <a:gd name="T54" fmla="*/ 254 w 366"/>
              <a:gd name="T55" fmla="*/ 502 h 539"/>
              <a:gd name="T56" fmla="*/ 266 w 366"/>
              <a:gd name="T57" fmla="*/ 439 h 539"/>
              <a:gd name="T58" fmla="*/ 35 w 366"/>
              <a:gd name="T59" fmla="*/ 26 h 539"/>
              <a:gd name="T60" fmla="*/ 26 w 366"/>
              <a:gd name="T61" fmla="*/ 26 h 539"/>
              <a:gd name="T62" fmla="*/ 26 w 366"/>
              <a:gd name="T63" fmla="*/ 35 h 539"/>
              <a:gd name="T64" fmla="*/ 35 w 366"/>
              <a:gd name="T65" fmla="*/ 35 h 539"/>
              <a:gd name="T66" fmla="*/ 35 w 366"/>
              <a:gd name="T67" fmla="*/ 26 h 539"/>
              <a:gd name="T68" fmla="*/ 257 w 366"/>
              <a:gd name="T69" fmla="*/ 24 h 539"/>
              <a:gd name="T70" fmla="*/ 251 w 366"/>
              <a:gd name="T71" fmla="*/ 31 h 539"/>
              <a:gd name="T72" fmla="*/ 257 w 366"/>
              <a:gd name="T73" fmla="*/ 37 h 539"/>
              <a:gd name="T74" fmla="*/ 264 w 366"/>
              <a:gd name="T75" fmla="*/ 31 h 539"/>
              <a:gd name="T76" fmla="*/ 278 w 366"/>
              <a:gd name="T77" fmla="*/ 498 h 539"/>
              <a:gd name="T78" fmla="*/ 283 w 366"/>
              <a:gd name="T79" fmla="*/ 505 h 539"/>
              <a:gd name="T80" fmla="*/ 332 w 366"/>
              <a:gd name="T81" fmla="*/ 505 h 539"/>
              <a:gd name="T82" fmla="*/ 332 w 366"/>
              <a:gd name="T83" fmla="*/ 456 h 539"/>
              <a:gd name="T84" fmla="*/ 283 w 366"/>
              <a:gd name="T85" fmla="*/ 456 h 539"/>
              <a:gd name="T86" fmla="*/ 278 w 366"/>
              <a:gd name="T87" fmla="*/ 498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6" h="539">
                <a:moveTo>
                  <a:pt x="307" y="422"/>
                </a:moveTo>
                <a:cubicBezTo>
                  <a:pt x="324" y="422"/>
                  <a:pt x="338" y="429"/>
                  <a:pt x="349" y="439"/>
                </a:cubicBezTo>
                <a:cubicBezTo>
                  <a:pt x="359" y="450"/>
                  <a:pt x="366" y="464"/>
                  <a:pt x="366" y="480"/>
                </a:cubicBezTo>
                <a:cubicBezTo>
                  <a:pt x="366" y="496"/>
                  <a:pt x="359" y="511"/>
                  <a:pt x="349" y="521"/>
                </a:cubicBezTo>
                <a:cubicBezTo>
                  <a:pt x="338" y="532"/>
                  <a:pt x="324" y="539"/>
                  <a:pt x="307" y="539"/>
                </a:cubicBezTo>
                <a:cubicBezTo>
                  <a:pt x="292" y="539"/>
                  <a:pt x="278" y="532"/>
                  <a:pt x="267" y="523"/>
                </a:cubicBezTo>
                <a:cubicBezTo>
                  <a:pt x="250" y="529"/>
                  <a:pt x="235" y="532"/>
                  <a:pt x="221" y="532"/>
                </a:cubicBezTo>
                <a:cubicBezTo>
                  <a:pt x="191" y="531"/>
                  <a:pt x="169" y="517"/>
                  <a:pt x="154" y="496"/>
                </a:cubicBezTo>
                <a:cubicBezTo>
                  <a:pt x="140" y="476"/>
                  <a:pt x="132" y="449"/>
                  <a:pt x="128" y="421"/>
                </a:cubicBezTo>
                <a:cubicBezTo>
                  <a:pt x="122" y="381"/>
                  <a:pt x="125" y="339"/>
                  <a:pt x="130" y="309"/>
                </a:cubicBezTo>
                <a:cubicBezTo>
                  <a:pt x="99" y="306"/>
                  <a:pt x="72" y="293"/>
                  <a:pt x="50" y="273"/>
                </a:cubicBezTo>
                <a:cubicBezTo>
                  <a:pt x="26" y="250"/>
                  <a:pt x="10" y="220"/>
                  <a:pt x="8" y="185"/>
                </a:cubicBezTo>
                <a:cubicBezTo>
                  <a:pt x="7" y="184"/>
                  <a:pt x="7" y="183"/>
                  <a:pt x="7" y="181"/>
                </a:cubicBezTo>
                <a:cubicBezTo>
                  <a:pt x="7" y="173"/>
                  <a:pt x="7" y="173"/>
                  <a:pt x="7" y="173"/>
                </a:cubicBezTo>
                <a:cubicBezTo>
                  <a:pt x="7" y="173"/>
                  <a:pt x="7" y="173"/>
                  <a:pt x="7" y="173"/>
                </a:cubicBezTo>
                <a:cubicBezTo>
                  <a:pt x="7" y="173"/>
                  <a:pt x="7" y="173"/>
                  <a:pt x="7" y="173"/>
                </a:cubicBezTo>
                <a:cubicBezTo>
                  <a:pt x="7" y="51"/>
                  <a:pt x="7" y="51"/>
                  <a:pt x="7" y="51"/>
                </a:cubicBezTo>
                <a:cubicBezTo>
                  <a:pt x="2" y="45"/>
                  <a:pt x="0" y="38"/>
                  <a:pt x="0" y="31"/>
                </a:cubicBezTo>
                <a:cubicBezTo>
                  <a:pt x="0" y="22"/>
                  <a:pt x="3" y="15"/>
                  <a:pt x="9" y="9"/>
                </a:cubicBezTo>
                <a:cubicBezTo>
                  <a:pt x="14" y="3"/>
                  <a:pt x="22" y="0"/>
                  <a:pt x="30" y="0"/>
                </a:cubicBezTo>
                <a:cubicBezTo>
                  <a:pt x="39" y="0"/>
                  <a:pt x="46" y="3"/>
                  <a:pt x="52" y="9"/>
                </a:cubicBezTo>
                <a:cubicBezTo>
                  <a:pt x="57" y="15"/>
                  <a:pt x="61" y="22"/>
                  <a:pt x="61" y="31"/>
                </a:cubicBezTo>
                <a:cubicBezTo>
                  <a:pt x="61" y="39"/>
                  <a:pt x="57" y="47"/>
                  <a:pt x="52" y="52"/>
                </a:cubicBezTo>
                <a:cubicBezTo>
                  <a:pt x="47" y="58"/>
                  <a:pt x="39" y="61"/>
                  <a:pt x="31" y="61"/>
                </a:cubicBezTo>
                <a:cubicBezTo>
                  <a:pt x="31" y="173"/>
                  <a:pt x="31" y="173"/>
                  <a:pt x="31" y="173"/>
                </a:cubicBezTo>
                <a:cubicBezTo>
                  <a:pt x="31" y="173"/>
                  <a:pt x="31" y="173"/>
                  <a:pt x="31" y="173"/>
                </a:cubicBezTo>
                <a:cubicBezTo>
                  <a:pt x="31" y="173"/>
                  <a:pt x="31" y="173"/>
                  <a:pt x="31" y="173"/>
                </a:cubicBezTo>
                <a:cubicBezTo>
                  <a:pt x="31" y="179"/>
                  <a:pt x="31" y="179"/>
                  <a:pt x="31" y="179"/>
                </a:cubicBezTo>
                <a:cubicBezTo>
                  <a:pt x="31" y="179"/>
                  <a:pt x="31" y="180"/>
                  <a:pt x="31" y="180"/>
                </a:cubicBezTo>
                <a:cubicBezTo>
                  <a:pt x="33" y="210"/>
                  <a:pt x="46" y="237"/>
                  <a:pt x="67" y="256"/>
                </a:cubicBezTo>
                <a:cubicBezTo>
                  <a:pt x="87" y="274"/>
                  <a:pt x="114" y="286"/>
                  <a:pt x="144" y="286"/>
                </a:cubicBezTo>
                <a:cubicBezTo>
                  <a:pt x="174" y="286"/>
                  <a:pt x="201" y="274"/>
                  <a:pt x="221" y="256"/>
                </a:cubicBezTo>
                <a:cubicBezTo>
                  <a:pt x="241" y="237"/>
                  <a:pt x="254" y="210"/>
                  <a:pt x="256" y="181"/>
                </a:cubicBezTo>
                <a:cubicBezTo>
                  <a:pt x="256" y="180"/>
                  <a:pt x="256" y="179"/>
                  <a:pt x="257" y="179"/>
                </a:cubicBezTo>
                <a:cubicBezTo>
                  <a:pt x="257" y="173"/>
                  <a:pt x="257" y="173"/>
                  <a:pt x="257" y="173"/>
                </a:cubicBezTo>
                <a:cubicBezTo>
                  <a:pt x="257" y="173"/>
                  <a:pt x="257" y="173"/>
                  <a:pt x="257" y="173"/>
                </a:cubicBezTo>
                <a:cubicBezTo>
                  <a:pt x="257" y="173"/>
                  <a:pt x="257" y="173"/>
                  <a:pt x="257" y="173"/>
                </a:cubicBezTo>
                <a:cubicBezTo>
                  <a:pt x="257" y="61"/>
                  <a:pt x="257" y="61"/>
                  <a:pt x="257" y="61"/>
                </a:cubicBezTo>
                <a:cubicBezTo>
                  <a:pt x="248" y="61"/>
                  <a:pt x="241" y="58"/>
                  <a:pt x="236" y="52"/>
                </a:cubicBezTo>
                <a:cubicBezTo>
                  <a:pt x="230" y="47"/>
                  <a:pt x="227" y="39"/>
                  <a:pt x="227" y="31"/>
                </a:cubicBezTo>
                <a:cubicBezTo>
                  <a:pt x="227" y="22"/>
                  <a:pt x="230" y="15"/>
                  <a:pt x="236" y="9"/>
                </a:cubicBezTo>
                <a:cubicBezTo>
                  <a:pt x="241" y="3"/>
                  <a:pt x="249" y="0"/>
                  <a:pt x="257" y="0"/>
                </a:cubicBezTo>
                <a:cubicBezTo>
                  <a:pt x="266" y="0"/>
                  <a:pt x="273" y="3"/>
                  <a:pt x="279" y="9"/>
                </a:cubicBezTo>
                <a:cubicBezTo>
                  <a:pt x="285" y="15"/>
                  <a:pt x="288" y="22"/>
                  <a:pt x="288" y="31"/>
                </a:cubicBezTo>
                <a:cubicBezTo>
                  <a:pt x="288" y="38"/>
                  <a:pt x="285" y="45"/>
                  <a:pt x="280" y="51"/>
                </a:cubicBezTo>
                <a:cubicBezTo>
                  <a:pt x="280" y="173"/>
                  <a:pt x="280" y="173"/>
                  <a:pt x="280" y="173"/>
                </a:cubicBezTo>
                <a:cubicBezTo>
                  <a:pt x="280" y="173"/>
                  <a:pt x="280" y="173"/>
                  <a:pt x="280" y="173"/>
                </a:cubicBezTo>
                <a:cubicBezTo>
                  <a:pt x="280" y="173"/>
                  <a:pt x="280" y="173"/>
                  <a:pt x="280" y="173"/>
                </a:cubicBezTo>
                <a:cubicBezTo>
                  <a:pt x="280" y="181"/>
                  <a:pt x="280" y="181"/>
                  <a:pt x="280" y="181"/>
                </a:cubicBezTo>
                <a:cubicBezTo>
                  <a:pt x="280" y="183"/>
                  <a:pt x="280" y="184"/>
                  <a:pt x="280" y="185"/>
                </a:cubicBezTo>
                <a:cubicBezTo>
                  <a:pt x="277" y="219"/>
                  <a:pt x="261" y="250"/>
                  <a:pt x="237" y="273"/>
                </a:cubicBezTo>
                <a:cubicBezTo>
                  <a:pt x="215" y="294"/>
                  <a:pt x="186" y="307"/>
                  <a:pt x="154" y="310"/>
                </a:cubicBezTo>
                <a:cubicBezTo>
                  <a:pt x="149" y="337"/>
                  <a:pt x="146" y="379"/>
                  <a:pt x="151" y="417"/>
                </a:cubicBezTo>
                <a:cubicBezTo>
                  <a:pt x="155" y="442"/>
                  <a:pt x="162" y="465"/>
                  <a:pt x="174" y="482"/>
                </a:cubicBezTo>
                <a:cubicBezTo>
                  <a:pt x="184" y="498"/>
                  <a:pt x="200" y="508"/>
                  <a:pt x="221" y="508"/>
                </a:cubicBezTo>
                <a:cubicBezTo>
                  <a:pt x="231" y="508"/>
                  <a:pt x="241" y="506"/>
                  <a:pt x="254" y="502"/>
                </a:cubicBezTo>
                <a:cubicBezTo>
                  <a:pt x="251" y="495"/>
                  <a:pt x="249" y="488"/>
                  <a:pt x="249" y="480"/>
                </a:cubicBezTo>
                <a:cubicBezTo>
                  <a:pt x="249" y="464"/>
                  <a:pt x="256" y="450"/>
                  <a:pt x="266" y="439"/>
                </a:cubicBezTo>
                <a:cubicBezTo>
                  <a:pt x="277" y="429"/>
                  <a:pt x="291" y="422"/>
                  <a:pt x="307" y="422"/>
                </a:cubicBezTo>
                <a:close/>
                <a:moveTo>
                  <a:pt x="35" y="26"/>
                </a:moveTo>
                <a:cubicBezTo>
                  <a:pt x="34" y="25"/>
                  <a:pt x="32" y="24"/>
                  <a:pt x="30" y="24"/>
                </a:cubicBezTo>
                <a:cubicBezTo>
                  <a:pt x="28" y="24"/>
                  <a:pt x="27" y="25"/>
                  <a:pt x="26" y="26"/>
                </a:cubicBezTo>
                <a:cubicBezTo>
                  <a:pt x="24" y="27"/>
                  <a:pt x="24" y="29"/>
                  <a:pt x="24" y="31"/>
                </a:cubicBezTo>
                <a:cubicBezTo>
                  <a:pt x="24" y="33"/>
                  <a:pt x="24" y="34"/>
                  <a:pt x="26" y="35"/>
                </a:cubicBezTo>
                <a:cubicBezTo>
                  <a:pt x="27" y="37"/>
                  <a:pt x="28" y="37"/>
                  <a:pt x="30" y="37"/>
                </a:cubicBezTo>
                <a:cubicBezTo>
                  <a:pt x="32" y="37"/>
                  <a:pt x="34" y="37"/>
                  <a:pt x="35" y="35"/>
                </a:cubicBezTo>
                <a:cubicBezTo>
                  <a:pt x="36" y="34"/>
                  <a:pt x="37" y="33"/>
                  <a:pt x="37" y="31"/>
                </a:cubicBezTo>
                <a:cubicBezTo>
                  <a:pt x="37" y="29"/>
                  <a:pt x="36" y="27"/>
                  <a:pt x="35" y="26"/>
                </a:cubicBezTo>
                <a:close/>
                <a:moveTo>
                  <a:pt x="262" y="26"/>
                </a:moveTo>
                <a:cubicBezTo>
                  <a:pt x="261" y="25"/>
                  <a:pt x="259" y="24"/>
                  <a:pt x="257" y="24"/>
                </a:cubicBezTo>
                <a:cubicBezTo>
                  <a:pt x="255" y="24"/>
                  <a:pt x="254" y="25"/>
                  <a:pt x="253" y="26"/>
                </a:cubicBezTo>
                <a:cubicBezTo>
                  <a:pt x="251" y="27"/>
                  <a:pt x="251" y="29"/>
                  <a:pt x="251" y="31"/>
                </a:cubicBezTo>
                <a:cubicBezTo>
                  <a:pt x="251" y="33"/>
                  <a:pt x="251" y="34"/>
                  <a:pt x="253" y="35"/>
                </a:cubicBezTo>
                <a:cubicBezTo>
                  <a:pt x="254" y="37"/>
                  <a:pt x="255" y="37"/>
                  <a:pt x="257" y="37"/>
                </a:cubicBezTo>
                <a:cubicBezTo>
                  <a:pt x="259" y="37"/>
                  <a:pt x="261" y="37"/>
                  <a:pt x="262" y="35"/>
                </a:cubicBezTo>
                <a:cubicBezTo>
                  <a:pt x="263" y="34"/>
                  <a:pt x="264" y="33"/>
                  <a:pt x="264" y="31"/>
                </a:cubicBezTo>
                <a:cubicBezTo>
                  <a:pt x="264" y="29"/>
                  <a:pt x="263" y="27"/>
                  <a:pt x="262" y="26"/>
                </a:cubicBezTo>
                <a:close/>
                <a:moveTo>
                  <a:pt x="278" y="498"/>
                </a:moveTo>
                <a:cubicBezTo>
                  <a:pt x="280" y="499"/>
                  <a:pt x="282" y="501"/>
                  <a:pt x="283" y="503"/>
                </a:cubicBezTo>
                <a:cubicBezTo>
                  <a:pt x="283" y="504"/>
                  <a:pt x="283" y="504"/>
                  <a:pt x="283" y="505"/>
                </a:cubicBezTo>
                <a:cubicBezTo>
                  <a:pt x="290" y="511"/>
                  <a:pt x="298" y="515"/>
                  <a:pt x="307" y="515"/>
                </a:cubicBezTo>
                <a:cubicBezTo>
                  <a:pt x="317" y="515"/>
                  <a:pt x="325" y="511"/>
                  <a:pt x="332" y="505"/>
                </a:cubicBezTo>
                <a:cubicBezTo>
                  <a:pt x="338" y="498"/>
                  <a:pt x="342" y="490"/>
                  <a:pt x="342" y="480"/>
                </a:cubicBezTo>
                <a:cubicBezTo>
                  <a:pt x="342" y="471"/>
                  <a:pt x="338" y="462"/>
                  <a:pt x="332" y="456"/>
                </a:cubicBezTo>
                <a:cubicBezTo>
                  <a:pt x="325" y="450"/>
                  <a:pt x="317" y="446"/>
                  <a:pt x="307" y="446"/>
                </a:cubicBezTo>
                <a:cubicBezTo>
                  <a:pt x="298" y="446"/>
                  <a:pt x="289" y="450"/>
                  <a:pt x="283" y="456"/>
                </a:cubicBezTo>
                <a:cubicBezTo>
                  <a:pt x="277" y="462"/>
                  <a:pt x="273" y="471"/>
                  <a:pt x="273" y="480"/>
                </a:cubicBezTo>
                <a:cubicBezTo>
                  <a:pt x="273" y="487"/>
                  <a:pt x="275" y="493"/>
                  <a:pt x="278" y="498"/>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89" b="1" dirty="0"/>
          </a:p>
        </p:txBody>
      </p:sp>
      <p:sp>
        <p:nvSpPr>
          <p:cNvPr id="83" name="Freeform 9">
            <a:extLst>
              <a:ext uri="{FF2B5EF4-FFF2-40B4-BE49-F238E27FC236}">
                <a16:creationId xmlns:a16="http://schemas.microsoft.com/office/drawing/2014/main" id="{9D899A03-A3B2-4E5D-AB97-6A34B043F1F0}"/>
              </a:ext>
            </a:extLst>
          </p:cNvPr>
          <p:cNvSpPr>
            <a:spLocks noEditPoints="1"/>
          </p:cNvSpPr>
          <p:nvPr/>
        </p:nvSpPr>
        <p:spPr bwMode="auto">
          <a:xfrm>
            <a:off x="1772420" y="4891783"/>
            <a:ext cx="394545" cy="390943"/>
          </a:xfrm>
          <a:custGeom>
            <a:avLst/>
            <a:gdLst>
              <a:gd name="T0" fmla="*/ 407 w 459"/>
              <a:gd name="T1" fmla="*/ 120 h 455"/>
              <a:gd name="T2" fmla="*/ 444 w 459"/>
              <a:gd name="T3" fmla="*/ 135 h 455"/>
              <a:gd name="T4" fmla="*/ 444 w 459"/>
              <a:gd name="T5" fmla="*/ 135 h 455"/>
              <a:gd name="T6" fmla="*/ 459 w 459"/>
              <a:gd name="T7" fmla="*/ 403 h 455"/>
              <a:gd name="T8" fmla="*/ 444 w 459"/>
              <a:gd name="T9" fmla="*/ 439 h 455"/>
              <a:gd name="T10" fmla="*/ 444 w 459"/>
              <a:gd name="T11" fmla="*/ 439 h 455"/>
              <a:gd name="T12" fmla="*/ 52 w 459"/>
              <a:gd name="T13" fmla="*/ 455 h 455"/>
              <a:gd name="T14" fmla="*/ 15 w 459"/>
              <a:gd name="T15" fmla="*/ 439 h 455"/>
              <a:gd name="T16" fmla="*/ 15 w 459"/>
              <a:gd name="T17" fmla="*/ 439 h 455"/>
              <a:gd name="T18" fmla="*/ 0 w 459"/>
              <a:gd name="T19" fmla="*/ 171 h 455"/>
              <a:gd name="T20" fmla="*/ 15 w 459"/>
              <a:gd name="T21" fmla="*/ 135 h 455"/>
              <a:gd name="T22" fmla="*/ 16 w 459"/>
              <a:gd name="T23" fmla="*/ 135 h 455"/>
              <a:gd name="T24" fmla="*/ 407 w 459"/>
              <a:gd name="T25" fmla="*/ 143 h 455"/>
              <a:gd name="T26" fmla="*/ 32 w 459"/>
              <a:gd name="T27" fmla="*/ 152 h 455"/>
              <a:gd name="T28" fmla="*/ 24 w 459"/>
              <a:gd name="T29" fmla="*/ 171 h 455"/>
              <a:gd name="T30" fmla="*/ 32 w 459"/>
              <a:gd name="T31" fmla="*/ 423 h 455"/>
              <a:gd name="T32" fmla="*/ 52 w 459"/>
              <a:gd name="T33" fmla="*/ 431 h 455"/>
              <a:gd name="T34" fmla="*/ 427 w 459"/>
              <a:gd name="T35" fmla="*/ 423 h 455"/>
              <a:gd name="T36" fmla="*/ 435 w 459"/>
              <a:gd name="T37" fmla="*/ 403 h 455"/>
              <a:gd name="T38" fmla="*/ 427 w 459"/>
              <a:gd name="T39" fmla="*/ 152 h 455"/>
              <a:gd name="T40" fmla="*/ 407 w 459"/>
              <a:gd name="T41" fmla="*/ 143 h 455"/>
              <a:gd name="T42" fmla="*/ 309 w 459"/>
              <a:gd name="T43" fmla="*/ 209 h 455"/>
              <a:gd name="T44" fmla="*/ 309 w 459"/>
              <a:gd name="T45" fmla="*/ 369 h 455"/>
              <a:gd name="T46" fmla="*/ 150 w 459"/>
              <a:gd name="T47" fmla="*/ 369 h 455"/>
              <a:gd name="T48" fmla="*/ 150 w 459"/>
              <a:gd name="T49" fmla="*/ 209 h 455"/>
              <a:gd name="T50" fmla="*/ 293 w 459"/>
              <a:gd name="T51" fmla="*/ 226 h 455"/>
              <a:gd name="T52" fmla="*/ 167 w 459"/>
              <a:gd name="T53" fmla="*/ 226 h 455"/>
              <a:gd name="T54" fmla="*/ 167 w 459"/>
              <a:gd name="T55" fmla="*/ 352 h 455"/>
              <a:gd name="T56" fmla="*/ 293 w 459"/>
              <a:gd name="T57" fmla="*/ 352 h 455"/>
              <a:gd name="T58" fmla="*/ 293 w 459"/>
              <a:gd name="T59" fmla="*/ 226 h 455"/>
              <a:gd name="T60" fmla="*/ 230 w 459"/>
              <a:gd name="T61" fmla="*/ 223 h 455"/>
              <a:gd name="T62" fmla="*/ 242 w 459"/>
              <a:gd name="T63" fmla="*/ 277 h 455"/>
              <a:gd name="T64" fmla="*/ 296 w 459"/>
              <a:gd name="T65" fmla="*/ 289 h 455"/>
              <a:gd name="T66" fmla="*/ 242 w 459"/>
              <a:gd name="T67" fmla="*/ 301 h 455"/>
              <a:gd name="T68" fmla="*/ 230 w 459"/>
              <a:gd name="T69" fmla="*/ 355 h 455"/>
              <a:gd name="T70" fmla="*/ 218 w 459"/>
              <a:gd name="T71" fmla="*/ 301 h 455"/>
              <a:gd name="T72" fmla="*/ 164 w 459"/>
              <a:gd name="T73" fmla="*/ 289 h 455"/>
              <a:gd name="T74" fmla="*/ 218 w 459"/>
              <a:gd name="T75" fmla="*/ 277 h 455"/>
              <a:gd name="T76" fmla="*/ 159 w 459"/>
              <a:gd name="T77" fmla="*/ 0 h 455"/>
              <a:gd name="T78" fmla="*/ 327 w 459"/>
              <a:gd name="T79" fmla="*/ 11 h 455"/>
              <a:gd name="T80" fmla="*/ 338 w 459"/>
              <a:gd name="T81" fmla="*/ 101 h 455"/>
              <a:gd name="T82" fmla="*/ 287 w 459"/>
              <a:gd name="T83" fmla="*/ 113 h 455"/>
              <a:gd name="T84" fmla="*/ 275 w 459"/>
              <a:gd name="T85" fmla="*/ 64 h 455"/>
              <a:gd name="T86" fmla="*/ 271 w 459"/>
              <a:gd name="T87" fmla="*/ 61 h 455"/>
              <a:gd name="T88" fmla="*/ 186 w 459"/>
              <a:gd name="T89" fmla="*/ 62 h 455"/>
              <a:gd name="T90" fmla="*/ 185 w 459"/>
              <a:gd name="T91" fmla="*/ 64 h 455"/>
              <a:gd name="T92" fmla="*/ 173 w 459"/>
              <a:gd name="T93" fmla="*/ 113 h 455"/>
              <a:gd name="T94" fmla="*/ 121 w 459"/>
              <a:gd name="T95" fmla="*/ 101 h 455"/>
              <a:gd name="T96" fmla="*/ 132 w 459"/>
              <a:gd name="T97" fmla="*/ 11 h 455"/>
              <a:gd name="T98" fmla="*/ 300 w 459"/>
              <a:gd name="T99" fmla="*/ 24 h 455"/>
              <a:gd name="T100" fmla="*/ 149 w 459"/>
              <a:gd name="T101" fmla="*/ 28 h 455"/>
              <a:gd name="T102" fmla="*/ 145 w 459"/>
              <a:gd name="T103" fmla="*/ 89 h 455"/>
              <a:gd name="T104" fmla="*/ 161 w 459"/>
              <a:gd name="T105" fmla="*/ 64 h 455"/>
              <a:gd name="T106" fmla="*/ 169 w 459"/>
              <a:gd name="T107" fmla="*/ 45 h 455"/>
              <a:gd name="T108" fmla="*/ 188 w 459"/>
              <a:gd name="T109" fmla="*/ 37 h 455"/>
              <a:gd name="T110" fmla="*/ 290 w 459"/>
              <a:gd name="T111" fmla="*/ 45 h 455"/>
              <a:gd name="T112" fmla="*/ 299 w 459"/>
              <a:gd name="T113" fmla="*/ 89 h 455"/>
              <a:gd name="T114" fmla="*/ 314 w 459"/>
              <a:gd name="T115" fmla="*/ 38 h 455"/>
              <a:gd name="T116" fmla="*/ 300 w 459"/>
              <a:gd name="T117" fmla="*/ 24 h 4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9" h="455">
                <a:moveTo>
                  <a:pt x="52" y="120"/>
                </a:moveTo>
                <a:cubicBezTo>
                  <a:pt x="407" y="120"/>
                  <a:pt x="407" y="120"/>
                  <a:pt x="407" y="120"/>
                </a:cubicBezTo>
                <a:cubicBezTo>
                  <a:pt x="421" y="120"/>
                  <a:pt x="434" y="125"/>
                  <a:pt x="444" y="135"/>
                </a:cubicBezTo>
                <a:cubicBezTo>
                  <a:pt x="444" y="135"/>
                  <a:pt x="444" y="135"/>
                  <a:pt x="444" y="135"/>
                </a:cubicBezTo>
                <a:cubicBezTo>
                  <a:pt x="444" y="135"/>
                  <a:pt x="444" y="135"/>
                  <a:pt x="444" y="135"/>
                </a:cubicBezTo>
                <a:cubicBezTo>
                  <a:pt x="444" y="135"/>
                  <a:pt x="444" y="135"/>
                  <a:pt x="444" y="135"/>
                </a:cubicBezTo>
                <a:cubicBezTo>
                  <a:pt x="453" y="144"/>
                  <a:pt x="459" y="157"/>
                  <a:pt x="459" y="171"/>
                </a:cubicBezTo>
                <a:cubicBezTo>
                  <a:pt x="459" y="403"/>
                  <a:pt x="459" y="403"/>
                  <a:pt x="459" y="403"/>
                </a:cubicBezTo>
                <a:cubicBezTo>
                  <a:pt x="459" y="417"/>
                  <a:pt x="453" y="430"/>
                  <a:pt x="444" y="439"/>
                </a:cubicBezTo>
                <a:cubicBezTo>
                  <a:pt x="444" y="439"/>
                  <a:pt x="444" y="439"/>
                  <a:pt x="444" y="439"/>
                </a:cubicBezTo>
                <a:cubicBezTo>
                  <a:pt x="444" y="439"/>
                  <a:pt x="444" y="439"/>
                  <a:pt x="444" y="439"/>
                </a:cubicBezTo>
                <a:cubicBezTo>
                  <a:pt x="444" y="439"/>
                  <a:pt x="444" y="439"/>
                  <a:pt x="444" y="439"/>
                </a:cubicBezTo>
                <a:cubicBezTo>
                  <a:pt x="434" y="449"/>
                  <a:pt x="421" y="455"/>
                  <a:pt x="407" y="455"/>
                </a:cubicBezTo>
                <a:cubicBezTo>
                  <a:pt x="52" y="455"/>
                  <a:pt x="52" y="455"/>
                  <a:pt x="52" y="455"/>
                </a:cubicBezTo>
                <a:cubicBezTo>
                  <a:pt x="38" y="455"/>
                  <a:pt x="25" y="449"/>
                  <a:pt x="15" y="439"/>
                </a:cubicBezTo>
                <a:cubicBezTo>
                  <a:pt x="15" y="439"/>
                  <a:pt x="15" y="439"/>
                  <a:pt x="15" y="439"/>
                </a:cubicBezTo>
                <a:cubicBezTo>
                  <a:pt x="15" y="439"/>
                  <a:pt x="15" y="439"/>
                  <a:pt x="15" y="439"/>
                </a:cubicBezTo>
                <a:cubicBezTo>
                  <a:pt x="15" y="439"/>
                  <a:pt x="15" y="439"/>
                  <a:pt x="15" y="439"/>
                </a:cubicBezTo>
                <a:cubicBezTo>
                  <a:pt x="6" y="430"/>
                  <a:pt x="0" y="417"/>
                  <a:pt x="0" y="403"/>
                </a:cubicBezTo>
                <a:cubicBezTo>
                  <a:pt x="0" y="171"/>
                  <a:pt x="0" y="171"/>
                  <a:pt x="0" y="171"/>
                </a:cubicBezTo>
                <a:cubicBezTo>
                  <a:pt x="0" y="157"/>
                  <a:pt x="6" y="144"/>
                  <a:pt x="15" y="135"/>
                </a:cubicBezTo>
                <a:cubicBezTo>
                  <a:pt x="15" y="135"/>
                  <a:pt x="15" y="135"/>
                  <a:pt x="15" y="135"/>
                </a:cubicBezTo>
                <a:cubicBezTo>
                  <a:pt x="15" y="135"/>
                  <a:pt x="15" y="135"/>
                  <a:pt x="15" y="135"/>
                </a:cubicBezTo>
                <a:cubicBezTo>
                  <a:pt x="16" y="135"/>
                  <a:pt x="16" y="135"/>
                  <a:pt x="16" y="135"/>
                </a:cubicBezTo>
                <a:cubicBezTo>
                  <a:pt x="25" y="125"/>
                  <a:pt x="38" y="120"/>
                  <a:pt x="52" y="120"/>
                </a:cubicBezTo>
                <a:close/>
                <a:moveTo>
                  <a:pt x="407" y="143"/>
                </a:moveTo>
                <a:cubicBezTo>
                  <a:pt x="52" y="143"/>
                  <a:pt x="52" y="143"/>
                  <a:pt x="52" y="143"/>
                </a:cubicBezTo>
                <a:cubicBezTo>
                  <a:pt x="44" y="143"/>
                  <a:pt x="38" y="146"/>
                  <a:pt x="32" y="152"/>
                </a:cubicBezTo>
                <a:cubicBezTo>
                  <a:pt x="32" y="152"/>
                  <a:pt x="32" y="152"/>
                  <a:pt x="32" y="152"/>
                </a:cubicBezTo>
                <a:cubicBezTo>
                  <a:pt x="27" y="157"/>
                  <a:pt x="24" y="164"/>
                  <a:pt x="24" y="171"/>
                </a:cubicBezTo>
                <a:cubicBezTo>
                  <a:pt x="24" y="403"/>
                  <a:pt x="24" y="403"/>
                  <a:pt x="24" y="403"/>
                </a:cubicBezTo>
                <a:cubicBezTo>
                  <a:pt x="24" y="411"/>
                  <a:pt x="27" y="418"/>
                  <a:pt x="32" y="423"/>
                </a:cubicBezTo>
                <a:cubicBezTo>
                  <a:pt x="32" y="423"/>
                  <a:pt x="32" y="423"/>
                  <a:pt x="32" y="423"/>
                </a:cubicBezTo>
                <a:cubicBezTo>
                  <a:pt x="38" y="428"/>
                  <a:pt x="44" y="431"/>
                  <a:pt x="52" y="431"/>
                </a:cubicBezTo>
                <a:cubicBezTo>
                  <a:pt x="407" y="431"/>
                  <a:pt x="407" y="431"/>
                  <a:pt x="407" y="431"/>
                </a:cubicBezTo>
                <a:cubicBezTo>
                  <a:pt x="415" y="431"/>
                  <a:pt x="422" y="428"/>
                  <a:pt x="427" y="423"/>
                </a:cubicBezTo>
                <a:cubicBezTo>
                  <a:pt x="427" y="423"/>
                  <a:pt x="427" y="423"/>
                  <a:pt x="427" y="423"/>
                </a:cubicBezTo>
                <a:cubicBezTo>
                  <a:pt x="432" y="418"/>
                  <a:pt x="435" y="411"/>
                  <a:pt x="435" y="403"/>
                </a:cubicBezTo>
                <a:cubicBezTo>
                  <a:pt x="435" y="171"/>
                  <a:pt x="435" y="171"/>
                  <a:pt x="435" y="171"/>
                </a:cubicBezTo>
                <a:cubicBezTo>
                  <a:pt x="435" y="164"/>
                  <a:pt x="432" y="157"/>
                  <a:pt x="427" y="152"/>
                </a:cubicBezTo>
                <a:cubicBezTo>
                  <a:pt x="427" y="152"/>
                  <a:pt x="427" y="152"/>
                  <a:pt x="427" y="152"/>
                </a:cubicBezTo>
                <a:cubicBezTo>
                  <a:pt x="422" y="146"/>
                  <a:pt x="415" y="143"/>
                  <a:pt x="407" y="143"/>
                </a:cubicBezTo>
                <a:close/>
                <a:moveTo>
                  <a:pt x="230" y="176"/>
                </a:moveTo>
                <a:cubicBezTo>
                  <a:pt x="261" y="176"/>
                  <a:pt x="289" y="189"/>
                  <a:pt x="309" y="209"/>
                </a:cubicBezTo>
                <a:cubicBezTo>
                  <a:pt x="330" y="230"/>
                  <a:pt x="342" y="258"/>
                  <a:pt x="342" y="289"/>
                </a:cubicBezTo>
                <a:cubicBezTo>
                  <a:pt x="342" y="320"/>
                  <a:pt x="330" y="349"/>
                  <a:pt x="309" y="369"/>
                </a:cubicBezTo>
                <a:cubicBezTo>
                  <a:pt x="289" y="389"/>
                  <a:pt x="261" y="402"/>
                  <a:pt x="230" y="402"/>
                </a:cubicBezTo>
                <a:cubicBezTo>
                  <a:pt x="198" y="402"/>
                  <a:pt x="170" y="389"/>
                  <a:pt x="150" y="369"/>
                </a:cubicBezTo>
                <a:cubicBezTo>
                  <a:pt x="129" y="349"/>
                  <a:pt x="117" y="320"/>
                  <a:pt x="117" y="289"/>
                </a:cubicBezTo>
                <a:cubicBezTo>
                  <a:pt x="117" y="258"/>
                  <a:pt x="129" y="230"/>
                  <a:pt x="150" y="209"/>
                </a:cubicBezTo>
                <a:cubicBezTo>
                  <a:pt x="170" y="189"/>
                  <a:pt x="198" y="176"/>
                  <a:pt x="230" y="176"/>
                </a:cubicBezTo>
                <a:close/>
                <a:moveTo>
                  <a:pt x="293" y="226"/>
                </a:moveTo>
                <a:cubicBezTo>
                  <a:pt x="276" y="210"/>
                  <a:pt x="254" y="200"/>
                  <a:pt x="230" y="200"/>
                </a:cubicBezTo>
                <a:cubicBezTo>
                  <a:pt x="205" y="200"/>
                  <a:pt x="183" y="210"/>
                  <a:pt x="167" y="226"/>
                </a:cubicBezTo>
                <a:cubicBezTo>
                  <a:pt x="151" y="242"/>
                  <a:pt x="141" y="265"/>
                  <a:pt x="141" y="289"/>
                </a:cubicBezTo>
                <a:cubicBezTo>
                  <a:pt x="141" y="314"/>
                  <a:pt x="151" y="336"/>
                  <a:pt x="167" y="352"/>
                </a:cubicBezTo>
                <a:cubicBezTo>
                  <a:pt x="183" y="368"/>
                  <a:pt x="205" y="378"/>
                  <a:pt x="230" y="378"/>
                </a:cubicBezTo>
                <a:cubicBezTo>
                  <a:pt x="254" y="378"/>
                  <a:pt x="276" y="368"/>
                  <a:pt x="293" y="352"/>
                </a:cubicBezTo>
                <a:cubicBezTo>
                  <a:pt x="309" y="336"/>
                  <a:pt x="319" y="314"/>
                  <a:pt x="319" y="289"/>
                </a:cubicBezTo>
                <a:cubicBezTo>
                  <a:pt x="319" y="265"/>
                  <a:pt x="309" y="242"/>
                  <a:pt x="293" y="226"/>
                </a:cubicBezTo>
                <a:close/>
                <a:moveTo>
                  <a:pt x="218" y="235"/>
                </a:moveTo>
                <a:cubicBezTo>
                  <a:pt x="218" y="229"/>
                  <a:pt x="223" y="223"/>
                  <a:pt x="230" y="223"/>
                </a:cubicBezTo>
                <a:cubicBezTo>
                  <a:pt x="236" y="223"/>
                  <a:pt x="242" y="229"/>
                  <a:pt x="242" y="235"/>
                </a:cubicBezTo>
                <a:cubicBezTo>
                  <a:pt x="242" y="277"/>
                  <a:pt x="242" y="277"/>
                  <a:pt x="242" y="277"/>
                </a:cubicBezTo>
                <a:cubicBezTo>
                  <a:pt x="284" y="277"/>
                  <a:pt x="284" y="277"/>
                  <a:pt x="284" y="277"/>
                </a:cubicBezTo>
                <a:cubicBezTo>
                  <a:pt x="290" y="277"/>
                  <a:pt x="296" y="283"/>
                  <a:pt x="296" y="289"/>
                </a:cubicBezTo>
                <a:cubicBezTo>
                  <a:pt x="296" y="296"/>
                  <a:pt x="290" y="301"/>
                  <a:pt x="284" y="301"/>
                </a:cubicBezTo>
                <a:cubicBezTo>
                  <a:pt x="242" y="301"/>
                  <a:pt x="242" y="301"/>
                  <a:pt x="242" y="301"/>
                </a:cubicBezTo>
                <a:cubicBezTo>
                  <a:pt x="242" y="343"/>
                  <a:pt x="242" y="343"/>
                  <a:pt x="242" y="343"/>
                </a:cubicBezTo>
                <a:cubicBezTo>
                  <a:pt x="242" y="350"/>
                  <a:pt x="236" y="355"/>
                  <a:pt x="230" y="355"/>
                </a:cubicBezTo>
                <a:cubicBezTo>
                  <a:pt x="223" y="355"/>
                  <a:pt x="218" y="350"/>
                  <a:pt x="218" y="343"/>
                </a:cubicBezTo>
                <a:cubicBezTo>
                  <a:pt x="218" y="301"/>
                  <a:pt x="218" y="301"/>
                  <a:pt x="218" y="301"/>
                </a:cubicBezTo>
                <a:cubicBezTo>
                  <a:pt x="176" y="301"/>
                  <a:pt x="176" y="301"/>
                  <a:pt x="176" y="301"/>
                </a:cubicBezTo>
                <a:cubicBezTo>
                  <a:pt x="169" y="301"/>
                  <a:pt x="164" y="296"/>
                  <a:pt x="164" y="289"/>
                </a:cubicBezTo>
                <a:cubicBezTo>
                  <a:pt x="164" y="283"/>
                  <a:pt x="169" y="277"/>
                  <a:pt x="176" y="277"/>
                </a:cubicBezTo>
                <a:cubicBezTo>
                  <a:pt x="218" y="277"/>
                  <a:pt x="218" y="277"/>
                  <a:pt x="218" y="277"/>
                </a:cubicBezTo>
                <a:lnTo>
                  <a:pt x="218" y="235"/>
                </a:lnTo>
                <a:close/>
                <a:moveTo>
                  <a:pt x="159" y="0"/>
                </a:moveTo>
                <a:cubicBezTo>
                  <a:pt x="300" y="0"/>
                  <a:pt x="300" y="0"/>
                  <a:pt x="300" y="0"/>
                </a:cubicBezTo>
                <a:cubicBezTo>
                  <a:pt x="310" y="0"/>
                  <a:pt x="320" y="4"/>
                  <a:pt x="327" y="11"/>
                </a:cubicBezTo>
                <a:cubicBezTo>
                  <a:pt x="334" y="18"/>
                  <a:pt x="338" y="27"/>
                  <a:pt x="338" y="38"/>
                </a:cubicBezTo>
                <a:cubicBezTo>
                  <a:pt x="338" y="101"/>
                  <a:pt x="338" y="101"/>
                  <a:pt x="338" y="101"/>
                </a:cubicBezTo>
                <a:cubicBezTo>
                  <a:pt x="338" y="107"/>
                  <a:pt x="333" y="113"/>
                  <a:pt x="326" y="113"/>
                </a:cubicBezTo>
                <a:cubicBezTo>
                  <a:pt x="287" y="113"/>
                  <a:pt x="287" y="113"/>
                  <a:pt x="287" y="113"/>
                </a:cubicBezTo>
                <a:cubicBezTo>
                  <a:pt x="280" y="113"/>
                  <a:pt x="275" y="107"/>
                  <a:pt x="275" y="101"/>
                </a:cubicBezTo>
                <a:cubicBezTo>
                  <a:pt x="275" y="64"/>
                  <a:pt x="275" y="64"/>
                  <a:pt x="275" y="64"/>
                </a:cubicBezTo>
                <a:cubicBezTo>
                  <a:pt x="275" y="63"/>
                  <a:pt x="274" y="62"/>
                  <a:pt x="274" y="62"/>
                </a:cubicBezTo>
                <a:cubicBezTo>
                  <a:pt x="273" y="61"/>
                  <a:pt x="272" y="61"/>
                  <a:pt x="271" y="61"/>
                </a:cubicBezTo>
                <a:cubicBezTo>
                  <a:pt x="188" y="61"/>
                  <a:pt x="188" y="61"/>
                  <a:pt x="188" y="61"/>
                </a:cubicBezTo>
                <a:cubicBezTo>
                  <a:pt x="187" y="61"/>
                  <a:pt x="186" y="61"/>
                  <a:pt x="186" y="62"/>
                </a:cubicBezTo>
                <a:cubicBezTo>
                  <a:pt x="186" y="62"/>
                  <a:pt x="186" y="62"/>
                  <a:pt x="186" y="62"/>
                </a:cubicBezTo>
                <a:cubicBezTo>
                  <a:pt x="185" y="62"/>
                  <a:pt x="185" y="63"/>
                  <a:pt x="185" y="64"/>
                </a:cubicBezTo>
                <a:cubicBezTo>
                  <a:pt x="185" y="101"/>
                  <a:pt x="185" y="101"/>
                  <a:pt x="185" y="101"/>
                </a:cubicBezTo>
                <a:cubicBezTo>
                  <a:pt x="185" y="107"/>
                  <a:pt x="179" y="113"/>
                  <a:pt x="173" y="113"/>
                </a:cubicBezTo>
                <a:cubicBezTo>
                  <a:pt x="133" y="113"/>
                  <a:pt x="133" y="113"/>
                  <a:pt x="133" y="113"/>
                </a:cubicBezTo>
                <a:cubicBezTo>
                  <a:pt x="126" y="113"/>
                  <a:pt x="121" y="107"/>
                  <a:pt x="121" y="101"/>
                </a:cubicBezTo>
                <a:cubicBezTo>
                  <a:pt x="121" y="38"/>
                  <a:pt x="121" y="38"/>
                  <a:pt x="121" y="38"/>
                </a:cubicBezTo>
                <a:cubicBezTo>
                  <a:pt x="121" y="27"/>
                  <a:pt x="125" y="18"/>
                  <a:pt x="132" y="11"/>
                </a:cubicBezTo>
                <a:cubicBezTo>
                  <a:pt x="139" y="4"/>
                  <a:pt x="149" y="0"/>
                  <a:pt x="159" y="0"/>
                </a:cubicBezTo>
                <a:close/>
                <a:moveTo>
                  <a:pt x="300" y="24"/>
                </a:moveTo>
                <a:cubicBezTo>
                  <a:pt x="159" y="24"/>
                  <a:pt x="159" y="24"/>
                  <a:pt x="159" y="24"/>
                </a:cubicBezTo>
                <a:cubicBezTo>
                  <a:pt x="155" y="24"/>
                  <a:pt x="152" y="25"/>
                  <a:pt x="149" y="28"/>
                </a:cubicBezTo>
                <a:cubicBezTo>
                  <a:pt x="146" y="30"/>
                  <a:pt x="145" y="34"/>
                  <a:pt x="145" y="38"/>
                </a:cubicBezTo>
                <a:cubicBezTo>
                  <a:pt x="145" y="89"/>
                  <a:pt x="145" y="89"/>
                  <a:pt x="145" y="89"/>
                </a:cubicBezTo>
                <a:cubicBezTo>
                  <a:pt x="161" y="89"/>
                  <a:pt x="161" y="89"/>
                  <a:pt x="161" y="89"/>
                </a:cubicBezTo>
                <a:cubicBezTo>
                  <a:pt x="161" y="64"/>
                  <a:pt x="161" y="64"/>
                  <a:pt x="161" y="64"/>
                </a:cubicBezTo>
                <a:cubicBezTo>
                  <a:pt x="161" y="57"/>
                  <a:pt x="164" y="50"/>
                  <a:pt x="169" y="45"/>
                </a:cubicBezTo>
                <a:cubicBezTo>
                  <a:pt x="169" y="45"/>
                  <a:pt x="169" y="45"/>
                  <a:pt x="169" y="45"/>
                </a:cubicBezTo>
                <a:cubicBezTo>
                  <a:pt x="169" y="45"/>
                  <a:pt x="169" y="45"/>
                  <a:pt x="169" y="45"/>
                </a:cubicBezTo>
                <a:cubicBezTo>
                  <a:pt x="174" y="40"/>
                  <a:pt x="181" y="37"/>
                  <a:pt x="188" y="37"/>
                </a:cubicBezTo>
                <a:cubicBezTo>
                  <a:pt x="271" y="37"/>
                  <a:pt x="271" y="37"/>
                  <a:pt x="271" y="37"/>
                </a:cubicBezTo>
                <a:cubicBezTo>
                  <a:pt x="279" y="37"/>
                  <a:pt x="286" y="40"/>
                  <a:pt x="290" y="45"/>
                </a:cubicBezTo>
                <a:cubicBezTo>
                  <a:pt x="295" y="50"/>
                  <a:pt x="299" y="57"/>
                  <a:pt x="299" y="64"/>
                </a:cubicBezTo>
                <a:cubicBezTo>
                  <a:pt x="299" y="89"/>
                  <a:pt x="299" y="89"/>
                  <a:pt x="299" y="89"/>
                </a:cubicBezTo>
                <a:cubicBezTo>
                  <a:pt x="314" y="89"/>
                  <a:pt x="314" y="89"/>
                  <a:pt x="314" y="89"/>
                </a:cubicBezTo>
                <a:cubicBezTo>
                  <a:pt x="314" y="38"/>
                  <a:pt x="314" y="38"/>
                  <a:pt x="314" y="38"/>
                </a:cubicBezTo>
                <a:cubicBezTo>
                  <a:pt x="314" y="34"/>
                  <a:pt x="313" y="30"/>
                  <a:pt x="310" y="28"/>
                </a:cubicBezTo>
                <a:cubicBezTo>
                  <a:pt x="308" y="25"/>
                  <a:pt x="304" y="24"/>
                  <a:pt x="300" y="24"/>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89" dirty="0"/>
          </a:p>
        </p:txBody>
      </p:sp>
      <p:sp>
        <p:nvSpPr>
          <p:cNvPr id="84" name="Freeform 5">
            <a:extLst>
              <a:ext uri="{FF2B5EF4-FFF2-40B4-BE49-F238E27FC236}">
                <a16:creationId xmlns:a16="http://schemas.microsoft.com/office/drawing/2014/main" id="{67EC6D85-DA8C-4917-BCD9-EA2F02BD30A9}"/>
              </a:ext>
            </a:extLst>
          </p:cNvPr>
          <p:cNvSpPr>
            <a:spLocks noEditPoints="1"/>
          </p:cNvSpPr>
          <p:nvPr/>
        </p:nvSpPr>
        <p:spPr bwMode="auto">
          <a:xfrm>
            <a:off x="5016271" y="4933834"/>
            <a:ext cx="711660" cy="634751"/>
          </a:xfrm>
          <a:custGeom>
            <a:avLst/>
            <a:gdLst>
              <a:gd name="T0" fmla="*/ 124 w 473"/>
              <a:gd name="T1" fmla="*/ 0 h 422"/>
              <a:gd name="T2" fmla="*/ 208 w 473"/>
              <a:gd name="T3" fmla="*/ 30 h 422"/>
              <a:gd name="T4" fmla="*/ 236 w 473"/>
              <a:gd name="T5" fmla="*/ 69 h 422"/>
              <a:gd name="T6" fmla="*/ 263 w 473"/>
              <a:gd name="T7" fmla="*/ 30 h 422"/>
              <a:gd name="T8" fmla="*/ 349 w 473"/>
              <a:gd name="T9" fmla="*/ 0 h 422"/>
              <a:gd name="T10" fmla="*/ 437 w 473"/>
              <a:gd name="T11" fmla="*/ 40 h 422"/>
              <a:gd name="T12" fmla="*/ 473 w 473"/>
              <a:gd name="T13" fmla="*/ 134 h 422"/>
              <a:gd name="T14" fmla="*/ 432 w 473"/>
              <a:gd name="T15" fmla="*/ 228 h 422"/>
              <a:gd name="T16" fmla="*/ 430 w 473"/>
              <a:gd name="T17" fmla="*/ 231 h 422"/>
              <a:gd name="T18" fmla="*/ 290 w 473"/>
              <a:gd name="T19" fmla="*/ 375 h 422"/>
              <a:gd name="T20" fmla="*/ 245 w 473"/>
              <a:gd name="T21" fmla="*/ 417 h 422"/>
              <a:gd name="T22" fmla="*/ 228 w 473"/>
              <a:gd name="T23" fmla="*/ 417 h 422"/>
              <a:gd name="T24" fmla="*/ 228 w 473"/>
              <a:gd name="T25" fmla="*/ 417 h 422"/>
              <a:gd name="T26" fmla="*/ 180 w 473"/>
              <a:gd name="T27" fmla="*/ 372 h 422"/>
              <a:gd name="T28" fmla="*/ 13 w 473"/>
              <a:gd name="T29" fmla="*/ 183 h 422"/>
              <a:gd name="T30" fmla="*/ 11 w 473"/>
              <a:gd name="T31" fmla="*/ 180 h 422"/>
              <a:gd name="T32" fmla="*/ 0 w 473"/>
              <a:gd name="T33" fmla="*/ 134 h 422"/>
              <a:gd name="T34" fmla="*/ 36 w 473"/>
              <a:gd name="T35" fmla="*/ 40 h 422"/>
              <a:gd name="T36" fmla="*/ 124 w 473"/>
              <a:gd name="T37" fmla="*/ 0 h 422"/>
              <a:gd name="T38" fmla="*/ 192 w 473"/>
              <a:gd name="T39" fmla="*/ 48 h 422"/>
              <a:gd name="T40" fmla="*/ 124 w 473"/>
              <a:gd name="T41" fmla="*/ 24 h 422"/>
              <a:gd name="T42" fmla="*/ 53 w 473"/>
              <a:gd name="T43" fmla="*/ 56 h 422"/>
              <a:gd name="T44" fmla="*/ 24 w 473"/>
              <a:gd name="T45" fmla="*/ 134 h 422"/>
              <a:gd name="T46" fmla="*/ 30 w 473"/>
              <a:gd name="T47" fmla="*/ 165 h 422"/>
              <a:gd name="T48" fmla="*/ 129 w 473"/>
              <a:gd name="T49" fmla="*/ 165 h 422"/>
              <a:gd name="T50" fmla="*/ 156 w 473"/>
              <a:gd name="T51" fmla="*/ 99 h 422"/>
              <a:gd name="T52" fmla="*/ 172 w 473"/>
              <a:gd name="T53" fmla="*/ 92 h 422"/>
              <a:gd name="T54" fmla="*/ 178 w 473"/>
              <a:gd name="T55" fmla="*/ 99 h 422"/>
              <a:gd name="T56" fmla="*/ 230 w 473"/>
              <a:gd name="T57" fmla="*/ 241 h 422"/>
              <a:gd name="T58" fmla="*/ 264 w 473"/>
              <a:gd name="T59" fmla="*/ 165 h 422"/>
              <a:gd name="T60" fmla="*/ 279 w 473"/>
              <a:gd name="T61" fmla="*/ 158 h 422"/>
              <a:gd name="T62" fmla="*/ 286 w 473"/>
              <a:gd name="T63" fmla="*/ 165 h 422"/>
              <a:gd name="T64" fmla="*/ 305 w 473"/>
              <a:gd name="T65" fmla="*/ 211 h 422"/>
              <a:gd name="T66" fmla="*/ 416 w 473"/>
              <a:gd name="T67" fmla="*/ 211 h 422"/>
              <a:gd name="T68" fmla="*/ 449 w 473"/>
              <a:gd name="T69" fmla="*/ 134 h 422"/>
              <a:gd name="T70" fmla="*/ 419 w 473"/>
              <a:gd name="T71" fmla="*/ 56 h 422"/>
              <a:gd name="T72" fmla="*/ 349 w 473"/>
              <a:gd name="T73" fmla="*/ 24 h 422"/>
              <a:gd name="T74" fmla="*/ 279 w 473"/>
              <a:gd name="T75" fmla="*/ 47 h 422"/>
              <a:gd name="T76" fmla="*/ 248 w 473"/>
              <a:gd name="T77" fmla="*/ 117 h 422"/>
              <a:gd name="T78" fmla="*/ 248 w 473"/>
              <a:gd name="T79" fmla="*/ 117 h 422"/>
              <a:gd name="T80" fmla="*/ 238 w 473"/>
              <a:gd name="T81" fmla="*/ 127 h 422"/>
              <a:gd name="T82" fmla="*/ 225 w 473"/>
              <a:gd name="T83" fmla="*/ 117 h 422"/>
              <a:gd name="T84" fmla="*/ 192 w 473"/>
              <a:gd name="T85" fmla="*/ 48 h 422"/>
              <a:gd name="T86" fmla="*/ 274 w 473"/>
              <a:gd name="T87" fmla="*/ 357 h 422"/>
              <a:gd name="T88" fmla="*/ 397 w 473"/>
              <a:gd name="T89" fmla="*/ 235 h 422"/>
              <a:gd name="T90" fmla="*/ 297 w 473"/>
              <a:gd name="T91" fmla="*/ 235 h 422"/>
              <a:gd name="T92" fmla="*/ 297 w 473"/>
              <a:gd name="T93" fmla="*/ 235 h 422"/>
              <a:gd name="T94" fmla="*/ 286 w 473"/>
              <a:gd name="T95" fmla="*/ 227 h 422"/>
              <a:gd name="T96" fmla="*/ 274 w 473"/>
              <a:gd name="T97" fmla="*/ 199 h 422"/>
              <a:gd name="T98" fmla="*/ 241 w 473"/>
              <a:gd name="T99" fmla="*/ 277 h 422"/>
              <a:gd name="T100" fmla="*/ 234 w 473"/>
              <a:gd name="T101" fmla="*/ 284 h 422"/>
              <a:gd name="T102" fmla="*/ 218 w 473"/>
              <a:gd name="T103" fmla="*/ 277 h 422"/>
              <a:gd name="T104" fmla="*/ 167 w 473"/>
              <a:gd name="T105" fmla="*/ 136 h 422"/>
              <a:gd name="T106" fmla="*/ 148 w 473"/>
              <a:gd name="T107" fmla="*/ 180 h 422"/>
              <a:gd name="T108" fmla="*/ 137 w 473"/>
              <a:gd name="T109" fmla="*/ 188 h 422"/>
              <a:gd name="T110" fmla="*/ 42 w 473"/>
              <a:gd name="T111" fmla="*/ 188 h 422"/>
              <a:gd name="T112" fmla="*/ 196 w 473"/>
              <a:gd name="T113" fmla="*/ 354 h 422"/>
              <a:gd name="T114" fmla="*/ 236 w 473"/>
              <a:gd name="T115" fmla="*/ 392 h 422"/>
              <a:gd name="T116" fmla="*/ 274 w 473"/>
              <a:gd name="T117" fmla="*/ 357 h 422"/>
              <a:gd name="T118" fmla="*/ 178 w 473"/>
              <a:gd name="T119" fmla="*/ 99 h 422"/>
              <a:gd name="T120" fmla="*/ 178 w 473"/>
              <a:gd name="T121" fmla="*/ 108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73" h="422">
                <a:moveTo>
                  <a:pt x="124" y="0"/>
                </a:moveTo>
                <a:cubicBezTo>
                  <a:pt x="157" y="0"/>
                  <a:pt x="186" y="10"/>
                  <a:pt x="208" y="30"/>
                </a:cubicBezTo>
                <a:cubicBezTo>
                  <a:pt x="219" y="41"/>
                  <a:pt x="229" y="54"/>
                  <a:pt x="236" y="69"/>
                </a:cubicBezTo>
                <a:cubicBezTo>
                  <a:pt x="242" y="53"/>
                  <a:pt x="252" y="40"/>
                  <a:pt x="263" y="30"/>
                </a:cubicBezTo>
                <a:cubicBezTo>
                  <a:pt x="285" y="10"/>
                  <a:pt x="314" y="0"/>
                  <a:pt x="349" y="0"/>
                </a:cubicBezTo>
                <a:cubicBezTo>
                  <a:pt x="383" y="0"/>
                  <a:pt x="414" y="15"/>
                  <a:pt x="437" y="40"/>
                </a:cubicBezTo>
                <a:cubicBezTo>
                  <a:pt x="459" y="64"/>
                  <a:pt x="473" y="97"/>
                  <a:pt x="473" y="134"/>
                </a:cubicBezTo>
                <a:cubicBezTo>
                  <a:pt x="473" y="163"/>
                  <a:pt x="456" y="195"/>
                  <a:pt x="432" y="228"/>
                </a:cubicBezTo>
                <a:cubicBezTo>
                  <a:pt x="431" y="229"/>
                  <a:pt x="431" y="230"/>
                  <a:pt x="430" y="231"/>
                </a:cubicBezTo>
                <a:cubicBezTo>
                  <a:pt x="391" y="282"/>
                  <a:pt x="334" y="334"/>
                  <a:pt x="290" y="375"/>
                </a:cubicBezTo>
                <a:cubicBezTo>
                  <a:pt x="272" y="391"/>
                  <a:pt x="256" y="406"/>
                  <a:pt x="245" y="417"/>
                </a:cubicBezTo>
                <a:cubicBezTo>
                  <a:pt x="240" y="422"/>
                  <a:pt x="233" y="422"/>
                  <a:pt x="228" y="417"/>
                </a:cubicBezTo>
                <a:cubicBezTo>
                  <a:pt x="228" y="417"/>
                  <a:pt x="228" y="417"/>
                  <a:pt x="228" y="417"/>
                </a:cubicBezTo>
                <a:cubicBezTo>
                  <a:pt x="216" y="405"/>
                  <a:pt x="199" y="389"/>
                  <a:pt x="180" y="372"/>
                </a:cubicBezTo>
                <a:cubicBezTo>
                  <a:pt x="121" y="318"/>
                  <a:pt x="43" y="247"/>
                  <a:pt x="13" y="183"/>
                </a:cubicBezTo>
                <a:cubicBezTo>
                  <a:pt x="12" y="182"/>
                  <a:pt x="11" y="181"/>
                  <a:pt x="11" y="180"/>
                </a:cubicBezTo>
                <a:cubicBezTo>
                  <a:pt x="4" y="164"/>
                  <a:pt x="0" y="149"/>
                  <a:pt x="0" y="134"/>
                </a:cubicBezTo>
                <a:cubicBezTo>
                  <a:pt x="0" y="97"/>
                  <a:pt x="14" y="64"/>
                  <a:pt x="36" y="40"/>
                </a:cubicBezTo>
                <a:cubicBezTo>
                  <a:pt x="58" y="15"/>
                  <a:pt x="90" y="0"/>
                  <a:pt x="124" y="0"/>
                </a:cubicBezTo>
                <a:close/>
                <a:moveTo>
                  <a:pt x="192" y="48"/>
                </a:moveTo>
                <a:cubicBezTo>
                  <a:pt x="175" y="32"/>
                  <a:pt x="151" y="24"/>
                  <a:pt x="124" y="24"/>
                </a:cubicBezTo>
                <a:cubicBezTo>
                  <a:pt x="97" y="24"/>
                  <a:pt x="71" y="36"/>
                  <a:pt x="53" y="56"/>
                </a:cubicBezTo>
                <a:cubicBezTo>
                  <a:pt x="35" y="76"/>
                  <a:pt x="24" y="103"/>
                  <a:pt x="24" y="134"/>
                </a:cubicBezTo>
                <a:cubicBezTo>
                  <a:pt x="24" y="144"/>
                  <a:pt x="26" y="154"/>
                  <a:pt x="30" y="165"/>
                </a:cubicBezTo>
                <a:cubicBezTo>
                  <a:pt x="129" y="165"/>
                  <a:pt x="129" y="165"/>
                  <a:pt x="129" y="165"/>
                </a:cubicBezTo>
                <a:cubicBezTo>
                  <a:pt x="156" y="99"/>
                  <a:pt x="156" y="99"/>
                  <a:pt x="156" y="99"/>
                </a:cubicBezTo>
                <a:cubicBezTo>
                  <a:pt x="159" y="93"/>
                  <a:pt x="165" y="90"/>
                  <a:pt x="172" y="92"/>
                </a:cubicBezTo>
                <a:cubicBezTo>
                  <a:pt x="175" y="94"/>
                  <a:pt x="177" y="96"/>
                  <a:pt x="178" y="99"/>
                </a:cubicBezTo>
                <a:cubicBezTo>
                  <a:pt x="230" y="241"/>
                  <a:pt x="230" y="241"/>
                  <a:pt x="230" y="241"/>
                </a:cubicBezTo>
                <a:cubicBezTo>
                  <a:pt x="264" y="165"/>
                  <a:pt x="264" y="165"/>
                  <a:pt x="264" y="165"/>
                </a:cubicBezTo>
                <a:cubicBezTo>
                  <a:pt x="266" y="159"/>
                  <a:pt x="273" y="156"/>
                  <a:pt x="279" y="158"/>
                </a:cubicBezTo>
                <a:cubicBezTo>
                  <a:pt x="282" y="160"/>
                  <a:pt x="285" y="162"/>
                  <a:pt x="286" y="165"/>
                </a:cubicBezTo>
                <a:cubicBezTo>
                  <a:pt x="305" y="211"/>
                  <a:pt x="305" y="211"/>
                  <a:pt x="305" y="211"/>
                </a:cubicBezTo>
                <a:cubicBezTo>
                  <a:pt x="416" y="211"/>
                  <a:pt x="416" y="211"/>
                  <a:pt x="416" y="211"/>
                </a:cubicBezTo>
                <a:cubicBezTo>
                  <a:pt x="436" y="183"/>
                  <a:pt x="449" y="157"/>
                  <a:pt x="449" y="134"/>
                </a:cubicBezTo>
                <a:cubicBezTo>
                  <a:pt x="449" y="103"/>
                  <a:pt x="438" y="76"/>
                  <a:pt x="419" y="56"/>
                </a:cubicBezTo>
                <a:cubicBezTo>
                  <a:pt x="401" y="36"/>
                  <a:pt x="376" y="24"/>
                  <a:pt x="349" y="24"/>
                </a:cubicBezTo>
                <a:cubicBezTo>
                  <a:pt x="320" y="24"/>
                  <a:pt x="296" y="32"/>
                  <a:pt x="279" y="47"/>
                </a:cubicBezTo>
                <a:cubicBezTo>
                  <a:pt x="262" y="63"/>
                  <a:pt x="252" y="86"/>
                  <a:pt x="248" y="117"/>
                </a:cubicBezTo>
                <a:cubicBezTo>
                  <a:pt x="248" y="117"/>
                  <a:pt x="248" y="117"/>
                  <a:pt x="248" y="117"/>
                </a:cubicBezTo>
                <a:cubicBezTo>
                  <a:pt x="248" y="122"/>
                  <a:pt x="244" y="126"/>
                  <a:pt x="238" y="127"/>
                </a:cubicBezTo>
                <a:cubicBezTo>
                  <a:pt x="231" y="128"/>
                  <a:pt x="225" y="124"/>
                  <a:pt x="225" y="117"/>
                </a:cubicBezTo>
                <a:cubicBezTo>
                  <a:pt x="220" y="86"/>
                  <a:pt x="209" y="63"/>
                  <a:pt x="192" y="48"/>
                </a:cubicBezTo>
                <a:close/>
                <a:moveTo>
                  <a:pt x="274" y="357"/>
                </a:moveTo>
                <a:cubicBezTo>
                  <a:pt x="312" y="322"/>
                  <a:pt x="361" y="278"/>
                  <a:pt x="397" y="235"/>
                </a:cubicBezTo>
                <a:cubicBezTo>
                  <a:pt x="297" y="235"/>
                  <a:pt x="297" y="235"/>
                  <a:pt x="297" y="235"/>
                </a:cubicBezTo>
                <a:cubicBezTo>
                  <a:pt x="297" y="235"/>
                  <a:pt x="297" y="235"/>
                  <a:pt x="297" y="235"/>
                </a:cubicBezTo>
                <a:cubicBezTo>
                  <a:pt x="293" y="235"/>
                  <a:pt x="288" y="232"/>
                  <a:pt x="286" y="227"/>
                </a:cubicBezTo>
                <a:cubicBezTo>
                  <a:pt x="274" y="199"/>
                  <a:pt x="274" y="199"/>
                  <a:pt x="274" y="199"/>
                </a:cubicBezTo>
                <a:cubicBezTo>
                  <a:pt x="241" y="277"/>
                  <a:pt x="241" y="277"/>
                  <a:pt x="241" y="277"/>
                </a:cubicBezTo>
                <a:cubicBezTo>
                  <a:pt x="239" y="281"/>
                  <a:pt x="237" y="283"/>
                  <a:pt x="234" y="284"/>
                </a:cubicBezTo>
                <a:cubicBezTo>
                  <a:pt x="227" y="287"/>
                  <a:pt x="220" y="283"/>
                  <a:pt x="218" y="277"/>
                </a:cubicBezTo>
                <a:cubicBezTo>
                  <a:pt x="167" y="136"/>
                  <a:pt x="167" y="136"/>
                  <a:pt x="167" y="136"/>
                </a:cubicBezTo>
                <a:cubicBezTo>
                  <a:pt x="148" y="180"/>
                  <a:pt x="148" y="180"/>
                  <a:pt x="148" y="180"/>
                </a:cubicBezTo>
                <a:cubicBezTo>
                  <a:pt x="147" y="185"/>
                  <a:pt x="142" y="188"/>
                  <a:pt x="137" y="188"/>
                </a:cubicBezTo>
                <a:cubicBezTo>
                  <a:pt x="42" y="188"/>
                  <a:pt x="42" y="188"/>
                  <a:pt x="42" y="188"/>
                </a:cubicBezTo>
                <a:cubicBezTo>
                  <a:pt x="75" y="243"/>
                  <a:pt x="143" y="306"/>
                  <a:pt x="196" y="354"/>
                </a:cubicBezTo>
                <a:cubicBezTo>
                  <a:pt x="211" y="368"/>
                  <a:pt x="225" y="381"/>
                  <a:pt x="236" y="392"/>
                </a:cubicBezTo>
                <a:cubicBezTo>
                  <a:pt x="247" y="382"/>
                  <a:pt x="260" y="370"/>
                  <a:pt x="274" y="357"/>
                </a:cubicBezTo>
                <a:close/>
                <a:moveTo>
                  <a:pt x="178" y="99"/>
                </a:moveTo>
                <a:cubicBezTo>
                  <a:pt x="179" y="102"/>
                  <a:pt x="179" y="105"/>
                  <a:pt x="178" y="108"/>
                </a:cubicBezTo>
              </a:path>
            </a:pathLst>
          </a:custGeom>
          <a:solidFill>
            <a:schemeClr val="bg1"/>
          </a:solidFill>
          <a:ln w="9525">
            <a:solidFill>
              <a:schemeClr val="bg1"/>
            </a:solidFill>
            <a:round/>
            <a:headEnd/>
            <a:tailEnd/>
          </a:ln>
        </p:spPr>
        <p:txBody>
          <a:bodyPr vert="horz" wrap="square" lIns="121920" tIns="60960" rIns="121920" bIns="60960" numCol="1" anchor="t" anchorCtr="0" compatLnSpc="1">
            <a:prstTxWarp prst="textNoShape">
              <a:avLst/>
            </a:prstTxWarp>
          </a:bodyPr>
          <a:lstStyle/>
          <a:p>
            <a:endParaRPr lang="en-US" sz="2489" dirty="0"/>
          </a:p>
        </p:txBody>
      </p:sp>
      <p:sp>
        <p:nvSpPr>
          <p:cNvPr id="87" name="Chord 32">
            <a:extLst>
              <a:ext uri="{FF2B5EF4-FFF2-40B4-BE49-F238E27FC236}">
                <a16:creationId xmlns:a16="http://schemas.microsoft.com/office/drawing/2014/main" id="{96F143D9-8A35-462F-BB62-DA08E5BC7C95}"/>
              </a:ext>
            </a:extLst>
          </p:cNvPr>
          <p:cNvSpPr/>
          <p:nvPr/>
        </p:nvSpPr>
        <p:spPr>
          <a:xfrm>
            <a:off x="5144951" y="2051265"/>
            <a:ext cx="398580" cy="39508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dirty="0"/>
          </a:p>
        </p:txBody>
      </p:sp>
      <p:sp>
        <p:nvSpPr>
          <p:cNvPr id="89" name="Freeform 35">
            <a:extLst>
              <a:ext uri="{FF2B5EF4-FFF2-40B4-BE49-F238E27FC236}">
                <a16:creationId xmlns:a16="http://schemas.microsoft.com/office/drawing/2014/main" id="{F28CE02D-CB90-467C-8406-B7BA54CE8298}"/>
              </a:ext>
            </a:extLst>
          </p:cNvPr>
          <p:cNvSpPr/>
          <p:nvPr/>
        </p:nvSpPr>
        <p:spPr>
          <a:xfrm>
            <a:off x="3523098" y="2942462"/>
            <a:ext cx="725847" cy="908209"/>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89"/>
          </a:p>
        </p:txBody>
      </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sz="5867" b="1" dirty="0">
                <a:latin typeface="Merriweather" panose="020B0604020202020204" charset="0"/>
              </a:rPr>
              <a:t>Thank you</a:t>
            </a:r>
            <a:endParaRPr lang="ko-KR" altLang="en-US" sz="5867" b="1" dirty="0">
              <a:latin typeface="Merriweather" panose="020B0604020202020204" charset="0"/>
            </a:endParaRPr>
          </a:p>
        </p:txBody>
      </p:sp>
      <p:sp>
        <p:nvSpPr>
          <p:cNvPr id="3" name="Text Placeholder 2"/>
          <p:cNvSpPr>
            <a:spLocks noGrp="1"/>
          </p:cNvSpPr>
          <p:nvPr>
            <p:ph type="body" sz="quarter" idx="11"/>
          </p:nvPr>
        </p:nvSpPr>
        <p:spPr/>
        <p:txBody>
          <a:bodyPr/>
          <a:lstStyle/>
          <a:p>
            <a:pPr lvl="0"/>
            <a:r>
              <a:rPr lang="en-US" altLang="ko-KR" dirty="0">
                <a:latin typeface="Merriweather" panose="020B0604020202020204" charset="0"/>
              </a:rPr>
              <a:t>Insert the title of your subtitle Here</a:t>
            </a:r>
          </a:p>
        </p:txBody>
      </p:sp>
    </p:spTree>
    <p:extLst>
      <p:ext uri="{BB962C8B-B14F-4D97-AF65-F5344CB8AC3E}">
        <p14:creationId xmlns:p14="http://schemas.microsoft.com/office/powerpoint/2010/main" val="61455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
                                            <p:txEl>
                                              <p:pRg st="0" end="0"/>
                                            </p:txEl>
                                          </p:spTgt>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theme/theme1.xml><?xml version="1.0" encoding="utf-8"?>
<a:theme xmlns:a="http://schemas.openxmlformats.org/drawingml/2006/main" name="Surrey template">
  <a:themeElements>
    <a:clrScheme name="Custom 347">
      <a:dk1>
        <a:srgbClr val="061E3A"/>
      </a:dk1>
      <a:lt1>
        <a:srgbClr val="FFFFFF"/>
      </a:lt1>
      <a:dk2>
        <a:srgbClr val="757C83"/>
      </a:dk2>
      <a:lt2>
        <a:srgbClr val="EBF0F3"/>
      </a:lt2>
      <a:accent1>
        <a:srgbClr val="7FCA20"/>
      </a:accent1>
      <a:accent2>
        <a:srgbClr val="02C1D3"/>
      </a:accent2>
      <a:accent3>
        <a:srgbClr val="66BDE8"/>
      </a:accent3>
      <a:accent4>
        <a:srgbClr val="1985D2"/>
      </a:accent4>
      <a:accent5>
        <a:srgbClr val="184880"/>
      </a:accent5>
      <a:accent6>
        <a:srgbClr val="061E3A"/>
      </a:accent6>
      <a:hlink>
        <a:srgbClr val="1985D2"/>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926</TotalTime>
  <Words>514</Words>
  <Application>Microsoft Office PowerPoint</Application>
  <PresentationFormat>Widescreen</PresentationFormat>
  <Paragraphs>59</Paragraphs>
  <Slides>11</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Open Sans</vt:lpstr>
      <vt:lpstr>IBM Plex Sans</vt:lpstr>
      <vt:lpstr>Calibri</vt:lpstr>
      <vt:lpstr>Lato Light</vt:lpstr>
      <vt:lpstr>Arial</vt:lpstr>
      <vt:lpstr>Lato Regular</vt:lpstr>
      <vt:lpstr>IBM Plex Sans Light</vt:lpstr>
      <vt:lpstr>Merriweather</vt:lpstr>
      <vt:lpstr>Calibri Light</vt:lpstr>
      <vt:lpstr>Surrey template</vt:lpstr>
      <vt:lpstr> Title  Lorem ipsum</vt:lpstr>
      <vt:lpstr>Click to add title </vt:lpstr>
      <vt:lpstr>PowerPoint Presentation</vt:lpstr>
      <vt:lpstr>Title Lorem ipsum </vt:lpstr>
      <vt:lpstr>Title Lorem ipsum </vt:lpstr>
      <vt:lpstr>PowerPoint Presentation</vt:lpstr>
      <vt:lpstr>Title Lorem ipsum</vt:lpstr>
      <vt:lpstr>PowerPoint Presentation</vt:lpstr>
      <vt:lpstr>PowerPoint Presentation</vt:lpstr>
      <vt:lpstr>Diagrams and infographics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Hamid and sons</dc:creator>
  <cp:lastModifiedBy>L J</cp:lastModifiedBy>
  <cp:revision>34</cp:revision>
  <dcterms:modified xsi:type="dcterms:W3CDTF">2020-10-14T11:30:45Z</dcterms:modified>
</cp:coreProperties>
</file>