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1" r:id="rId24"/>
    <p:sldId id="282" r:id="rId25"/>
    <p:sldId id="28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2" autoAdjust="0"/>
    <p:restoredTop sz="96229" autoAdjust="0"/>
  </p:normalViewPr>
  <p:slideViewPr>
    <p:cSldViewPr snapToGrid="0">
      <p:cViewPr varScale="1">
        <p:scale>
          <a:sx n="121" d="100"/>
          <a:sy n="121" d="100"/>
        </p:scale>
        <p:origin x="126"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BC7E80-203F-44E5-949A-AFC1D13AFE0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993EBC-A9EC-43DC-B0F3-DB4D9B2852B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6429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4419600" y="0"/>
            <a:ext cx="4933950" cy="6858000"/>
          </a:xfrm>
          <a:custGeom>
            <a:avLst/>
            <a:gdLst>
              <a:gd name="connsiteX0" fmla="*/ 0 w 4933950"/>
              <a:gd name="connsiteY0" fmla="*/ 0 h 6858000"/>
              <a:gd name="connsiteX1" fmla="*/ 4933950 w 4933950"/>
              <a:gd name="connsiteY1" fmla="*/ 0 h 6858000"/>
              <a:gd name="connsiteX2" fmla="*/ 4933950 w 4933950"/>
              <a:gd name="connsiteY2" fmla="*/ 6858000 h 6858000"/>
              <a:gd name="connsiteX3" fmla="*/ 0 w 49339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933950" h="6858000">
                <a:moveTo>
                  <a:pt x="0" y="0"/>
                </a:moveTo>
                <a:lnTo>
                  <a:pt x="4933950" y="0"/>
                </a:lnTo>
                <a:lnTo>
                  <a:pt x="493395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511345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9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752850" y="0"/>
            <a:ext cx="3352800" cy="6858000"/>
          </a:xfrm>
          <a:custGeom>
            <a:avLst/>
            <a:gdLst>
              <a:gd name="connsiteX0" fmla="*/ 0 w 3352800"/>
              <a:gd name="connsiteY0" fmla="*/ 0 h 6858000"/>
              <a:gd name="connsiteX1" fmla="*/ 3352800 w 3352800"/>
              <a:gd name="connsiteY1" fmla="*/ 0 h 6858000"/>
              <a:gd name="connsiteX2" fmla="*/ 3352800 w 3352800"/>
              <a:gd name="connsiteY2" fmla="*/ 6858000 h 6858000"/>
              <a:gd name="connsiteX3" fmla="*/ 0 w 33528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352800" h="6858000">
                <a:moveTo>
                  <a:pt x="0" y="0"/>
                </a:moveTo>
                <a:lnTo>
                  <a:pt x="3352800" y="0"/>
                </a:lnTo>
                <a:lnTo>
                  <a:pt x="33528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952220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886450" y="3695700"/>
            <a:ext cx="6305550" cy="3162300"/>
          </a:xfrm>
          <a:custGeom>
            <a:avLst/>
            <a:gdLst>
              <a:gd name="connsiteX0" fmla="*/ 0 w 6305550"/>
              <a:gd name="connsiteY0" fmla="*/ 0 h 3162300"/>
              <a:gd name="connsiteX1" fmla="*/ 6305550 w 6305550"/>
              <a:gd name="connsiteY1" fmla="*/ 0 h 3162300"/>
              <a:gd name="connsiteX2" fmla="*/ 6305550 w 6305550"/>
              <a:gd name="connsiteY2" fmla="*/ 3162300 h 3162300"/>
              <a:gd name="connsiteX3" fmla="*/ 0 w 6305550"/>
              <a:gd name="connsiteY3" fmla="*/ 3162300 h 3162300"/>
            </a:gdLst>
            <a:ahLst/>
            <a:cxnLst>
              <a:cxn ang="0">
                <a:pos x="connsiteX0" y="connsiteY0"/>
              </a:cxn>
              <a:cxn ang="0">
                <a:pos x="connsiteX1" y="connsiteY1"/>
              </a:cxn>
              <a:cxn ang="0">
                <a:pos x="connsiteX2" y="connsiteY2"/>
              </a:cxn>
              <a:cxn ang="0">
                <a:pos x="connsiteX3" y="connsiteY3"/>
              </a:cxn>
            </a:cxnLst>
            <a:rect l="l" t="t" r="r" b="b"/>
            <a:pathLst>
              <a:path w="6305550" h="3162300">
                <a:moveTo>
                  <a:pt x="0" y="0"/>
                </a:moveTo>
                <a:lnTo>
                  <a:pt x="6305550" y="0"/>
                </a:lnTo>
                <a:lnTo>
                  <a:pt x="6305550" y="3162300"/>
                </a:lnTo>
                <a:lnTo>
                  <a:pt x="0" y="31623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110202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Custom Layout">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4740729" y="0"/>
            <a:ext cx="2917371" cy="3429000"/>
          </a:xfrm>
          <a:custGeom>
            <a:avLst/>
            <a:gdLst>
              <a:gd name="connsiteX0" fmla="*/ 0 w 2917371"/>
              <a:gd name="connsiteY0" fmla="*/ 0 h 3429000"/>
              <a:gd name="connsiteX1" fmla="*/ 2917371 w 2917371"/>
              <a:gd name="connsiteY1" fmla="*/ 0 h 3429000"/>
              <a:gd name="connsiteX2" fmla="*/ 2917371 w 2917371"/>
              <a:gd name="connsiteY2" fmla="*/ 3429000 h 3429000"/>
              <a:gd name="connsiteX3" fmla="*/ 0 w 291737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2917371" h="3429000">
                <a:moveTo>
                  <a:pt x="0" y="0"/>
                </a:moveTo>
                <a:lnTo>
                  <a:pt x="2917371" y="0"/>
                </a:lnTo>
                <a:lnTo>
                  <a:pt x="2917371" y="3429000"/>
                </a:lnTo>
                <a:lnTo>
                  <a:pt x="0" y="3429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9"/>
          <p:cNvSpPr>
            <a:spLocks noGrp="1"/>
          </p:cNvSpPr>
          <p:nvPr>
            <p:ph type="pic" sz="quarter" idx="11"/>
          </p:nvPr>
        </p:nvSpPr>
        <p:spPr>
          <a:xfrm>
            <a:off x="0" y="3429000"/>
            <a:ext cx="2917371" cy="3429000"/>
          </a:xfrm>
          <a:custGeom>
            <a:avLst/>
            <a:gdLst>
              <a:gd name="connsiteX0" fmla="*/ 0 w 2917371"/>
              <a:gd name="connsiteY0" fmla="*/ 0 h 3429000"/>
              <a:gd name="connsiteX1" fmla="*/ 2917371 w 2917371"/>
              <a:gd name="connsiteY1" fmla="*/ 0 h 3429000"/>
              <a:gd name="connsiteX2" fmla="*/ 2917371 w 2917371"/>
              <a:gd name="connsiteY2" fmla="*/ 3429000 h 3429000"/>
              <a:gd name="connsiteX3" fmla="*/ 0 w 291737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2917371" h="3429000">
                <a:moveTo>
                  <a:pt x="0" y="0"/>
                </a:moveTo>
                <a:lnTo>
                  <a:pt x="2917371" y="0"/>
                </a:lnTo>
                <a:lnTo>
                  <a:pt x="2917371" y="3429000"/>
                </a:lnTo>
                <a:lnTo>
                  <a:pt x="0" y="3429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0445570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9029700" cy="6858000"/>
          </a:xfrm>
          <a:custGeom>
            <a:avLst/>
            <a:gdLst>
              <a:gd name="connsiteX0" fmla="*/ 0 w 9029700"/>
              <a:gd name="connsiteY0" fmla="*/ 0 h 6858000"/>
              <a:gd name="connsiteX1" fmla="*/ 9029700 w 9029700"/>
              <a:gd name="connsiteY1" fmla="*/ 0 h 6858000"/>
              <a:gd name="connsiteX2" fmla="*/ 9029700 w 9029700"/>
              <a:gd name="connsiteY2" fmla="*/ 6858000 h 6858000"/>
              <a:gd name="connsiteX3" fmla="*/ 0 w 90297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029700" h="6858000">
                <a:moveTo>
                  <a:pt x="0" y="0"/>
                </a:moveTo>
                <a:lnTo>
                  <a:pt x="9029700" y="0"/>
                </a:lnTo>
                <a:lnTo>
                  <a:pt x="90297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42799140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Custom Layout">
    <p:spTree>
      <p:nvGrpSpPr>
        <p:cNvPr id="1" name=""/>
        <p:cNvGrpSpPr/>
        <p:nvPr/>
      </p:nvGrpSpPr>
      <p:grpSpPr>
        <a:xfrm>
          <a:off x="0" y="0"/>
          <a:ext cx="0" cy="0"/>
          <a:chOff x="0" y="0"/>
          <a:chExt cx="0" cy="0"/>
        </a:xfrm>
      </p:grpSpPr>
      <p:sp>
        <p:nvSpPr>
          <p:cNvPr id="12" name="Picture Placeholder 11"/>
          <p:cNvSpPr>
            <a:spLocks noGrp="1"/>
          </p:cNvSpPr>
          <p:nvPr>
            <p:ph type="pic" sz="quarter" idx="11"/>
          </p:nvPr>
        </p:nvSpPr>
        <p:spPr>
          <a:xfrm>
            <a:off x="847725" y="1819275"/>
            <a:ext cx="2476500" cy="3219450"/>
          </a:xfrm>
          <a:custGeom>
            <a:avLst/>
            <a:gdLst>
              <a:gd name="connsiteX0" fmla="*/ 0 w 2476500"/>
              <a:gd name="connsiteY0" fmla="*/ 0 h 3219450"/>
              <a:gd name="connsiteX1" fmla="*/ 2476500 w 2476500"/>
              <a:gd name="connsiteY1" fmla="*/ 0 h 3219450"/>
              <a:gd name="connsiteX2" fmla="*/ 2476500 w 2476500"/>
              <a:gd name="connsiteY2" fmla="*/ 3219450 h 3219450"/>
              <a:gd name="connsiteX3" fmla="*/ 0 w 2476500"/>
              <a:gd name="connsiteY3" fmla="*/ 3219450 h 3219450"/>
            </a:gdLst>
            <a:ahLst/>
            <a:cxnLst>
              <a:cxn ang="0">
                <a:pos x="connsiteX0" y="connsiteY0"/>
              </a:cxn>
              <a:cxn ang="0">
                <a:pos x="connsiteX1" y="connsiteY1"/>
              </a:cxn>
              <a:cxn ang="0">
                <a:pos x="connsiteX2" y="connsiteY2"/>
              </a:cxn>
              <a:cxn ang="0">
                <a:pos x="connsiteX3" y="connsiteY3"/>
              </a:cxn>
            </a:cxnLst>
            <a:rect l="l" t="t" r="r" b="b"/>
            <a:pathLst>
              <a:path w="2476500" h="3219450">
                <a:moveTo>
                  <a:pt x="0" y="0"/>
                </a:moveTo>
                <a:lnTo>
                  <a:pt x="2476500" y="0"/>
                </a:lnTo>
                <a:lnTo>
                  <a:pt x="2476500" y="3219450"/>
                </a:lnTo>
                <a:lnTo>
                  <a:pt x="0" y="32194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3" name="Picture Placeholder 12"/>
          <p:cNvSpPr>
            <a:spLocks noGrp="1"/>
          </p:cNvSpPr>
          <p:nvPr>
            <p:ph type="pic" sz="quarter" idx="12"/>
          </p:nvPr>
        </p:nvSpPr>
        <p:spPr>
          <a:xfrm>
            <a:off x="4857750" y="1819275"/>
            <a:ext cx="2476500" cy="3219450"/>
          </a:xfrm>
          <a:custGeom>
            <a:avLst/>
            <a:gdLst>
              <a:gd name="connsiteX0" fmla="*/ 0 w 2476500"/>
              <a:gd name="connsiteY0" fmla="*/ 0 h 3219450"/>
              <a:gd name="connsiteX1" fmla="*/ 2476500 w 2476500"/>
              <a:gd name="connsiteY1" fmla="*/ 0 h 3219450"/>
              <a:gd name="connsiteX2" fmla="*/ 2476500 w 2476500"/>
              <a:gd name="connsiteY2" fmla="*/ 3219450 h 3219450"/>
              <a:gd name="connsiteX3" fmla="*/ 0 w 2476500"/>
              <a:gd name="connsiteY3" fmla="*/ 3219450 h 3219450"/>
            </a:gdLst>
            <a:ahLst/>
            <a:cxnLst>
              <a:cxn ang="0">
                <a:pos x="connsiteX0" y="connsiteY0"/>
              </a:cxn>
              <a:cxn ang="0">
                <a:pos x="connsiteX1" y="connsiteY1"/>
              </a:cxn>
              <a:cxn ang="0">
                <a:pos x="connsiteX2" y="connsiteY2"/>
              </a:cxn>
              <a:cxn ang="0">
                <a:pos x="connsiteX3" y="connsiteY3"/>
              </a:cxn>
            </a:cxnLst>
            <a:rect l="l" t="t" r="r" b="b"/>
            <a:pathLst>
              <a:path w="2476500" h="3219450">
                <a:moveTo>
                  <a:pt x="0" y="0"/>
                </a:moveTo>
                <a:lnTo>
                  <a:pt x="2476500" y="0"/>
                </a:lnTo>
                <a:lnTo>
                  <a:pt x="2476500" y="3219450"/>
                </a:lnTo>
                <a:lnTo>
                  <a:pt x="0" y="32194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4" name="Picture Placeholder 13"/>
          <p:cNvSpPr>
            <a:spLocks noGrp="1"/>
          </p:cNvSpPr>
          <p:nvPr>
            <p:ph type="pic" sz="quarter" idx="13"/>
          </p:nvPr>
        </p:nvSpPr>
        <p:spPr>
          <a:xfrm>
            <a:off x="8867775" y="1819275"/>
            <a:ext cx="2476500" cy="3219450"/>
          </a:xfrm>
          <a:custGeom>
            <a:avLst/>
            <a:gdLst>
              <a:gd name="connsiteX0" fmla="*/ 0 w 2476500"/>
              <a:gd name="connsiteY0" fmla="*/ 0 h 3219450"/>
              <a:gd name="connsiteX1" fmla="*/ 2476500 w 2476500"/>
              <a:gd name="connsiteY1" fmla="*/ 0 h 3219450"/>
              <a:gd name="connsiteX2" fmla="*/ 2476500 w 2476500"/>
              <a:gd name="connsiteY2" fmla="*/ 3219450 h 3219450"/>
              <a:gd name="connsiteX3" fmla="*/ 0 w 2476500"/>
              <a:gd name="connsiteY3" fmla="*/ 3219450 h 3219450"/>
            </a:gdLst>
            <a:ahLst/>
            <a:cxnLst>
              <a:cxn ang="0">
                <a:pos x="connsiteX0" y="connsiteY0"/>
              </a:cxn>
              <a:cxn ang="0">
                <a:pos x="connsiteX1" y="connsiteY1"/>
              </a:cxn>
              <a:cxn ang="0">
                <a:pos x="connsiteX2" y="connsiteY2"/>
              </a:cxn>
              <a:cxn ang="0">
                <a:pos x="connsiteX3" y="connsiteY3"/>
              </a:cxn>
            </a:cxnLst>
            <a:rect l="l" t="t" r="r" b="b"/>
            <a:pathLst>
              <a:path w="2476500" h="3219450">
                <a:moveTo>
                  <a:pt x="0" y="0"/>
                </a:moveTo>
                <a:lnTo>
                  <a:pt x="2476500" y="0"/>
                </a:lnTo>
                <a:lnTo>
                  <a:pt x="2476500" y="3219450"/>
                </a:lnTo>
                <a:lnTo>
                  <a:pt x="0" y="32194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0940484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2367689" y="1371580"/>
            <a:ext cx="3314700" cy="5486421"/>
          </a:xfrm>
          <a:custGeom>
            <a:avLst/>
            <a:gdLst>
              <a:gd name="connsiteX0" fmla="*/ 0 w 3314700"/>
              <a:gd name="connsiteY0" fmla="*/ 0 h 5486421"/>
              <a:gd name="connsiteX1" fmla="*/ 3314700 w 3314700"/>
              <a:gd name="connsiteY1" fmla="*/ 0 h 5486421"/>
              <a:gd name="connsiteX2" fmla="*/ 3314700 w 3314700"/>
              <a:gd name="connsiteY2" fmla="*/ 5486421 h 5486421"/>
              <a:gd name="connsiteX3" fmla="*/ 0 w 3314700"/>
              <a:gd name="connsiteY3" fmla="*/ 5486421 h 5486421"/>
            </a:gdLst>
            <a:ahLst/>
            <a:cxnLst>
              <a:cxn ang="0">
                <a:pos x="connsiteX0" y="connsiteY0"/>
              </a:cxn>
              <a:cxn ang="0">
                <a:pos x="connsiteX1" y="connsiteY1"/>
              </a:cxn>
              <a:cxn ang="0">
                <a:pos x="connsiteX2" y="connsiteY2"/>
              </a:cxn>
              <a:cxn ang="0">
                <a:pos x="connsiteX3" y="connsiteY3"/>
              </a:cxn>
            </a:cxnLst>
            <a:rect l="l" t="t" r="r" b="b"/>
            <a:pathLst>
              <a:path w="3314700" h="5486421">
                <a:moveTo>
                  <a:pt x="0" y="0"/>
                </a:moveTo>
                <a:lnTo>
                  <a:pt x="3314700" y="0"/>
                </a:lnTo>
                <a:lnTo>
                  <a:pt x="3314700" y="5486421"/>
                </a:lnTo>
                <a:lnTo>
                  <a:pt x="0" y="5486421"/>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8360061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5_Custom Layout">
    <p:spTree>
      <p:nvGrpSpPr>
        <p:cNvPr id="1" name=""/>
        <p:cNvGrpSpPr/>
        <p:nvPr/>
      </p:nvGrpSpPr>
      <p:grpSpPr>
        <a:xfrm>
          <a:off x="0" y="0"/>
          <a:ext cx="0" cy="0"/>
          <a:chOff x="0" y="0"/>
          <a:chExt cx="0" cy="0"/>
        </a:xfrm>
      </p:grpSpPr>
      <p:sp>
        <p:nvSpPr>
          <p:cNvPr id="6" name="Picture Placeholder 13"/>
          <p:cNvSpPr>
            <a:spLocks noGrp="1"/>
          </p:cNvSpPr>
          <p:nvPr>
            <p:ph type="pic" sz="quarter" idx="10"/>
          </p:nvPr>
        </p:nvSpPr>
        <p:spPr>
          <a:xfrm>
            <a:off x="9715500" y="1714500"/>
            <a:ext cx="2190750" cy="2190750"/>
          </a:xfrm>
          <a:custGeom>
            <a:avLst/>
            <a:gdLst>
              <a:gd name="connsiteX0" fmla="*/ 0 w 2190750"/>
              <a:gd name="connsiteY0" fmla="*/ 0 h 2190750"/>
              <a:gd name="connsiteX1" fmla="*/ 2190750 w 2190750"/>
              <a:gd name="connsiteY1" fmla="*/ 0 h 2190750"/>
              <a:gd name="connsiteX2" fmla="*/ 2190750 w 2190750"/>
              <a:gd name="connsiteY2" fmla="*/ 2190750 h 2190750"/>
              <a:gd name="connsiteX3" fmla="*/ 0 w 21907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2190750" h="2190750">
                <a:moveTo>
                  <a:pt x="0" y="0"/>
                </a:moveTo>
                <a:lnTo>
                  <a:pt x="2190750" y="0"/>
                </a:lnTo>
                <a:lnTo>
                  <a:pt x="2190750" y="2190750"/>
                </a:lnTo>
                <a:lnTo>
                  <a:pt x="0" y="2190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12"/>
          <p:cNvSpPr>
            <a:spLocks noGrp="1"/>
          </p:cNvSpPr>
          <p:nvPr>
            <p:ph type="pic" sz="quarter" idx="11"/>
          </p:nvPr>
        </p:nvSpPr>
        <p:spPr>
          <a:xfrm>
            <a:off x="7200900" y="2809875"/>
            <a:ext cx="2190750" cy="2190750"/>
          </a:xfrm>
          <a:custGeom>
            <a:avLst/>
            <a:gdLst>
              <a:gd name="connsiteX0" fmla="*/ 0 w 2190750"/>
              <a:gd name="connsiteY0" fmla="*/ 0 h 2190750"/>
              <a:gd name="connsiteX1" fmla="*/ 2190750 w 2190750"/>
              <a:gd name="connsiteY1" fmla="*/ 0 h 2190750"/>
              <a:gd name="connsiteX2" fmla="*/ 2190750 w 2190750"/>
              <a:gd name="connsiteY2" fmla="*/ 2190750 h 2190750"/>
              <a:gd name="connsiteX3" fmla="*/ 0 w 21907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2190750" h="2190750">
                <a:moveTo>
                  <a:pt x="0" y="0"/>
                </a:moveTo>
                <a:lnTo>
                  <a:pt x="2190750" y="0"/>
                </a:lnTo>
                <a:lnTo>
                  <a:pt x="2190750" y="2190750"/>
                </a:lnTo>
                <a:lnTo>
                  <a:pt x="0" y="2190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8" name="Picture Placeholder 11"/>
          <p:cNvSpPr>
            <a:spLocks noGrp="1"/>
          </p:cNvSpPr>
          <p:nvPr>
            <p:ph type="pic" sz="quarter" idx="12"/>
          </p:nvPr>
        </p:nvSpPr>
        <p:spPr>
          <a:xfrm>
            <a:off x="4686300" y="981075"/>
            <a:ext cx="2190750" cy="2190750"/>
          </a:xfrm>
          <a:custGeom>
            <a:avLst/>
            <a:gdLst>
              <a:gd name="connsiteX0" fmla="*/ 0 w 2190750"/>
              <a:gd name="connsiteY0" fmla="*/ 0 h 2190750"/>
              <a:gd name="connsiteX1" fmla="*/ 2190750 w 2190750"/>
              <a:gd name="connsiteY1" fmla="*/ 0 h 2190750"/>
              <a:gd name="connsiteX2" fmla="*/ 2190750 w 2190750"/>
              <a:gd name="connsiteY2" fmla="*/ 2190750 h 2190750"/>
              <a:gd name="connsiteX3" fmla="*/ 0 w 2190750"/>
              <a:gd name="connsiteY3" fmla="*/ 2190750 h 2190750"/>
            </a:gdLst>
            <a:ahLst/>
            <a:cxnLst>
              <a:cxn ang="0">
                <a:pos x="connsiteX0" y="connsiteY0"/>
              </a:cxn>
              <a:cxn ang="0">
                <a:pos x="connsiteX1" y="connsiteY1"/>
              </a:cxn>
              <a:cxn ang="0">
                <a:pos x="connsiteX2" y="connsiteY2"/>
              </a:cxn>
              <a:cxn ang="0">
                <a:pos x="connsiteX3" y="connsiteY3"/>
              </a:cxn>
            </a:cxnLst>
            <a:rect l="l" t="t" r="r" b="b"/>
            <a:pathLst>
              <a:path w="2190750" h="2190750">
                <a:moveTo>
                  <a:pt x="0" y="0"/>
                </a:moveTo>
                <a:lnTo>
                  <a:pt x="2190750" y="0"/>
                </a:lnTo>
                <a:lnTo>
                  <a:pt x="2190750" y="2190750"/>
                </a:lnTo>
                <a:lnTo>
                  <a:pt x="0" y="2190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83273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0" y="0"/>
            <a:ext cx="8153400" cy="5086350"/>
          </a:xfrm>
          <a:custGeom>
            <a:avLst/>
            <a:gdLst>
              <a:gd name="connsiteX0" fmla="*/ 0 w 8153400"/>
              <a:gd name="connsiteY0" fmla="*/ 0 h 5086350"/>
              <a:gd name="connsiteX1" fmla="*/ 8153400 w 8153400"/>
              <a:gd name="connsiteY1" fmla="*/ 0 h 5086350"/>
              <a:gd name="connsiteX2" fmla="*/ 8153400 w 8153400"/>
              <a:gd name="connsiteY2" fmla="*/ 5086350 h 5086350"/>
              <a:gd name="connsiteX3" fmla="*/ 0 w 8153400"/>
              <a:gd name="connsiteY3" fmla="*/ 5086350 h 5086350"/>
            </a:gdLst>
            <a:ahLst/>
            <a:cxnLst>
              <a:cxn ang="0">
                <a:pos x="connsiteX0" y="connsiteY0"/>
              </a:cxn>
              <a:cxn ang="0">
                <a:pos x="connsiteX1" y="connsiteY1"/>
              </a:cxn>
              <a:cxn ang="0">
                <a:pos x="connsiteX2" y="connsiteY2"/>
              </a:cxn>
              <a:cxn ang="0">
                <a:pos x="connsiteX3" y="connsiteY3"/>
              </a:cxn>
            </a:cxnLst>
            <a:rect l="l" t="t" r="r" b="b"/>
            <a:pathLst>
              <a:path w="8153400" h="5086350">
                <a:moveTo>
                  <a:pt x="0" y="0"/>
                </a:moveTo>
                <a:lnTo>
                  <a:pt x="8153400" y="0"/>
                </a:lnTo>
                <a:lnTo>
                  <a:pt x="8153400" y="5086350"/>
                </a:lnTo>
                <a:lnTo>
                  <a:pt x="0" y="50863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4087361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6" name="Picture Placeholder 10"/>
          <p:cNvSpPr>
            <a:spLocks noGrp="1"/>
          </p:cNvSpPr>
          <p:nvPr>
            <p:ph type="pic" sz="quarter" idx="11"/>
          </p:nvPr>
        </p:nvSpPr>
        <p:spPr>
          <a:xfrm>
            <a:off x="7581900" y="0"/>
            <a:ext cx="4610100" cy="2857500"/>
          </a:xfrm>
          <a:custGeom>
            <a:avLst/>
            <a:gdLst>
              <a:gd name="connsiteX0" fmla="*/ 0 w 4610100"/>
              <a:gd name="connsiteY0" fmla="*/ 0 h 2857500"/>
              <a:gd name="connsiteX1" fmla="*/ 4610100 w 4610100"/>
              <a:gd name="connsiteY1" fmla="*/ 0 h 2857500"/>
              <a:gd name="connsiteX2" fmla="*/ 4610100 w 4610100"/>
              <a:gd name="connsiteY2" fmla="*/ 2857500 h 2857500"/>
              <a:gd name="connsiteX3" fmla="*/ 0 w 46101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4610100" h="2857500">
                <a:moveTo>
                  <a:pt x="0" y="0"/>
                </a:moveTo>
                <a:lnTo>
                  <a:pt x="4610100" y="0"/>
                </a:lnTo>
                <a:lnTo>
                  <a:pt x="4610100" y="2857500"/>
                </a:lnTo>
                <a:lnTo>
                  <a:pt x="0" y="28575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9"/>
          <p:cNvSpPr>
            <a:spLocks noGrp="1"/>
          </p:cNvSpPr>
          <p:nvPr>
            <p:ph type="pic" sz="quarter" idx="12"/>
          </p:nvPr>
        </p:nvSpPr>
        <p:spPr>
          <a:xfrm>
            <a:off x="2971800" y="4000500"/>
            <a:ext cx="4610100" cy="2857500"/>
          </a:xfrm>
          <a:custGeom>
            <a:avLst/>
            <a:gdLst>
              <a:gd name="connsiteX0" fmla="*/ 0 w 4610100"/>
              <a:gd name="connsiteY0" fmla="*/ 0 h 2857500"/>
              <a:gd name="connsiteX1" fmla="*/ 4610100 w 4610100"/>
              <a:gd name="connsiteY1" fmla="*/ 0 h 2857500"/>
              <a:gd name="connsiteX2" fmla="*/ 4610100 w 4610100"/>
              <a:gd name="connsiteY2" fmla="*/ 2857500 h 2857500"/>
              <a:gd name="connsiteX3" fmla="*/ 0 w 4610100"/>
              <a:gd name="connsiteY3" fmla="*/ 2857500 h 2857500"/>
            </a:gdLst>
            <a:ahLst/>
            <a:cxnLst>
              <a:cxn ang="0">
                <a:pos x="connsiteX0" y="connsiteY0"/>
              </a:cxn>
              <a:cxn ang="0">
                <a:pos x="connsiteX1" y="connsiteY1"/>
              </a:cxn>
              <a:cxn ang="0">
                <a:pos x="connsiteX2" y="connsiteY2"/>
              </a:cxn>
              <a:cxn ang="0">
                <a:pos x="connsiteX3" y="connsiteY3"/>
              </a:cxn>
            </a:cxnLst>
            <a:rect l="l" t="t" r="r" b="b"/>
            <a:pathLst>
              <a:path w="4610100" h="2857500">
                <a:moveTo>
                  <a:pt x="0" y="0"/>
                </a:moveTo>
                <a:lnTo>
                  <a:pt x="4610100" y="0"/>
                </a:lnTo>
                <a:lnTo>
                  <a:pt x="4610100" y="2857500"/>
                </a:lnTo>
                <a:lnTo>
                  <a:pt x="0" y="28575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0505638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7431314" y="0"/>
            <a:ext cx="4760686" cy="6858000"/>
          </a:xfrm>
          <a:custGeom>
            <a:avLst/>
            <a:gdLst>
              <a:gd name="connsiteX0" fmla="*/ 0 w 4760686"/>
              <a:gd name="connsiteY0" fmla="*/ 0 h 6858000"/>
              <a:gd name="connsiteX1" fmla="*/ 4760686 w 4760686"/>
              <a:gd name="connsiteY1" fmla="*/ 0 h 6858000"/>
              <a:gd name="connsiteX2" fmla="*/ 4760686 w 4760686"/>
              <a:gd name="connsiteY2" fmla="*/ 6858000 h 6858000"/>
              <a:gd name="connsiteX3" fmla="*/ 0 w 47606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760686" h="6858000">
                <a:moveTo>
                  <a:pt x="0" y="0"/>
                </a:moveTo>
                <a:lnTo>
                  <a:pt x="4760686" y="0"/>
                </a:lnTo>
                <a:lnTo>
                  <a:pt x="4760686"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2728483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6" name="Picture Placeholder 10"/>
          <p:cNvSpPr>
            <a:spLocks noGrp="1"/>
          </p:cNvSpPr>
          <p:nvPr>
            <p:ph type="pic" sz="quarter" idx="12"/>
          </p:nvPr>
        </p:nvSpPr>
        <p:spPr>
          <a:xfrm>
            <a:off x="0" y="2242457"/>
            <a:ext cx="6023429" cy="4615543"/>
          </a:xfrm>
          <a:custGeom>
            <a:avLst/>
            <a:gdLst>
              <a:gd name="connsiteX0" fmla="*/ 0 w 6023429"/>
              <a:gd name="connsiteY0" fmla="*/ 0 h 4615543"/>
              <a:gd name="connsiteX1" fmla="*/ 6023429 w 6023429"/>
              <a:gd name="connsiteY1" fmla="*/ 0 h 4615543"/>
              <a:gd name="connsiteX2" fmla="*/ 6023429 w 6023429"/>
              <a:gd name="connsiteY2" fmla="*/ 4615543 h 4615543"/>
              <a:gd name="connsiteX3" fmla="*/ 0 w 6023429"/>
              <a:gd name="connsiteY3" fmla="*/ 4615543 h 4615543"/>
            </a:gdLst>
            <a:ahLst/>
            <a:cxnLst>
              <a:cxn ang="0">
                <a:pos x="connsiteX0" y="connsiteY0"/>
              </a:cxn>
              <a:cxn ang="0">
                <a:pos x="connsiteX1" y="connsiteY1"/>
              </a:cxn>
              <a:cxn ang="0">
                <a:pos x="connsiteX2" y="connsiteY2"/>
              </a:cxn>
              <a:cxn ang="0">
                <a:pos x="connsiteX3" y="connsiteY3"/>
              </a:cxn>
            </a:cxnLst>
            <a:rect l="l" t="t" r="r" b="b"/>
            <a:pathLst>
              <a:path w="6023429" h="4615543">
                <a:moveTo>
                  <a:pt x="0" y="0"/>
                </a:moveTo>
                <a:lnTo>
                  <a:pt x="6023429" y="0"/>
                </a:lnTo>
                <a:lnTo>
                  <a:pt x="6023429" y="4615543"/>
                </a:lnTo>
                <a:lnTo>
                  <a:pt x="0" y="4615543"/>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9"/>
          <p:cNvSpPr>
            <a:spLocks noGrp="1"/>
          </p:cNvSpPr>
          <p:nvPr>
            <p:ph type="pic" sz="quarter" idx="13"/>
          </p:nvPr>
        </p:nvSpPr>
        <p:spPr>
          <a:xfrm>
            <a:off x="7627259" y="0"/>
            <a:ext cx="2960915" cy="2859314"/>
          </a:xfrm>
          <a:custGeom>
            <a:avLst/>
            <a:gdLst>
              <a:gd name="connsiteX0" fmla="*/ 0 w 2960915"/>
              <a:gd name="connsiteY0" fmla="*/ 0 h 2859314"/>
              <a:gd name="connsiteX1" fmla="*/ 2960915 w 2960915"/>
              <a:gd name="connsiteY1" fmla="*/ 0 h 2859314"/>
              <a:gd name="connsiteX2" fmla="*/ 2960915 w 2960915"/>
              <a:gd name="connsiteY2" fmla="*/ 2859314 h 2859314"/>
              <a:gd name="connsiteX3" fmla="*/ 0 w 2960915"/>
              <a:gd name="connsiteY3" fmla="*/ 2859314 h 2859314"/>
            </a:gdLst>
            <a:ahLst/>
            <a:cxnLst>
              <a:cxn ang="0">
                <a:pos x="connsiteX0" y="connsiteY0"/>
              </a:cxn>
              <a:cxn ang="0">
                <a:pos x="connsiteX1" y="connsiteY1"/>
              </a:cxn>
              <a:cxn ang="0">
                <a:pos x="connsiteX2" y="connsiteY2"/>
              </a:cxn>
              <a:cxn ang="0">
                <a:pos x="connsiteX3" y="connsiteY3"/>
              </a:cxn>
            </a:cxnLst>
            <a:rect l="l" t="t" r="r" b="b"/>
            <a:pathLst>
              <a:path w="2960915" h="2859314">
                <a:moveTo>
                  <a:pt x="0" y="0"/>
                </a:moveTo>
                <a:lnTo>
                  <a:pt x="2960915" y="0"/>
                </a:lnTo>
                <a:lnTo>
                  <a:pt x="2960915" y="2859314"/>
                </a:lnTo>
                <a:lnTo>
                  <a:pt x="0" y="2859314"/>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9328096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0" y="3905250"/>
            <a:ext cx="6686550" cy="2952750"/>
          </a:xfrm>
          <a:custGeom>
            <a:avLst/>
            <a:gdLst>
              <a:gd name="connsiteX0" fmla="*/ 0 w 6686550"/>
              <a:gd name="connsiteY0" fmla="*/ 0 h 2952750"/>
              <a:gd name="connsiteX1" fmla="*/ 6686550 w 6686550"/>
              <a:gd name="connsiteY1" fmla="*/ 0 h 2952750"/>
              <a:gd name="connsiteX2" fmla="*/ 6686550 w 6686550"/>
              <a:gd name="connsiteY2" fmla="*/ 2952750 h 2952750"/>
              <a:gd name="connsiteX3" fmla="*/ 0 w 6686550"/>
              <a:gd name="connsiteY3" fmla="*/ 2952750 h 2952750"/>
            </a:gdLst>
            <a:ahLst/>
            <a:cxnLst>
              <a:cxn ang="0">
                <a:pos x="connsiteX0" y="connsiteY0"/>
              </a:cxn>
              <a:cxn ang="0">
                <a:pos x="connsiteX1" y="connsiteY1"/>
              </a:cxn>
              <a:cxn ang="0">
                <a:pos x="connsiteX2" y="connsiteY2"/>
              </a:cxn>
              <a:cxn ang="0">
                <a:pos x="connsiteX3" y="connsiteY3"/>
              </a:cxn>
            </a:cxnLst>
            <a:rect l="l" t="t" r="r" b="b"/>
            <a:pathLst>
              <a:path w="6686550" h="2952750">
                <a:moveTo>
                  <a:pt x="0" y="0"/>
                </a:moveTo>
                <a:lnTo>
                  <a:pt x="6686550" y="0"/>
                </a:lnTo>
                <a:lnTo>
                  <a:pt x="6686550" y="2952750"/>
                </a:lnTo>
                <a:lnTo>
                  <a:pt x="0" y="29527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2" name="Picture Placeholder 11"/>
          <p:cNvSpPr>
            <a:spLocks noGrp="1"/>
          </p:cNvSpPr>
          <p:nvPr>
            <p:ph type="pic" sz="quarter" idx="11"/>
          </p:nvPr>
        </p:nvSpPr>
        <p:spPr>
          <a:xfrm>
            <a:off x="0" y="0"/>
            <a:ext cx="3810000" cy="3429000"/>
          </a:xfrm>
          <a:custGeom>
            <a:avLst/>
            <a:gdLst>
              <a:gd name="connsiteX0" fmla="*/ 0 w 3810000"/>
              <a:gd name="connsiteY0" fmla="*/ 0 h 3429000"/>
              <a:gd name="connsiteX1" fmla="*/ 3810000 w 3810000"/>
              <a:gd name="connsiteY1" fmla="*/ 0 h 3429000"/>
              <a:gd name="connsiteX2" fmla="*/ 3810000 w 3810000"/>
              <a:gd name="connsiteY2" fmla="*/ 3429000 h 3429000"/>
              <a:gd name="connsiteX3" fmla="*/ 0 w 3810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3810000" h="3429000">
                <a:moveTo>
                  <a:pt x="0" y="0"/>
                </a:moveTo>
                <a:lnTo>
                  <a:pt x="3810000" y="0"/>
                </a:lnTo>
                <a:lnTo>
                  <a:pt x="3810000" y="3429000"/>
                </a:lnTo>
                <a:lnTo>
                  <a:pt x="0" y="3429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3" name="Picture Placeholder 12"/>
          <p:cNvSpPr>
            <a:spLocks noGrp="1"/>
          </p:cNvSpPr>
          <p:nvPr>
            <p:ph type="pic" sz="quarter" idx="12"/>
          </p:nvPr>
        </p:nvSpPr>
        <p:spPr>
          <a:xfrm>
            <a:off x="4267200" y="0"/>
            <a:ext cx="2419350" cy="3429000"/>
          </a:xfrm>
          <a:custGeom>
            <a:avLst/>
            <a:gdLst>
              <a:gd name="connsiteX0" fmla="*/ 0 w 2419350"/>
              <a:gd name="connsiteY0" fmla="*/ 0 h 3429000"/>
              <a:gd name="connsiteX1" fmla="*/ 2419350 w 2419350"/>
              <a:gd name="connsiteY1" fmla="*/ 0 h 3429000"/>
              <a:gd name="connsiteX2" fmla="*/ 2419350 w 2419350"/>
              <a:gd name="connsiteY2" fmla="*/ 3429000 h 3429000"/>
              <a:gd name="connsiteX3" fmla="*/ 0 w 241935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2419350" h="3429000">
                <a:moveTo>
                  <a:pt x="0" y="0"/>
                </a:moveTo>
                <a:lnTo>
                  <a:pt x="2419350" y="0"/>
                </a:lnTo>
                <a:lnTo>
                  <a:pt x="2419350" y="3429000"/>
                </a:lnTo>
                <a:lnTo>
                  <a:pt x="0" y="3429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947754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0_Custom Layou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972050" y="0"/>
            <a:ext cx="5848350" cy="6858000"/>
          </a:xfrm>
          <a:custGeom>
            <a:avLst/>
            <a:gdLst>
              <a:gd name="connsiteX0" fmla="*/ 0 w 5848350"/>
              <a:gd name="connsiteY0" fmla="*/ 0 h 6858000"/>
              <a:gd name="connsiteX1" fmla="*/ 5848350 w 5848350"/>
              <a:gd name="connsiteY1" fmla="*/ 0 h 6858000"/>
              <a:gd name="connsiteX2" fmla="*/ 5848350 w 5848350"/>
              <a:gd name="connsiteY2" fmla="*/ 6858000 h 6858000"/>
              <a:gd name="connsiteX3" fmla="*/ 0 w 584835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848350" h="6858000">
                <a:moveTo>
                  <a:pt x="0" y="0"/>
                </a:moveTo>
                <a:lnTo>
                  <a:pt x="5848350" y="0"/>
                </a:lnTo>
                <a:lnTo>
                  <a:pt x="584835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080218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21_Custom Layout">
    <p:spTree>
      <p:nvGrpSpPr>
        <p:cNvPr id="1" name=""/>
        <p:cNvGrpSpPr/>
        <p:nvPr/>
      </p:nvGrpSpPr>
      <p:grpSpPr>
        <a:xfrm>
          <a:off x="0" y="0"/>
          <a:ext cx="0" cy="0"/>
          <a:chOff x="0" y="0"/>
          <a:chExt cx="0" cy="0"/>
        </a:xfrm>
      </p:grpSpPr>
      <p:sp>
        <p:nvSpPr>
          <p:cNvPr id="12" name="Picture Placeholder 11"/>
          <p:cNvSpPr>
            <a:spLocks noGrp="1"/>
          </p:cNvSpPr>
          <p:nvPr>
            <p:ph type="pic" sz="quarter" idx="11"/>
          </p:nvPr>
        </p:nvSpPr>
        <p:spPr>
          <a:xfrm>
            <a:off x="419100" y="419100"/>
            <a:ext cx="2800350" cy="2800350"/>
          </a:xfrm>
          <a:custGeom>
            <a:avLst/>
            <a:gdLst>
              <a:gd name="connsiteX0" fmla="*/ 0 w 2800350"/>
              <a:gd name="connsiteY0" fmla="*/ 0 h 2800350"/>
              <a:gd name="connsiteX1" fmla="*/ 2800350 w 2800350"/>
              <a:gd name="connsiteY1" fmla="*/ 0 h 2800350"/>
              <a:gd name="connsiteX2" fmla="*/ 2800350 w 2800350"/>
              <a:gd name="connsiteY2" fmla="*/ 2800350 h 2800350"/>
              <a:gd name="connsiteX3" fmla="*/ 0 w 280035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2800350" h="2800350">
                <a:moveTo>
                  <a:pt x="0" y="0"/>
                </a:moveTo>
                <a:lnTo>
                  <a:pt x="2800350" y="0"/>
                </a:lnTo>
                <a:lnTo>
                  <a:pt x="2800350" y="2800350"/>
                </a:lnTo>
                <a:lnTo>
                  <a:pt x="0" y="28003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4" name="Picture Placeholder 13"/>
          <p:cNvSpPr>
            <a:spLocks noGrp="1"/>
          </p:cNvSpPr>
          <p:nvPr>
            <p:ph type="pic" sz="quarter" idx="12"/>
          </p:nvPr>
        </p:nvSpPr>
        <p:spPr>
          <a:xfrm>
            <a:off x="3638550" y="419100"/>
            <a:ext cx="4781550" cy="2800350"/>
          </a:xfrm>
          <a:custGeom>
            <a:avLst/>
            <a:gdLst>
              <a:gd name="connsiteX0" fmla="*/ 0 w 4781550"/>
              <a:gd name="connsiteY0" fmla="*/ 0 h 2800350"/>
              <a:gd name="connsiteX1" fmla="*/ 4781550 w 4781550"/>
              <a:gd name="connsiteY1" fmla="*/ 0 h 2800350"/>
              <a:gd name="connsiteX2" fmla="*/ 4781550 w 4781550"/>
              <a:gd name="connsiteY2" fmla="*/ 2800350 h 2800350"/>
              <a:gd name="connsiteX3" fmla="*/ 0 w 478155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4781550" h="2800350">
                <a:moveTo>
                  <a:pt x="0" y="0"/>
                </a:moveTo>
                <a:lnTo>
                  <a:pt x="4781550" y="0"/>
                </a:lnTo>
                <a:lnTo>
                  <a:pt x="4781550" y="2800350"/>
                </a:lnTo>
                <a:lnTo>
                  <a:pt x="0" y="28003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5" name="Picture Placeholder 14"/>
          <p:cNvSpPr>
            <a:spLocks noGrp="1"/>
          </p:cNvSpPr>
          <p:nvPr>
            <p:ph type="pic" sz="quarter" idx="13"/>
          </p:nvPr>
        </p:nvSpPr>
        <p:spPr>
          <a:xfrm>
            <a:off x="419100" y="3619500"/>
            <a:ext cx="4914900" cy="2800350"/>
          </a:xfrm>
          <a:custGeom>
            <a:avLst/>
            <a:gdLst>
              <a:gd name="connsiteX0" fmla="*/ 0 w 4914900"/>
              <a:gd name="connsiteY0" fmla="*/ 0 h 2800350"/>
              <a:gd name="connsiteX1" fmla="*/ 4914900 w 4914900"/>
              <a:gd name="connsiteY1" fmla="*/ 0 h 2800350"/>
              <a:gd name="connsiteX2" fmla="*/ 4914900 w 4914900"/>
              <a:gd name="connsiteY2" fmla="*/ 2800350 h 2800350"/>
              <a:gd name="connsiteX3" fmla="*/ 0 w 4914900"/>
              <a:gd name="connsiteY3" fmla="*/ 2800350 h 2800350"/>
            </a:gdLst>
            <a:ahLst/>
            <a:cxnLst>
              <a:cxn ang="0">
                <a:pos x="connsiteX0" y="connsiteY0"/>
              </a:cxn>
              <a:cxn ang="0">
                <a:pos x="connsiteX1" y="connsiteY1"/>
              </a:cxn>
              <a:cxn ang="0">
                <a:pos x="connsiteX2" y="connsiteY2"/>
              </a:cxn>
              <a:cxn ang="0">
                <a:pos x="connsiteX3" y="connsiteY3"/>
              </a:cxn>
            </a:cxnLst>
            <a:rect l="l" t="t" r="r" b="b"/>
            <a:pathLst>
              <a:path w="4914900" h="2800350">
                <a:moveTo>
                  <a:pt x="0" y="0"/>
                </a:moveTo>
                <a:lnTo>
                  <a:pt x="4914900" y="0"/>
                </a:lnTo>
                <a:lnTo>
                  <a:pt x="4914900" y="2800350"/>
                </a:lnTo>
                <a:lnTo>
                  <a:pt x="0" y="28003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7968811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3_Custom Layout">
    <p:spTree>
      <p:nvGrpSpPr>
        <p:cNvPr id="1" name=""/>
        <p:cNvGrpSpPr/>
        <p:nvPr/>
      </p:nvGrpSpPr>
      <p:grpSpPr>
        <a:xfrm>
          <a:off x="0" y="0"/>
          <a:ext cx="0" cy="0"/>
          <a:chOff x="0" y="0"/>
          <a:chExt cx="0" cy="0"/>
        </a:xfrm>
      </p:grpSpPr>
      <p:sp>
        <p:nvSpPr>
          <p:cNvPr id="6" name="Picture Placeholder 10"/>
          <p:cNvSpPr>
            <a:spLocks noGrp="1"/>
          </p:cNvSpPr>
          <p:nvPr>
            <p:ph type="pic" sz="quarter" idx="10"/>
          </p:nvPr>
        </p:nvSpPr>
        <p:spPr>
          <a:xfrm>
            <a:off x="0" y="0"/>
            <a:ext cx="5162550" cy="4705350"/>
          </a:xfrm>
          <a:custGeom>
            <a:avLst/>
            <a:gdLst>
              <a:gd name="connsiteX0" fmla="*/ 0 w 2705100"/>
              <a:gd name="connsiteY0" fmla="*/ 0 h 4705350"/>
              <a:gd name="connsiteX1" fmla="*/ 2705100 w 2705100"/>
              <a:gd name="connsiteY1" fmla="*/ 0 h 4705350"/>
              <a:gd name="connsiteX2" fmla="*/ 2705100 w 2705100"/>
              <a:gd name="connsiteY2" fmla="*/ 4705350 h 4705350"/>
              <a:gd name="connsiteX3" fmla="*/ 0 w 2705100"/>
              <a:gd name="connsiteY3" fmla="*/ 4705350 h 4705350"/>
            </a:gdLst>
            <a:ahLst/>
            <a:cxnLst>
              <a:cxn ang="0">
                <a:pos x="connsiteX0" y="connsiteY0"/>
              </a:cxn>
              <a:cxn ang="0">
                <a:pos x="connsiteX1" y="connsiteY1"/>
              </a:cxn>
              <a:cxn ang="0">
                <a:pos x="connsiteX2" y="connsiteY2"/>
              </a:cxn>
              <a:cxn ang="0">
                <a:pos x="connsiteX3" y="connsiteY3"/>
              </a:cxn>
            </a:cxnLst>
            <a:rect l="l" t="t" r="r" b="b"/>
            <a:pathLst>
              <a:path w="2705100" h="4705350">
                <a:moveTo>
                  <a:pt x="0" y="0"/>
                </a:moveTo>
                <a:lnTo>
                  <a:pt x="2705100" y="0"/>
                </a:lnTo>
                <a:lnTo>
                  <a:pt x="2705100" y="4705350"/>
                </a:lnTo>
                <a:lnTo>
                  <a:pt x="0" y="47053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7" name="Picture Placeholder 9"/>
          <p:cNvSpPr>
            <a:spLocks noGrp="1"/>
          </p:cNvSpPr>
          <p:nvPr>
            <p:ph type="pic" sz="quarter" idx="11"/>
          </p:nvPr>
        </p:nvSpPr>
        <p:spPr>
          <a:xfrm>
            <a:off x="5524500" y="2152650"/>
            <a:ext cx="2705100" cy="4705350"/>
          </a:xfrm>
          <a:custGeom>
            <a:avLst/>
            <a:gdLst>
              <a:gd name="connsiteX0" fmla="*/ 0 w 2705100"/>
              <a:gd name="connsiteY0" fmla="*/ 0 h 4705350"/>
              <a:gd name="connsiteX1" fmla="*/ 2705100 w 2705100"/>
              <a:gd name="connsiteY1" fmla="*/ 0 h 4705350"/>
              <a:gd name="connsiteX2" fmla="*/ 2705100 w 2705100"/>
              <a:gd name="connsiteY2" fmla="*/ 4705350 h 4705350"/>
              <a:gd name="connsiteX3" fmla="*/ 0 w 2705100"/>
              <a:gd name="connsiteY3" fmla="*/ 4705350 h 4705350"/>
            </a:gdLst>
            <a:ahLst/>
            <a:cxnLst>
              <a:cxn ang="0">
                <a:pos x="connsiteX0" y="connsiteY0"/>
              </a:cxn>
              <a:cxn ang="0">
                <a:pos x="connsiteX1" y="connsiteY1"/>
              </a:cxn>
              <a:cxn ang="0">
                <a:pos x="connsiteX2" y="connsiteY2"/>
              </a:cxn>
              <a:cxn ang="0">
                <a:pos x="connsiteX3" y="connsiteY3"/>
              </a:cxn>
            </a:cxnLst>
            <a:rect l="l" t="t" r="r" b="b"/>
            <a:pathLst>
              <a:path w="2705100" h="4705350">
                <a:moveTo>
                  <a:pt x="0" y="0"/>
                </a:moveTo>
                <a:lnTo>
                  <a:pt x="2705100" y="0"/>
                </a:lnTo>
                <a:lnTo>
                  <a:pt x="2705100" y="4705350"/>
                </a:lnTo>
                <a:lnTo>
                  <a:pt x="0" y="47053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4977576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324351" y="0"/>
            <a:ext cx="2476447" cy="2781300"/>
          </a:xfrm>
          <a:custGeom>
            <a:avLst/>
            <a:gdLst>
              <a:gd name="connsiteX0" fmla="*/ 0 w 2476447"/>
              <a:gd name="connsiteY0" fmla="*/ 0 h 2781300"/>
              <a:gd name="connsiteX1" fmla="*/ 2476447 w 2476447"/>
              <a:gd name="connsiteY1" fmla="*/ 0 h 2781300"/>
              <a:gd name="connsiteX2" fmla="*/ 2476447 w 2476447"/>
              <a:gd name="connsiteY2" fmla="*/ 2781300 h 2781300"/>
              <a:gd name="connsiteX3" fmla="*/ 0 w 2476447"/>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476447" h="2781300">
                <a:moveTo>
                  <a:pt x="0" y="0"/>
                </a:moveTo>
                <a:lnTo>
                  <a:pt x="2476447" y="0"/>
                </a:lnTo>
                <a:lnTo>
                  <a:pt x="2476447" y="2781300"/>
                </a:lnTo>
                <a:lnTo>
                  <a:pt x="0" y="27813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3" name="Picture Placeholder 12"/>
          <p:cNvSpPr>
            <a:spLocks noGrp="1"/>
          </p:cNvSpPr>
          <p:nvPr>
            <p:ph type="pic" sz="quarter" idx="11"/>
          </p:nvPr>
        </p:nvSpPr>
        <p:spPr>
          <a:xfrm>
            <a:off x="7019953" y="0"/>
            <a:ext cx="2476447" cy="2781300"/>
          </a:xfrm>
          <a:custGeom>
            <a:avLst/>
            <a:gdLst>
              <a:gd name="connsiteX0" fmla="*/ 0 w 2476447"/>
              <a:gd name="connsiteY0" fmla="*/ 0 h 2781300"/>
              <a:gd name="connsiteX1" fmla="*/ 2476447 w 2476447"/>
              <a:gd name="connsiteY1" fmla="*/ 0 h 2781300"/>
              <a:gd name="connsiteX2" fmla="*/ 2476447 w 2476447"/>
              <a:gd name="connsiteY2" fmla="*/ 2781300 h 2781300"/>
              <a:gd name="connsiteX3" fmla="*/ 0 w 2476447"/>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476447" h="2781300">
                <a:moveTo>
                  <a:pt x="0" y="0"/>
                </a:moveTo>
                <a:lnTo>
                  <a:pt x="2476447" y="0"/>
                </a:lnTo>
                <a:lnTo>
                  <a:pt x="2476447" y="2781300"/>
                </a:lnTo>
                <a:lnTo>
                  <a:pt x="0" y="27813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
        <p:nvSpPr>
          <p:cNvPr id="14" name="Picture Placeholder 13"/>
          <p:cNvSpPr>
            <a:spLocks noGrp="1"/>
          </p:cNvSpPr>
          <p:nvPr>
            <p:ph type="pic" sz="quarter" idx="12"/>
          </p:nvPr>
        </p:nvSpPr>
        <p:spPr>
          <a:xfrm>
            <a:off x="9715554" y="0"/>
            <a:ext cx="2476447" cy="2781300"/>
          </a:xfrm>
          <a:custGeom>
            <a:avLst/>
            <a:gdLst>
              <a:gd name="connsiteX0" fmla="*/ 0 w 2476447"/>
              <a:gd name="connsiteY0" fmla="*/ 0 h 2781300"/>
              <a:gd name="connsiteX1" fmla="*/ 2476447 w 2476447"/>
              <a:gd name="connsiteY1" fmla="*/ 0 h 2781300"/>
              <a:gd name="connsiteX2" fmla="*/ 2476447 w 2476447"/>
              <a:gd name="connsiteY2" fmla="*/ 2781300 h 2781300"/>
              <a:gd name="connsiteX3" fmla="*/ 0 w 2476447"/>
              <a:gd name="connsiteY3" fmla="*/ 2781300 h 2781300"/>
            </a:gdLst>
            <a:ahLst/>
            <a:cxnLst>
              <a:cxn ang="0">
                <a:pos x="connsiteX0" y="connsiteY0"/>
              </a:cxn>
              <a:cxn ang="0">
                <a:pos x="connsiteX1" y="connsiteY1"/>
              </a:cxn>
              <a:cxn ang="0">
                <a:pos x="connsiteX2" y="connsiteY2"/>
              </a:cxn>
              <a:cxn ang="0">
                <a:pos x="connsiteX3" y="connsiteY3"/>
              </a:cxn>
            </a:cxnLst>
            <a:rect l="l" t="t" r="r" b="b"/>
            <a:pathLst>
              <a:path w="2476447" h="2781300">
                <a:moveTo>
                  <a:pt x="0" y="0"/>
                </a:moveTo>
                <a:lnTo>
                  <a:pt x="2476447" y="0"/>
                </a:lnTo>
                <a:lnTo>
                  <a:pt x="2476447" y="2781300"/>
                </a:lnTo>
                <a:lnTo>
                  <a:pt x="0" y="27813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0482462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6" name="Picture Placeholder 7"/>
          <p:cNvSpPr>
            <a:spLocks noGrp="1"/>
          </p:cNvSpPr>
          <p:nvPr>
            <p:ph type="pic" sz="quarter" idx="10"/>
          </p:nvPr>
        </p:nvSpPr>
        <p:spPr>
          <a:xfrm>
            <a:off x="5448300" y="3314700"/>
            <a:ext cx="4134758" cy="3543300"/>
          </a:xfrm>
          <a:custGeom>
            <a:avLst/>
            <a:gdLst>
              <a:gd name="connsiteX0" fmla="*/ 0 w 4542971"/>
              <a:gd name="connsiteY0" fmla="*/ 0 h 6858000"/>
              <a:gd name="connsiteX1" fmla="*/ 4542971 w 4542971"/>
              <a:gd name="connsiteY1" fmla="*/ 0 h 6858000"/>
              <a:gd name="connsiteX2" fmla="*/ 4542971 w 4542971"/>
              <a:gd name="connsiteY2" fmla="*/ 6858000 h 6858000"/>
              <a:gd name="connsiteX3" fmla="*/ 0 w 454297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42971" h="6858000">
                <a:moveTo>
                  <a:pt x="0" y="0"/>
                </a:moveTo>
                <a:lnTo>
                  <a:pt x="4542971" y="0"/>
                </a:lnTo>
                <a:lnTo>
                  <a:pt x="4542971"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823326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181350" y="0"/>
            <a:ext cx="3124200" cy="6858000"/>
          </a:xfrm>
          <a:custGeom>
            <a:avLst/>
            <a:gdLst>
              <a:gd name="connsiteX0" fmla="*/ 0 w 3124200"/>
              <a:gd name="connsiteY0" fmla="*/ 0 h 6858000"/>
              <a:gd name="connsiteX1" fmla="*/ 3124200 w 3124200"/>
              <a:gd name="connsiteY1" fmla="*/ 0 h 6858000"/>
              <a:gd name="connsiteX2" fmla="*/ 3124200 w 3124200"/>
              <a:gd name="connsiteY2" fmla="*/ 6858000 h 6858000"/>
              <a:gd name="connsiteX3" fmla="*/ 0 w 31242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124200" h="6858000">
                <a:moveTo>
                  <a:pt x="0" y="0"/>
                </a:moveTo>
                <a:lnTo>
                  <a:pt x="3124200" y="0"/>
                </a:lnTo>
                <a:lnTo>
                  <a:pt x="31242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245517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219700" y="1323975"/>
            <a:ext cx="4210050" cy="4210050"/>
          </a:xfrm>
          <a:custGeom>
            <a:avLst/>
            <a:gdLst>
              <a:gd name="connsiteX0" fmla="*/ 2105025 w 4210050"/>
              <a:gd name="connsiteY0" fmla="*/ 0 h 4210050"/>
              <a:gd name="connsiteX1" fmla="*/ 4210050 w 4210050"/>
              <a:gd name="connsiteY1" fmla="*/ 2105025 h 4210050"/>
              <a:gd name="connsiteX2" fmla="*/ 2105025 w 4210050"/>
              <a:gd name="connsiteY2" fmla="*/ 4210050 h 4210050"/>
              <a:gd name="connsiteX3" fmla="*/ 0 w 4210050"/>
              <a:gd name="connsiteY3" fmla="*/ 2105025 h 4210050"/>
              <a:gd name="connsiteX4" fmla="*/ 2105025 w 4210050"/>
              <a:gd name="connsiteY4" fmla="*/ 0 h 4210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0050" h="4210050">
                <a:moveTo>
                  <a:pt x="2105025" y="0"/>
                </a:moveTo>
                <a:cubicBezTo>
                  <a:pt x="3267598" y="0"/>
                  <a:pt x="4210050" y="942452"/>
                  <a:pt x="4210050" y="2105025"/>
                </a:cubicBezTo>
                <a:cubicBezTo>
                  <a:pt x="4210050" y="3267598"/>
                  <a:pt x="3267598" y="4210050"/>
                  <a:pt x="2105025" y="4210050"/>
                </a:cubicBezTo>
                <a:cubicBezTo>
                  <a:pt x="942452" y="4210050"/>
                  <a:pt x="0" y="3267598"/>
                  <a:pt x="0" y="2105025"/>
                </a:cubicBezTo>
                <a:cubicBezTo>
                  <a:pt x="0" y="942452"/>
                  <a:pt x="942452" y="0"/>
                  <a:pt x="2105025" y="0"/>
                </a:cubicBez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823502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5753100" cy="6858000"/>
          </a:xfrm>
          <a:custGeom>
            <a:avLst/>
            <a:gdLst>
              <a:gd name="connsiteX0" fmla="*/ 0 w 5753100"/>
              <a:gd name="connsiteY0" fmla="*/ 0 h 6858000"/>
              <a:gd name="connsiteX1" fmla="*/ 5753100 w 5753100"/>
              <a:gd name="connsiteY1" fmla="*/ 0 h 6858000"/>
              <a:gd name="connsiteX2" fmla="*/ 5753100 w 5753100"/>
              <a:gd name="connsiteY2" fmla="*/ 6858000 h 6858000"/>
              <a:gd name="connsiteX3" fmla="*/ 0 w 57531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753100" h="6858000">
                <a:moveTo>
                  <a:pt x="0" y="0"/>
                </a:moveTo>
                <a:lnTo>
                  <a:pt x="5753100" y="0"/>
                </a:lnTo>
                <a:lnTo>
                  <a:pt x="5753100" y="6858000"/>
                </a:lnTo>
                <a:lnTo>
                  <a:pt x="0" y="6858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2381556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6" name="Picture Placeholder 8"/>
          <p:cNvSpPr>
            <a:spLocks noGrp="1"/>
          </p:cNvSpPr>
          <p:nvPr>
            <p:ph type="pic" sz="quarter" idx="10"/>
          </p:nvPr>
        </p:nvSpPr>
        <p:spPr>
          <a:xfrm>
            <a:off x="5834742" y="0"/>
            <a:ext cx="4760686" cy="3429000"/>
          </a:xfrm>
          <a:custGeom>
            <a:avLst/>
            <a:gdLst>
              <a:gd name="connsiteX0" fmla="*/ 0 w 4760686"/>
              <a:gd name="connsiteY0" fmla="*/ 0 h 3429000"/>
              <a:gd name="connsiteX1" fmla="*/ 4760686 w 4760686"/>
              <a:gd name="connsiteY1" fmla="*/ 0 h 3429000"/>
              <a:gd name="connsiteX2" fmla="*/ 4760686 w 4760686"/>
              <a:gd name="connsiteY2" fmla="*/ 3429000 h 3429000"/>
              <a:gd name="connsiteX3" fmla="*/ 0 w 4760686"/>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4760686" h="3429000">
                <a:moveTo>
                  <a:pt x="0" y="0"/>
                </a:moveTo>
                <a:lnTo>
                  <a:pt x="4760686" y="0"/>
                </a:lnTo>
                <a:lnTo>
                  <a:pt x="4760686" y="3429000"/>
                </a:lnTo>
                <a:lnTo>
                  <a:pt x="0" y="34290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1516299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6096000" cy="3105150"/>
          </a:xfrm>
          <a:custGeom>
            <a:avLst/>
            <a:gdLst>
              <a:gd name="connsiteX0" fmla="*/ 0 w 6096000"/>
              <a:gd name="connsiteY0" fmla="*/ 0 h 3105150"/>
              <a:gd name="connsiteX1" fmla="*/ 6096000 w 6096000"/>
              <a:gd name="connsiteY1" fmla="*/ 0 h 3105150"/>
              <a:gd name="connsiteX2" fmla="*/ 6096000 w 6096000"/>
              <a:gd name="connsiteY2" fmla="*/ 3105150 h 3105150"/>
              <a:gd name="connsiteX3" fmla="*/ 0 w 6096000"/>
              <a:gd name="connsiteY3" fmla="*/ 3105150 h 3105150"/>
            </a:gdLst>
            <a:ahLst/>
            <a:cxnLst>
              <a:cxn ang="0">
                <a:pos x="connsiteX0" y="connsiteY0"/>
              </a:cxn>
              <a:cxn ang="0">
                <a:pos x="connsiteX1" y="connsiteY1"/>
              </a:cxn>
              <a:cxn ang="0">
                <a:pos x="connsiteX2" y="connsiteY2"/>
              </a:cxn>
              <a:cxn ang="0">
                <a:pos x="connsiteX3" y="connsiteY3"/>
              </a:cxn>
            </a:cxnLst>
            <a:rect l="l" t="t" r="r" b="b"/>
            <a:pathLst>
              <a:path w="6096000" h="3105150">
                <a:moveTo>
                  <a:pt x="0" y="0"/>
                </a:moveTo>
                <a:lnTo>
                  <a:pt x="6096000" y="0"/>
                </a:lnTo>
                <a:lnTo>
                  <a:pt x="6096000" y="3105150"/>
                </a:lnTo>
                <a:lnTo>
                  <a:pt x="0" y="310515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3931980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067300" y="0"/>
            <a:ext cx="2819400" cy="3581400"/>
          </a:xfrm>
          <a:custGeom>
            <a:avLst/>
            <a:gdLst>
              <a:gd name="connsiteX0" fmla="*/ 0 w 2819400"/>
              <a:gd name="connsiteY0" fmla="*/ 0 h 3581400"/>
              <a:gd name="connsiteX1" fmla="*/ 2819400 w 2819400"/>
              <a:gd name="connsiteY1" fmla="*/ 0 h 3581400"/>
              <a:gd name="connsiteX2" fmla="*/ 2819400 w 2819400"/>
              <a:gd name="connsiteY2" fmla="*/ 3581400 h 3581400"/>
              <a:gd name="connsiteX3" fmla="*/ 0 w 2819400"/>
              <a:gd name="connsiteY3" fmla="*/ 3581400 h 3581400"/>
            </a:gdLst>
            <a:ahLst/>
            <a:cxnLst>
              <a:cxn ang="0">
                <a:pos x="connsiteX0" y="connsiteY0"/>
              </a:cxn>
              <a:cxn ang="0">
                <a:pos x="connsiteX1" y="connsiteY1"/>
              </a:cxn>
              <a:cxn ang="0">
                <a:pos x="connsiteX2" y="connsiteY2"/>
              </a:cxn>
              <a:cxn ang="0">
                <a:pos x="connsiteX3" y="connsiteY3"/>
              </a:cxn>
            </a:cxnLst>
            <a:rect l="l" t="t" r="r" b="b"/>
            <a:pathLst>
              <a:path w="2819400" h="3581400">
                <a:moveTo>
                  <a:pt x="0" y="0"/>
                </a:moveTo>
                <a:lnTo>
                  <a:pt x="2819400" y="0"/>
                </a:lnTo>
                <a:lnTo>
                  <a:pt x="2819400" y="3581400"/>
                </a:lnTo>
                <a:lnTo>
                  <a:pt x="0" y="3581400"/>
                </a:lnTo>
                <a:close/>
              </a:path>
            </a:pathLst>
          </a:custGeom>
          <a:pattFill prst="solidDmnd">
            <a:fgClr>
              <a:schemeClr val="bg1">
                <a:lumMod val="85000"/>
              </a:schemeClr>
            </a:fgClr>
            <a:bgClr>
              <a:schemeClr val="bg1"/>
            </a:bgClr>
          </a:pattFill>
        </p:spPr>
        <p:txBody>
          <a:bodyPr wrap="square" anchor="ctr">
            <a:noAutofit/>
          </a:bodyPr>
          <a:lstStyle>
            <a:lvl1pPr algn="ctr">
              <a:defRPr sz="1600"/>
            </a:lvl1pPr>
          </a:lstStyle>
          <a:p>
            <a:endParaRPr lang="en-US"/>
          </a:p>
        </p:txBody>
      </p:sp>
    </p:spTree>
    <p:extLst>
      <p:ext uri="{BB962C8B-B14F-4D97-AF65-F5344CB8AC3E}">
        <p14:creationId xmlns:p14="http://schemas.microsoft.com/office/powerpoint/2010/main" val="1786545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6865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3" r:id="rId24"/>
    <p:sldLayoutId id="2147483674"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15.xml"/><Relationship Id="rId4" Type="http://schemas.openxmlformats.org/officeDocument/2006/relationships/image" Target="../media/image14.jpeg"/></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image" Target="../media/image12.jpg"/></Relationships>
</file>

<file path=ppt/slides/_rels/slide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g"/><Relationship Id="rId1" Type="http://schemas.openxmlformats.org/officeDocument/2006/relationships/slideLayout" Target="../slideLayouts/slideLayout21.xm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3.xml"/><Relationship Id="rId4" Type="http://schemas.openxmlformats.org/officeDocument/2006/relationships/image" Target="../media/image6.jpg"/></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5.xml"/><Relationship Id="rId4" Type="http://schemas.openxmlformats.org/officeDocument/2006/relationships/image" Target="../media/image9.jpg"/></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19240" y="2593429"/>
            <a:ext cx="1877031" cy="29833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112726" y="1155908"/>
            <a:ext cx="3686778" cy="4016484"/>
          </a:xfrm>
          <a:prstGeom prst="rect">
            <a:avLst/>
          </a:prstGeom>
          <a:noFill/>
        </p:spPr>
        <p:txBody>
          <a:bodyPr wrap="none" rtlCol="0">
            <a:spAutoFit/>
          </a:bodyPr>
          <a:lstStyle/>
          <a:p>
            <a:r>
              <a:rPr lang="en-US" sz="8500" b="1" dirty="0">
                <a:solidFill>
                  <a:schemeClr val="tx1">
                    <a:lumMod val="75000"/>
                    <a:lumOff val="25000"/>
                  </a:schemeClr>
                </a:solidFill>
                <a:latin typeface="+mj-lt"/>
              </a:rPr>
              <a:t>Healthy</a:t>
            </a:r>
          </a:p>
          <a:p>
            <a:r>
              <a:rPr lang="en-US" sz="8500" b="1" dirty="0">
                <a:solidFill>
                  <a:schemeClr val="tx1">
                    <a:lumMod val="75000"/>
                    <a:lumOff val="25000"/>
                  </a:schemeClr>
                </a:solidFill>
                <a:latin typeface="+mj-lt"/>
              </a:rPr>
              <a:t>Food</a:t>
            </a:r>
          </a:p>
          <a:p>
            <a:r>
              <a:rPr lang="en-US" sz="8500" b="1" dirty="0">
                <a:solidFill>
                  <a:schemeClr val="tx1">
                    <a:lumMod val="75000"/>
                    <a:lumOff val="25000"/>
                  </a:schemeClr>
                </a:solidFill>
                <a:latin typeface="+mj-lt"/>
              </a:rPr>
              <a:t>Guide</a:t>
            </a:r>
          </a:p>
        </p:txBody>
      </p:sp>
      <p:sp>
        <p:nvSpPr>
          <p:cNvPr id="5" name="TextBox 4"/>
          <p:cNvSpPr txBox="1"/>
          <p:nvPr/>
        </p:nvSpPr>
        <p:spPr>
          <a:xfrm>
            <a:off x="1126704" y="4920826"/>
            <a:ext cx="3672800" cy="307777"/>
          </a:xfrm>
          <a:prstGeom prst="rect">
            <a:avLst/>
          </a:prstGeom>
          <a:noFill/>
        </p:spPr>
        <p:txBody>
          <a:bodyPr wrap="none" rtlCol="0">
            <a:spAutoFit/>
          </a:bodyPr>
          <a:lstStyle/>
          <a:p>
            <a:r>
              <a:rPr lang="en-US" sz="1400" spc="600" dirty="0">
                <a:solidFill>
                  <a:schemeClr val="tx1">
                    <a:lumMod val="85000"/>
                    <a:lumOff val="15000"/>
                  </a:schemeClr>
                </a:solidFill>
                <a:latin typeface="+mj-lt"/>
              </a:rPr>
              <a:t>EATER'S PRESENTATION</a:t>
            </a:r>
          </a:p>
        </p:txBody>
      </p:sp>
      <p:sp>
        <p:nvSpPr>
          <p:cNvPr id="6" name="Freeform 5"/>
          <p:cNvSpPr/>
          <p:nvPr/>
        </p:nvSpPr>
        <p:spPr>
          <a:xfrm rot="16200000" flipH="1">
            <a:off x="745232" y="1455358"/>
            <a:ext cx="267166" cy="267167"/>
          </a:xfrm>
          <a:custGeom>
            <a:avLst/>
            <a:gdLst>
              <a:gd name="connsiteX0" fmla="*/ 0 w 267166"/>
              <a:gd name="connsiteY0" fmla="*/ 110723 h 267167"/>
              <a:gd name="connsiteX1" fmla="*/ 0 w 267166"/>
              <a:gd name="connsiteY1" fmla="*/ 156444 h 267167"/>
              <a:gd name="connsiteX2" fmla="*/ 110724 w 267166"/>
              <a:gd name="connsiteY2" fmla="*/ 156444 h 267167"/>
              <a:gd name="connsiteX3" fmla="*/ 110724 w 267166"/>
              <a:gd name="connsiteY3" fmla="*/ 267167 h 267167"/>
              <a:gd name="connsiteX4" fmla="*/ 156443 w 267166"/>
              <a:gd name="connsiteY4" fmla="*/ 267167 h 267167"/>
              <a:gd name="connsiteX5" fmla="*/ 156443 w 267166"/>
              <a:gd name="connsiteY5" fmla="*/ 156444 h 267167"/>
              <a:gd name="connsiteX6" fmla="*/ 267166 w 267166"/>
              <a:gd name="connsiteY6" fmla="*/ 156444 h 267167"/>
              <a:gd name="connsiteX7" fmla="*/ 267166 w 267166"/>
              <a:gd name="connsiteY7" fmla="*/ 110723 h 267167"/>
              <a:gd name="connsiteX8" fmla="*/ 156443 w 267166"/>
              <a:gd name="connsiteY8" fmla="*/ 110723 h 267167"/>
              <a:gd name="connsiteX9" fmla="*/ 156443 w 267166"/>
              <a:gd name="connsiteY9" fmla="*/ 0 h 267167"/>
              <a:gd name="connsiteX10" fmla="*/ 110724 w 267166"/>
              <a:gd name="connsiteY10" fmla="*/ 0 h 267167"/>
              <a:gd name="connsiteX11" fmla="*/ 110724 w 267166"/>
              <a:gd name="connsiteY11" fmla="*/ 110723 h 26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166" h="267167">
                <a:moveTo>
                  <a:pt x="0" y="110723"/>
                </a:moveTo>
                <a:lnTo>
                  <a:pt x="0" y="156444"/>
                </a:lnTo>
                <a:lnTo>
                  <a:pt x="110724" y="156444"/>
                </a:lnTo>
                <a:lnTo>
                  <a:pt x="110724" y="267167"/>
                </a:lnTo>
                <a:lnTo>
                  <a:pt x="156443" y="267167"/>
                </a:lnTo>
                <a:lnTo>
                  <a:pt x="156443" y="156444"/>
                </a:lnTo>
                <a:lnTo>
                  <a:pt x="267166" y="156444"/>
                </a:lnTo>
                <a:lnTo>
                  <a:pt x="267166" y="110723"/>
                </a:lnTo>
                <a:lnTo>
                  <a:pt x="156443" y="110723"/>
                </a:lnTo>
                <a:lnTo>
                  <a:pt x="156443" y="0"/>
                </a:lnTo>
                <a:lnTo>
                  <a:pt x="110724" y="0"/>
                </a:lnTo>
                <a:lnTo>
                  <a:pt x="110724" y="11072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Placeholder 7">
            <a:extLst>
              <a:ext uri="{FF2B5EF4-FFF2-40B4-BE49-F238E27FC236}">
                <a16:creationId xmlns:a16="http://schemas.microsoft.com/office/drawing/2014/main" id="{34275261-0C19-402B-81C9-B595E4C0F7B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84" b="1984"/>
          <a:stretch>
            <a:fillRect/>
          </a:stretch>
        </p:blipFill>
        <p:spPr/>
      </p:pic>
    </p:spTree>
    <p:extLst>
      <p:ext uri="{BB962C8B-B14F-4D97-AF65-F5344CB8AC3E}">
        <p14:creationId xmlns:p14="http://schemas.microsoft.com/office/powerpoint/2010/main" val="3179329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D8D161F7-3B50-43ED-B6C2-C39EB6B91C2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7410" r="17410"/>
          <a:stretch>
            <a:fillRect/>
          </a:stretch>
        </p:blipFill>
        <p:spPr/>
      </p:pic>
      <p:sp>
        <p:nvSpPr>
          <p:cNvPr id="3" name="Rectangle 2"/>
          <p:cNvSpPr/>
          <p:nvPr/>
        </p:nvSpPr>
        <p:spPr>
          <a:xfrm>
            <a:off x="381000" y="381000"/>
            <a:ext cx="4800600" cy="6134100"/>
          </a:xfrm>
          <a:prstGeom prst="rect">
            <a:avLst/>
          </a:prstGeom>
          <a:solidFill>
            <a:schemeClr val="bg1"/>
          </a:solidFill>
          <a:ln>
            <a:noFill/>
          </a:ln>
          <a:effectLst>
            <a:outerShdw blurRad="508000" sx="102000" sy="102000" algn="ctr" rotWithShape="0">
              <a:schemeClr val="bg1">
                <a:lumMod val="8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Shape 2550"/>
          <p:cNvSpPr/>
          <p:nvPr/>
        </p:nvSpPr>
        <p:spPr>
          <a:xfrm>
            <a:off x="1266782" y="1027414"/>
            <a:ext cx="478498" cy="478498"/>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5" name="Shape 2632"/>
          <p:cNvSpPr/>
          <p:nvPr/>
        </p:nvSpPr>
        <p:spPr>
          <a:xfrm>
            <a:off x="1219114" y="3777692"/>
            <a:ext cx="391500" cy="478498"/>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6" name="TextBox 5"/>
          <p:cNvSpPr txBox="1"/>
          <p:nvPr/>
        </p:nvSpPr>
        <p:spPr>
          <a:xfrm>
            <a:off x="1133433" y="1786244"/>
            <a:ext cx="2219368" cy="461665"/>
          </a:xfrm>
          <a:prstGeom prst="rect">
            <a:avLst/>
          </a:prstGeom>
          <a:noFill/>
        </p:spPr>
        <p:txBody>
          <a:bodyPr wrap="square" rtlCol="0">
            <a:spAutoFit/>
          </a:bodyPr>
          <a:lstStyle/>
          <a:p>
            <a:r>
              <a:rPr lang="en-US" sz="2400" b="1">
                <a:solidFill>
                  <a:schemeClr val="accent1"/>
                </a:solidFill>
                <a:latin typeface="+mj-lt"/>
              </a:rPr>
              <a:t>Service One</a:t>
            </a:r>
          </a:p>
        </p:txBody>
      </p:sp>
      <p:sp>
        <p:nvSpPr>
          <p:cNvPr id="7" name="TextBox 6"/>
          <p:cNvSpPr txBox="1"/>
          <p:nvPr/>
        </p:nvSpPr>
        <p:spPr>
          <a:xfrm>
            <a:off x="1133433" y="4536522"/>
            <a:ext cx="2219368" cy="461665"/>
          </a:xfrm>
          <a:prstGeom prst="rect">
            <a:avLst/>
          </a:prstGeom>
          <a:noFill/>
        </p:spPr>
        <p:txBody>
          <a:bodyPr wrap="square" rtlCol="0">
            <a:spAutoFit/>
          </a:bodyPr>
          <a:lstStyle/>
          <a:p>
            <a:r>
              <a:rPr lang="en-US" sz="2400" b="1">
                <a:solidFill>
                  <a:schemeClr val="tx1">
                    <a:lumMod val="75000"/>
                    <a:lumOff val="25000"/>
                  </a:schemeClr>
                </a:solidFill>
                <a:latin typeface="+mj-lt"/>
              </a:rPr>
              <a:t>Service Two</a:t>
            </a:r>
          </a:p>
        </p:txBody>
      </p:sp>
      <p:sp>
        <p:nvSpPr>
          <p:cNvPr id="8" name="Rectangle 7"/>
          <p:cNvSpPr/>
          <p:nvPr/>
        </p:nvSpPr>
        <p:spPr>
          <a:xfrm>
            <a:off x="1133432" y="2220048"/>
            <a:ext cx="3381418" cy="1084015"/>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 nerrorit voluptate ccus antiumei doloremque unde mnis iste natus erroolup tato lorem quendeti</a:t>
            </a:r>
            <a:endParaRPr lang="en-US" sz="1100">
              <a:solidFill>
                <a:schemeClr val="bg1">
                  <a:lumMod val="65000"/>
                </a:schemeClr>
              </a:solidFill>
              <a:latin typeface="+mj-lt"/>
            </a:endParaRPr>
          </a:p>
        </p:txBody>
      </p:sp>
      <p:sp>
        <p:nvSpPr>
          <p:cNvPr id="9" name="Rectangle 8"/>
          <p:cNvSpPr/>
          <p:nvPr/>
        </p:nvSpPr>
        <p:spPr>
          <a:xfrm>
            <a:off x="1133432" y="4963248"/>
            <a:ext cx="3381418" cy="1084015"/>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 nerrorit voluptate ccus antiumei doloremque unde mnis iste natus erroolup tato lorem quendeti</a:t>
            </a:r>
            <a:endParaRPr lang="en-US" sz="1100">
              <a:solidFill>
                <a:schemeClr val="bg1">
                  <a:lumMod val="65000"/>
                </a:schemeClr>
              </a:solidFill>
              <a:latin typeface="+mj-lt"/>
            </a:endParaRPr>
          </a:p>
        </p:txBody>
      </p:sp>
      <p:sp>
        <p:nvSpPr>
          <p:cNvPr id="10" name="Rectangle 9"/>
          <p:cNvSpPr/>
          <p:nvPr/>
        </p:nvSpPr>
        <p:spPr>
          <a:xfrm>
            <a:off x="7981950" y="4377272"/>
            <a:ext cx="3695700" cy="159184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accusantium doloremque unde omnis iste natus erroolup tato lorem quendeti omns iste accusantium sit voluptatem accusantium doloque unde omnis iste atus erroolup tato</a:t>
            </a:r>
            <a:endParaRPr lang="en-US" sz="1100">
              <a:solidFill>
                <a:schemeClr val="bg1">
                  <a:lumMod val="65000"/>
                </a:schemeClr>
              </a:solidFill>
              <a:latin typeface="+mj-lt"/>
            </a:endParaRPr>
          </a:p>
        </p:txBody>
      </p:sp>
      <p:sp>
        <p:nvSpPr>
          <p:cNvPr id="11" name="Rectangle 10"/>
          <p:cNvSpPr/>
          <p:nvPr/>
        </p:nvSpPr>
        <p:spPr>
          <a:xfrm>
            <a:off x="7981950" y="907464"/>
            <a:ext cx="3695700" cy="2862322"/>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Tree>
    <p:extLst>
      <p:ext uri="{BB962C8B-B14F-4D97-AF65-F5344CB8AC3E}">
        <p14:creationId xmlns:p14="http://schemas.microsoft.com/office/powerpoint/2010/main" val="28680300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5886450" cy="41338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latin typeface="+mj-lt"/>
            </a:endParaRPr>
          </a:p>
        </p:txBody>
      </p:sp>
      <p:sp>
        <p:nvSpPr>
          <p:cNvPr id="4" name="TextBox 3"/>
          <p:cNvSpPr txBox="1"/>
          <p:nvPr/>
        </p:nvSpPr>
        <p:spPr>
          <a:xfrm>
            <a:off x="858404" y="1926920"/>
            <a:ext cx="1313495" cy="461665"/>
          </a:xfrm>
          <a:prstGeom prst="rect">
            <a:avLst/>
          </a:prstGeom>
          <a:noFill/>
        </p:spPr>
        <p:txBody>
          <a:bodyPr wrap="square" rtlCol="0">
            <a:spAutoFit/>
          </a:bodyPr>
          <a:lstStyle/>
          <a:p>
            <a:r>
              <a:rPr lang="en-US" sz="2400" b="1" dirty="0">
                <a:solidFill>
                  <a:schemeClr val="tx1">
                    <a:lumMod val="75000"/>
                    <a:lumOff val="25000"/>
                  </a:schemeClr>
                </a:solidFill>
                <a:latin typeface="+mj-lt"/>
              </a:rPr>
              <a:t>Value</a:t>
            </a:r>
          </a:p>
        </p:txBody>
      </p:sp>
      <p:sp>
        <p:nvSpPr>
          <p:cNvPr id="5" name="Rectangle 4"/>
          <p:cNvSpPr/>
          <p:nvPr/>
        </p:nvSpPr>
        <p:spPr>
          <a:xfrm>
            <a:off x="858404" y="2479670"/>
            <a:ext cx="2024694" cy="854080"/>
          </a:xfrm>
          <a:prstGeom prst="rect">
            <a:avLst/>
          </a:prstGeom>
        </p:spPr>
        <p:txBody>
          <a:bodyPr wrap="square">
            <a:spAutoFit/>
          </a:bodyPr>
          <a:lstStyle/>
          <a:p>
            <a:pPr>
              <a:lnSpc>
                <a:spcPct val="150000"/>
              </a:lnSpc>
            </a:pPr>
            <a:r>
              <a:rPr lang="en-US" sz="1100" b="0" i="0">
                <a:solidFill>
                  <a:schemeClr val="tx1">
                    <a:lumMod val="65000"/>
                    <a:lumOff val="35000"/>
                  </a:schemeClr>
                </a:solidFill>
                <a:effectLst/>
                <a:latin typeface="+mj-lt"/>
              </a:rPr>
              <a:t>Sed ut perspiciatis unde omnis iserroro luptatem accusan rroro.</a:t>
            </a:r>
            <a:endParaRPr lang="en-US" sz="1100">
              <a:solidFill>
                <a:schemeClr val="tx1">
                  <a:lumMod val="65000"/>
                  <a:lumOff val="35000"/>
                </a:schemeClr>
              </a:solidFill>
              <a:latin typeface="+mj-lt"/>
            </a:endParaRPr>
          </a:p>
        </p:txBody>
      </p:sp>
      <p:sp>
        <p:nvSpPr>
          <p:cNvPr id="6" name="TextBox 5"/>
          <p:cNvSpPr txBox="1"/>
          <p:nvPr/>
        </p:nvSpPr>
        <p:spPr>
          <a:xfrm>
            <a:off x="849695" y="1027699"/>
            <a:ext cx="1779233" cy="400110"/>
          </a:xfrm>
          <a:prstGeom prst="rect">
            <a:avLst/>
          </a:prstGeom>
          <a:noFill/>
        </p:spPr>
        <p:txBody>
          <a:bodyPr wrap="square" rtlCol="0">
            <a:spAutoFit/>
          </a:bodyPr>
          <a:lstStyle/>
          <a:p>
            <a:r>
              <a:rPr lang="en-US" sz="2000" b="1">
                <a:solidFill>
                  <a:schemeClr val="tx1">
                    <a:lumMod val="75000"/>
                    <a:lumOff val="25000"/>
                  </a:schemeClr>
                </a:solidFill>
                <a:latin typeface="+mj-lt"/>
              </a:rPr>
              <a:t>35, 62 KG</a:t>
            </a:r>
          </a:p>
        </p:txBody>
      </p:sp>
      <p:sp>
        <p:nvSpPr>
          <p:cNvPr id="7" name="TextBox 6"/>
          <p:cNvSpPr txBox="1"/>
          <p:nvPr/>
        </p:nvSpPr>
        <p:spPr>
          <a:xfrm>
            <a:off x="3306573" y="1926920"/>
            <a:ext cx="1313495" cy="461665"/>
          </a:xfrm>
          <a:prstGeom prst="rect">
            <a:avLst/>
          </a:prstGeom>
          <a:noFill/>
        </p:spPr>
        <p:txBody>
          <a:bodyPr wrap="square" rtlCol="0">
            <a:spAutoFit/>
          </a:bodyPr>
          <a:lstStyle/>
          <a:p>
            <a:r>
              <a:rPr lang="en-US" sz="2400" b="1">
                <a:solidFill>
                  <a:schemeClr val="tx1">
                    <a:lumMod val="75000"/>
                    <a:lumOff val="25000"/>
                  </a:schemeClr>
                </a:solidFill>
                <a:latin typeface="+mj-lt"/>
              </a:rPr>
              <a:t>Value</a:t>
            </a:r>
          </a:p>
        </p:txBody>
      </p:sp>
      <p:sp>
        <p:nvSpPr>
          <p:cNvPr id="8" name="Rectangle 7"/>
          <p:cNvSpPr/>
          <p:nvPr/>
        </p:nvSpPr>
        <p:spPr>
          <a:xfrm>
            <a:off x="3306573" y="2479670"/>
            <a:ext cx="2024694" cy="854080"/>
          </a:xfrm>
          <a:prstGeom prst="rect">
            <a:avLst/>
          </a:prstGeom>
        </p:spPr>
        <p:txBody>
          <a:bodyPr wrap="square">
            <a:spAutoFit/>
          </a:bodyPr>
          <a:lstStyle/>
          <a:p>
            <a:pPr>
              <a:lnSpc>
                <a:spcPct val="150000"/>
              </a:lnSpc>
            </a:pPr>
            <a:r>
              <a:rPr lang="en-US" sz="1100" b="0" i="0">
                <a:solidFill>
                  <a:schemeClr val="tx1">
                    <a:lumMod val="65000"/>
                    <a:lumOff val="35000"/>
                  </a:schemeClr>
                </a:solidFill>
                <a:effectLst/>
                <a:latin typeface="+mj-lt"/>
              </a:rPr>
              <a:t>Sed ut perspiciatis unde omnis iserroro luptatem accusan rroro.</a:t>
            </a:r>
            <a:endParaRPr lang="en-US" sz="1100">
              <a:solidFill>
                <a:schemeClr val="tx1">
                  <a:lumMod val="65000"/>
                  <a:lumOff val="35000"/>
                </a:schemeClr>
              </a:solidFill>
              <a:latin typeface="+mj-lt"/>
            </a:endParaRPr>
          </a:p>
        </p:txBody>
      </p:sp>
      <p:sp>
        <p:nvSpPr>
          <p:cNvPr id="9" name="TextBox 8"/>
          <p:cNvSpPr txBox="1"/>
          <p:nvPr/>
        </p:nvSpPr>
        <p:spPr>
          <a:xfrm>
            <a:off x="3297863" y="1027699"/>
            <a:ext cx="1779233" cy="400110"/>
          </a:xfrm>
          <a:prstGeom prst="rect">
            <a:avLst/>
          </a:prstGeom>
          <a:noFill/>
        </p:spPr>
        <p:txBody>
          <a:bodyPr wrap="square" rtlCol="0">
            <a:spAutoFit/>
          </a:bodyPr>
          <a:lstStyle/>
          <a:p>
            <a:r>
              <a:rPr lang="en-US" sz="2000" b="1">
                <a:solidFill>
                  <a:schemeClr val="tx1">
                    <a:lumMod val="75000"/>
                    <a:lumOff val="25000"/>
                  </a:schemeClr>
                </a:solidFill>
                <a:latin typeface="+mj-lt"/>
              </a:rPr>
              <a:t>35, 24 KG</a:t>
            </a:r>
          </a:p>
        </p:txBody>
      </p:sp>
      <p:sp>
        <p:nvSpPr>
          <p:cNvPr id="10" name="Rectangle 9"/>
          <p:cNvSpPr/>
          <p:nvPr/>
        </p:nvSpPr>
        <p:spPr>
          <a:xfrm>
            <a:off x="6868713" y="970687"/>
            <a:ext cx="4686300" cy="1754326"/>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pic>
        <p:nvPicPr>
          <p:cNvPr id="12" name="Picture Placeholder 11">
            <a:extLst>
              <a:ext uri="{FF2B5EF4-FFF2-40B4-BE49-F238E27FC236}">
                <a16:creationId xmlns:a16="http://schemas.microsoft.com/office/drawing/2014/main" id="{B30772A8-2B48-48CE-8896-065AE9C9080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3283" b="33283"/>
          <a:stretch>
            <a:fillRect/>
          </a:stretch>
        </p:blipFill>
        <p:spPr/>
      </p:pic>
    </p:spTree>
    <p:extLst>
      <p:ext uri="{BB962C8B-B14F-4D97-AF65-F5344CB8AC3E}">
        <p14:creationId xmlns:p14="http://schemas.microsoft.com/office/powerpoint/2010/main" val="11926919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286750" y="4377272"/>
            <a:ext cx="3695700" cy="159184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accusantium doloremque unde omnis iste natus erroolup tato lorem quendeti omns iste accusantium sit voluptatem accusantium doloque unde omnis iste atus erroolup tato</a:t>
            </a:r>
            <a:endParaRPr lang="en-US" sz="1100">
              <a:solidFill>
                <a:schemeClr val="bg1">
                  <a:lumMod val="65000"/>
                </a:schemeClr>
              </a:solidFill>
              <a:latin typeface="+mj-lt"/>
            </a:endParaRPr>
          </a:p>
        </p:txBody>
      </p:sp>
      <p:sp>
        <p:nvSpPr>
          <p:cNvPr id="5" name="Rectangle 4"/>
          <p:cNvSpPr/>
          <p:nvPr/>
        </p:nvSpPr>
        <p:spPr>
          <a:xfrm>
            <a:off x="8286750" y="907464"/>
            <a:ext cx="3695700" cy="2862322"/>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
        <p:nvSpPr>
          <p:cNvPr id="6" name="TextBox 5"/>
          <p:cNvSpPr txBox="1"/>
          <p:nvPr/>
        </p:nvSpPr>
        <p:spPr>
          <a:xfrm>
            <a:off x="746316" y="492760"/>
            <a:ext cx="2171056" cy="594009"/>
          </a:xfrm>
          <a:prstGeom prst="rect">
            <a:avLst/>
          </a:prstGeom>
          <a:noFill/>
        </p:spPr>
        <p:txBody>
          <a:bodyPr wrap="square" rtlCol="0">
            <a:spAutoFit/>
          </a:bodyPr>
          <a:lstStyle/>
          <a:p>
            <a:pPr>
              <a:lnSpc>
                <a:spcPct val="150000"/>
              </a:lnSpc>
            </a:pPr>
            <a:r>
              <a:rPr lang="en-US" sz="2400" b="1">
                <a:solidFill>
                  <a:schemeClr val="tx1">
                    <a:lumMod val="75000"/>
                    <a:lumOff val="25000"/>
                  </a:schemeClr>
                </a:solidFill>
                <a:latin typeface="+mj-lt"/>
              </a:rPr>
              <a:t>Dania De</a:t>
            </a:r>
          </a:p>
        </p:txBody>
      </p:sp>
      <p:sp>
        <p:nvSpPr>
          <p:cNvPr id="7" name="Rectangle 6"/>
          <p:cNvSpPr/>
          <p:nvPr/>
        </p:nvSpPr>
        <p:spPr>
          <a:xfrm>
            <a:off x="746390" y="1530210"/>
            <a:ext cx="2619374" cy="110799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accuium doloremque unde omnis iste natus erroolup tato lorem</a:t>
            </a:r>
            <a:endParaRPr lang="en-US" sz="1100">
              <a:solidFill>
                <a:schemeClr val="bg1">
                  <a:lumMod val="65000"/>
                </a:schemeClr>
              </a:solidFill>
              <a:latin typeface="+mj-lt"/>
            </a:endParaRPr>
          </a:p>
        </p:txBody>
      </p:sp>
      <p:sp>
        <p:nvSpPr>
          <p:cNvPr id="8" name="TextBox 7"/>
          <p:cNvSpPr txBox="1"/>
          <p:nvPr/>
        </p:nvSpPr>
        <p:spPr>
          <a:xfrm>
            <a:off x="746316" y="949821"/>
            <a:ext cx="1501584" cy="468590"/>
          </a:xfrm>
          <a:prstGeom prst="rect">
            <a:avLst/>
          </a:prstGeom>
          <a:noFill/>
        </p:spPr>
        <p:txBody>
          <a:bodyPr wrap="square" rtlCol="0">
            <a:spAutoFit/>
          </a:bodyPr>
          <a:lstStyle/>
          <a:p>
            <a:pPr>
              <a:lnSpc>
                <a:spcPct val="150000"/>
              </a:lnSpc>
            </a:pPr>
            <a:r>
              <a:rPr lang="en-US" b="1">
                <a:solidFill>
                  <a:schemeClr val="accent1"/>
                </a:solidFill>
                <a:latin typeface="+mj-lt"/>
              </a:rPr>
              <a:t>Manager</a:t>
            </a:r>
          </a:p>
        </p:txBody>
      </p:sp>
      <p:sp>
        <p:nvSpPr>
          <p:cNvPr id="9" name="TextBox 8"/>
          <p:cNvSpPr txBox="1"/>
          <p:nvPr/>
        </p:nvSpPr>
        <p:spPr>
          <a:xfrm>
            <a:off x="3622866" y="3946326"/>
            <a:ext cx="2171056" cy="594009"/>
          </a:xfrm>
          <a:prstGeom prst="rect">
            <a:avLst/>
          </a:prstGeom>
          <a:noFill/>
        </p:spPr>
        <p:txBody>
          <a:bodyPr wrap="square" rtlCol="0">
            <a:spAutoFit/>
          </a:bodyPr>
          <a:lstStyle/>
          <a:p>
            <a:pPr>
              <a:lnSpc>
                <a:spcPct val="150000"/>
              </a:lnSpc>
            </a:pPr>
            <a:r>
              <a:rPr lang="en-US" sz="2400" b="1">
                <a:solidFill>
                  <a:schemeClr val="tx1">
                    <a:lumMod val="75000"/>
                    <a:lumOff val="25000"/>
                  </a:schemeClr>
                </a:solidFill>
                <a:latin typeface="+mj-lt"/>
              </a:rPr>
              <a:t>Donier</a:t>
            </a:r>
          </a:p>
        </p:txBody>
      </p:sp>
      <p:sp>
        <p:nvSpPr>
          <p:cNvPr id="10" name="Rectangle 9"/>
          <p:cNvSpPr/>
          <p:nvPr/>
        </p:nvSpPr>
        <p:spPr>
          <a:xfrm>
            <a:off x="3622940" y="4983776"/>
            <a:ext cx="2619374" cy="110799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accuium doloremque unde omnis iste natus erroolup tato lorem</a:t>
            </a:r>
            <a:endParaRPr lang="en-US" sz="1100">
              <a:solidFill>
                <a:schemeClr val="bg1">
                  <a:lumMod val="65000"/>
                </a:schemeClr>
              </a:solidFill>
              <a:latin typeface="+mj-lt"/>
            </a:endParaRPr>
          </a:p>
        </p:txBody>
      </p:sp>
      <p:sp>
        <p:nvSpPr>
          <p:cNvPr id="11" name="TextBox 10"/>
          <p:cNvSpPr txBox="1"/>
          <p:nvPr/>
        </p:nvSpPr>
        <p:spPr>
          <a:xfrm>
            <a:off x="3622866" y="4403387"/>
            <a:ext cx="1501584" cy="468590"/>
          </a:xfrm>
          <a:prstGeom prst="rect">
            <a:avLst/>
          </a:prstGeom>
          <a:noFill/>
        </p:spPr>
        <p:txBody>
          <a:bodyPr wrap="square" rtlCol="0">
            <a:spAutoFit/>
          </a:bodyPr>
          <a:lstStyle/>
          <a:p>
            <a:pPr>
              <a:lnSpc>
                <a:spcPct val="150000"/>
              </a:lnSpc>
            </a:pPr>
            <a:r>
              <a:rPr lang="en-US" b="1">
                <a:solidFill>
                  <a:schemeClr val="accent1"/>
                </a:solidFill>
                <a:latin typeface="+mj-lt"/>
              </a:rPr>
              <a:t>Manager</a:t>
            </a:r>
          </a:p>
        </p:txBody>
      </p:sp>
      <p:sp>
        <p:nvSpPr>
          <p:cNvPr id="12" name="Rectangle 11"/>
          <p:cNvSpPr/>
          <p:nvPr/>
        </p:nvSpPr>
        <p:spPr>
          <a:xfrm>
            <a:off x="3943350" y="0"/>
            <a:ext cx="797379"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3" name="Rectangle 12"/>
          <p:cNvSpPr/>
          <p:nvPr/>
        </p:nvSpPr>
        <p:spPr>
          <a:xfrm>
            <a:off x="6884323" y="3429000"/>
            <a:ext cx="449679" cy="343143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7" name="Picture Placeholder 16">
            <a:extLst>
              <a:ext uri="{FF2B5EF4-FFF2-40B4-BE49-F238E27FC236}">
                <a16:creationId xmlns:a16="http://schemas.microsoft.com/office/drawing/2014/main" id="{1B4E0FCB-3586-411E-B2F1-C10C75F52613}"/>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827" b="10827"/>
          <a:stretch>
            <a:fillRect/>
          </a:stretch>
        </p:blipFill>
        <p:spPr/>
      </p:pic>
      <p:pic>
        <p:nvPicPr>
          <p:cNvPr id="15" name="Picture Placeholder 14">
            <a:extLst>
              <a:ext uri="{FF2B5EF4-FFF2-40B4-BE49-F238E27FC236}">
                <a16:creationId xmlns:a16="http://schemas.microsoft.com/office/drawing/2014/main" id="{4C4CF74D-9006-434E-99E1-05789162F35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0827" b="10827"/>
          <a:stretch>
            <a:fillRect/>
          </a:stretch>
        </p:blipFill>
        <p:spPr/>
      </p:pic>
    </p:spTree>
    <p:extLst>
      <p:ext uri="{BB962C8B-B14F-4D97-AF65-F5344CB8AC3E}">
        <p14:creationId xmlns:p14="http://schemas.microsoft.com/office/powerpoint/2010/main" val="17003396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51F1E0D8-39AD-484D-A719-EE71759C7CD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975" r="12975"/>
          <a:stretch>
            <a:fillRect/>
          </a:stretch>
        </p:blipFill>
        <p:spPr/>
      </p:pic>
      <p:sp>
        <p:nvSpPr>
          <p:cNvPr id="3" name="Rectangle 2"/>
          <p:cNvSpPr/>
          <p:nvPr/>
        </p:nvSpPr>
        <p:spPr>
          <a:xfrm>
            <a:off x="9029700" y="0"/>
            <a:ext cx="3162300" cy="3429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Rectangle 3"/>
          <p:cNvSpPr/>
          <p:nvPr/>
        </p:nvSpPr>
        <p:spPr>
          <a:xfrm>
            <a:off x="7448550" y="3429000"/>
            <a:ext cx="4743450" cy="3429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TextBox 4"/>
          <p:cNvSpPr txBox="1"/>
          <p:nvPr/>
        </p:nvSpPr>
        <p:spPr>
          <a:xfrm>
            <a:off x="8196548" y="3861227"/>
            <a:ext cx="2171056" cy="594009"/>
          </a:xfrm>
          <a:prstGeom prst="rect">
            <a:avLst/>
          </a:prstGeom>
          <a:noFill/>
        </p:spPr>
        <p:txBody>
          <a:bodyPr wrap="square" rtlCol="0">
            <a:spAutoFit/>
          </a:bodyPr>
          <a:lstStyle/>
          <a:p>
            <a:pPr>
              <a:lnSpc>
                <a:spcPct val="150000"/>
              </a:lnSpc>
            </a:pPr>
            <a:r>
              <a:rPr lang="en-US" sz="2400" b="1">
                <a:solidFill>
                  <a:schemeClr val="tx1">
                    <a:lumMod val="75000"/>
                    <a:lumOff val="25000"/>
                  </a:schemeClr>
                </a:solidFill>
                <a:latin typeface="+mj-lt"/>
              </a:rPr>
              <a:t>Dania De</a:t>
            </a:r>
          </a:p>
        </p:txBody>
      </p:sp>
      <p:sp>
        <p:nvSpPr>
          <p:cNvPr id="6" name="Rectangle 5"/>
          <p:cNvSpPr/>
          <p:nvPr/>
        </p:nvSpPr>
        <p:spPr>
          <a:xfrm>
            <a:off x="8196622" y="5086811"/>
            <a:ext cx="3366728" cy="1337930"/>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accuium doloremque unde onis iste natus erro olup tato lorem doloremque de onis iste natus erroolup tato lorem</a:t>
            </a:r>
            <a:r>
              <a:rPr lang="en-US" sz="1100">
                <a:solidFill>
                  <a:schemeClr val="bg1">
                    <a:lumMod val="65000"/>
                  </a:schemeClr>
                </a:solidFill>
                <a:latin typeface="+mj-lt"/>
              </a:rPr>
              <a:t>.</a:t>
            </a:r>
          </a:p>
        </p:txBody>
      </p:sp>
      <p:sp>
        <p:nvSpPr>
          <p:cNvPr id="7" name="TextBox 6"/>
          <p:cNvSpPr txBox="1"/>
          <p:nvPr/>
        </p:nvSpPr>
        <p:spPr>
          <a:xfrm>
            <a:off x="8196548" y="4318288"/>
            <a:ext cx="1501584" cy="468590"/>
          </a:xfrm>
          <a:prstGeom prst="rect">
            <a:avLst/>
          </a:prstGeom>
          <a:noFill/>
        </p:spPr>
        <p:txBody>
          <a:bodyPr wrap="square" rtlCol="0">
            <a:spAutoFit/>
          </a:bodyPr>
          <a:lstStyle/>
          <a:p>
            <a:pPr>
              <a:lnSpc>
                <a:spcPct val="150000"/>
              </a:lnSpc>
            </a:pPr>
            <a:r>
              <a:rPr lang="en-US" b="1">
                <a:solidFill>
                  <a:schemeClr val="accent1"/>
                </a:solidFill>
                <a:latin typeface="+mj-lt"/>
              </a:rPr>
              <a:t>Manager</a:t>
            </a:r>
          </a:p>
        </p:txBody>
      </p:sp>
      <p:sp>
        <p:nvSpPr>
          <p:cNvPr id="8" name="TextBox 7"/>
          <p:cNvSpPr txBox="1"/>
          <p:nvPr/>
        </p:nvSpPr>
        <p:spPr>
          <a:xfrm>
            <a:off x="10515600" y="1171641"/>
            <a:ext cx="765417" cy="276999"/>
          </a:xfrm>
          <a:prstGeom prst="rect">
            <a:avLst/>
          </a:prstGeom>
          <a:noFill/>
        </p:spPr>
        <p:txBody>
          <a:bodyPr wrap="square" rtlCol="0">
            <a:spAutoFit/>
          </a:bodyPr>
          <a:lstStyle/>
          <a:p>
            <a:r>
              <a:rPr lang="en-US" sz="1200" b="1" dirty="0">
                <a:solidFill>
                  <a:schemeClr val="tx1">
                    <a:lumMod val="75000"/>
                    <a:lumOff val="25000"/>
                  </a:schemeClr>
                </a:solidFill>
                <a:latin typeface="+mj-lt"/>
              </a:rPr>
              <a:t>EATER</a:t>
            </a:r>
          </a:p>
        </p:txBody>
      </p:sp>
      <p:sp>
        <p:nvSpPr>
          <p:cNvPr id="9" name="TextBox 8"/>
          <p:cNvSpPr txBox="1"/>
          <p:nvPr/>
        </p:nvSpPr>
        <p:spPr>
          <a:xfrm>
            <a:off x="10515600" y="1866060"/>
            <a:ext cx="765417" cy="276999"/>
          </a:xfrm>
          <a:prstGeom prst="rect">
            <a:avLst/>
          </a:prstGeom>
          <a:noFill/>
        </p:spPr>
        <p:txBody>
          <a:bodyPr wrap="square" rtlCol="0">
            <a:spAutoFit/>
          </a:bodyPr>
          <a:lstStyle/>
          <a:p>
            <a:r>
              <a:rPr lang="en-US" sz="1200" b="1">
                <a:solidFill>
                  <a:schemeClr val="tx1">
                    <a:lumMod val="75000"/>
                    <a:lumOff val="25000"/>
                  </a:schemeClr>
                </a:solidFill>
                <a:latin typeface="+mj-lt"/>
              </a:rPr>
              <a:t>45 K</a:t>
            </a:r>
          </a:p>
        </p:txBody>
      </p:sp>
      <p:cxnSp>
        <p:nvCxnSpPr>
          <p:cNvPr id="10" name="Straight Connector 9"/>
          <p:cNvCxnSpPr/>
          <p:nvPr/>
        </p:nvCxnSpPr>
        <p:spPr>
          <a:xfrm flipH="1">
            <a:off x="9860084" y="1294105"/>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9860084" y="2018005"/>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0396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C75AE1C8-0AD2-48FA-8E52-F561BAB285A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6675" b="6675"/>
          <a:stretch>
            <a:fillRect/>
          </a:stretch>
        </p:blipFill>
        <p:spPr/>
      </p:pic>
      <p:pic>
        <p:nvPicPr>
          <p:cNvPr id="20" name="Picture Placeholder 19">
            <a:extLst>
              <a:ext uri="{FF2B5EF4-FFF2-40B4-BE49-F238E27FC236}">
                <a16:creationId xmlns:a16="http://schemas.microsoft.com/office/drawing/2014/main" id="{DCDACBDC-B5EC-419B-A9D2-31E307C24F60}"/>
              </a:ext>
            </a:extLst>
          </p:cNvPr>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1911" r="1911"/>
          <a:stretch>
            <a:fillRect/>
          </a:stretch>
        </p:blipFill>
        <p:spPr/>
      </p:pic>
      <p:pic>
        <p:nvPicPr>
          <p:cNvPr id="22" name="Picture Placeholder 21">
            <a:extLst>
              <a:ext uri="{FF2B5EF4-FFF2-40B4-BE49-F238E27FC236}">
                <a16:creationId xmlns:a16="http://schemas.microsoft.com/office/drawing/2014/main" id="{0D45F70C-210D-42BA-AFC0-D823B432D918}"/>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6667" b="6667"/>
          <a:stretch>
            <a:fillRect/>
          </a:stretch>
        </p:blipFill>
        <p:spPr/>
      </p:pic>
      <p:sp>
        <p:nvSpPr>
          <p:cNvPr id="5" name="Rectangle 4"/>
          <p:cNvSpPr/>
          <p:nvPr/>
        </p:nvSpPr>
        <p:spPr>
          <a:xfrm>
            <a:off x="0" y="0"/>
            <a:ext cx="1714500" cy="32194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TextBox 5"/>
          <p:cNvSpPr txBox="1"/>
          <p:nvPr/>
        </p:nvSpPr>
        <p:spPr>
          <a:xfrm rot="16200000">
            <a:off x="-455954" y="1212861"/>
            <a:ext cx="2171056" cy="677621"/>
          </a:xfrm>
          <a:prstGeom prst="rect">
            <a:avLst/>
          </a:prstGeom>
          <a:noFill/>
        </p:spPr>
        <p:txBody>
          <a:bodyPr wrap="square" rtlCol="0">
            <a:spAutoFit/>
          </a:bodyPr>
          <a:lstStyle/>
          <a:p>
            <a:pPr algn="ctr">
              <a:lnSpc>
                <a:spcPct val="150000"/>
              </a:lnSpc>
            </a:pPr>
            <a:r>
              <a:rPr lang="en-US" sz="2800" b="1">
                <a:solidFill>
                  <a:schemeClr val="tx1">
                    <a:lumMod val="75000"/>
                    <a:lumOff val="25000"/>
                  </a:schemeClr>
                </a:solidFill>
                <a:latin typeface="+mj-lt"/>
              </a:rPr>
              <a:t>Dania De</a:t>
            </a:r>
          </a:p>
        </p:txBody>
      </p:sp>
      <p:sp>
        <p:nvSpPr>
          <p:cNvPr id="7" name="TextBox 6"/>
          <p:cNvSpPr txBox="1"/>
          <p:nvPr/>
        </p:nvSpPr>
        <p:spPr>
          <a:xfrm rot="16200000">
            <a:off x="-50175" y="1296473"/>
            <a:ext cx="2171056" cy="510396"/>
          </a:xfrm>
          <a:prstGeom prst="rect">
            <a:avLst/>
          </a:prstGeom>
          <a:noFill/>
        </p:spPr>
        <p:txBody>
          <a:bodyPr wrap="square" rtlCol="0">
            <a:spAutoFit/>
          </a:bodyPr>
          <a:lstStyle/>
          <a:p>
            <a:pPr algn="ctr">
              <a:lnSpc>
                <a:spcPct val="150000"/>
              </a:lnSpc>
            </a:pPr>
            <a:r>
              <a:rPr lang="en-US" sz="2000" b="1" dirty="0">
                <a:solidFill>
                  <a:schemeClr val="tx1">
                    <a:lumMod val="75000"/>
                    <a:lumOff val="25000"/>
                  </a:schemeClr>
                </a:solidFill>
                <a:latin typeface="+mj-lt"/>
              </a:rPr>
              <a:t>CEO</a:t>
            </a:r>
          </a:p>
        </p:txBody>
      </p:sp>
      <p:sp>
        <p:nvSpPr>
          <p:cNvPr id="8" name="Rectangle 7"/>
          <p:cNvSpPr/>
          <p:nvPr/>
        </p:nvSpPr>
        <p:spPr>
          <a:xfrm>
            <a:off x="5238750" y="3638550"/>
            <a:ext cx="1714500" cy="321945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sp>
        <p:nvSpPr>
          <p:cNvPr id="9" name="TextBox 8"/>
          <p:cNvSpPr txBox="1"/>
          <p:nvPr/>
        </p:nvSpPr>
        <p:spPr>
          <a:xfrm rot="16200000">
            <a:off x="4782796" y="4851411"/>
            <a:ext cx="2171056" cy="677621"/>
          </a:xfrm>
          <a:prstGeom prst="rect">
            <a:avLst/>
          </a:prstGeom>
          <a:noFill/>
        </p:spPr>
        <p:txBody>
          <a:bodyPr wrap="square" rtlCol="0">
            <a:spAutoFit/>
          </a:bodyPr>
          <a:lstStyle/>
          <a:p>
            <a:pPr algn="ctr">
              <a:lnSpc>
                <a:spcPct val="150000"/>
              </a:lnSpc>
            </a:pPr>
            <a:r>
              <a:rPr lang="en-US" sz="2800" b="1">
                <a:solidFill>
                  <a:schemeClr val="bg1"/>
                </a:solidFill>
                <a:latin typeface="+mj-lt"/>
              </a:rPr>
              <a:t>Alexander</a:t>
            </a:r>
          </a:p>
        </p:txBody>
      </p:sp>
      <p:sp>
        <p:nvSpPr>
          <p:cNvPr id="10" name="TextBox 9"/>
          <p:cNvSpPr txBox="1"/>
          <p:nvPr/>
        </p:nvSpPr>
        <p:spPr>
          <a:xfrm rot="16200000">
            <a:off x="5153739" y="4935023"/>
            <a:ext cx="2171056" cy="510396"/>
          </a:xfrm>
          <a:prstGeom prst="rect">
            <a:avLst/>
          </a:prstGeom>
          <a:noFill/>
        </p:spPr>
        <p:txBody>
          <a:bodyPr wrap="square" rtlCol="0">
            <a:spAutoFit/>
          </a:bodyPr>
          <a:lstStyle/>
          <a:p>
            <a:pPr algn="ctr">
              <a:lnSpc>
                <a:spcPct val="150000"/>
              </a:lnSpc>
            </a:pPr>
            <a:r>
              <a:rPr lang="en-US" sz="2000" b="1">
                <a:solidFill>
                  <a:schemeClr val="bg1"/>
                </a:solidFill>
                <a:latin typeface="+mj-lt"/>
              </a:rPr>
              <a:t>CEO</a:t>
            </a:r>
          </a:p>
        </p:txBody>
      </p:sp>
      <p:sp>
        <p:nvSpPr>
          <p:cNvPr id="11" name="Rectangle 10"/>
          <p:cNvSpPr/>
          <p:nvPr/>
        </p:nvSpPr>
        <p:spPr>
          <a:xfrm>
            <a:off x="10487025" y="0"/>
            <a:ext cx="1714500" cy="321945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j-lt"/>
            </a:endParaRPr>
          </a:p>
        </p:txBody>
      </p:sp>
      <p:sp>
        <p:nvSpPr>
          <p:cNvPr id="12" name="TextBox 11"/>
          <p:cNvSpPr txBox="1"/>
          <p:nvPr/>
        </p:nvSpPr>
        <p:spPr>
          <a:xfrm rot="16200000">
            <a:off x="10031071" y="1212861"/>
            <a:ext cx="2171056" cy="677621"/>
          </a:xfrm>
          <a:prstGeom prst="rect">
            <a:avLst/>
          </a:prstGeom>
          <a:noFill/>
        </p:spPr>
        <p:txBody>
          <a:bodyPr wrap="square" rtlCol="0">
            <a:spAutoFit/>
          </a:bodyPr>
          <a:lstStyle/>
          <a:p>
            <a:pPr algn="ctr">
              <a:lnSpc>
                <a:spcPct val="150000"/>
              </a:lnSpc>
            </a:pPr>
            <a:r>
              <a:rPr lang="en-US" sz="2800" b="1">
                <a:solidFill>
                  <a:schemeClr val="bg1"/>
                </a:solidFill>
                <a:latin typeface="+mj-lt"/>
              </a:rPr>
              <a:t>Yuliana</a:t>
            </a:r>
          </a:p>
        </p:txBody>
      </p:sp>
      <p:sp>
        <p:nvSpPr>
          <p:cNvPr id="13" name="TextBox 12"/>
          <p:cNvSpPr txBox="1"/>
          <p:nvPr/>
        </p:nvSpPr>
        <p:spPr>
          <a:xfrm rot="16200000">
            <a:off x="10402014" y="1296473"/>
            <a:ext cx="2171056" cy="510396"/>
          </a:xfrm>
          <a:prstGeom prst="rect">
            <a:avLst/>
          </a:prstGeom>
          <a:noFill/>
        </p:spPr>
        <p:txBody>
          <a:bodyPr wrap="square" rtlCol="0">
            <a:spAutoFit/>
          </a:bodyPr>
          <a:lstStyle/>
          <a:p>
            <a:pPr algn="ctr">
              <a:lnSpc>
                <a:spcPct val="150000"/>
              </a:lnSpc>
            </a:pPr>
            <a:r>
              <a:rPr lang="en-US" sz="2000" b="1">
                <a:solidFill>
                  <a:schemeClr val="bg1"/>
                </a:solidFill>
                <a:latin typeface="+mj-lt"/>
              </a:rPr>
              <a:t>CEO</a:t>
            </a:r>
          </a:p>
        </p:txBody>
      </p:sp>
      <p:sp>
        <p:nvSpPr>
          <p:cNvPr id="14" name="Rectangle 13"/>
          <p:cNvSpPr/>
          <p:nvPr/>
        </p:nvSpPr>
        <p:spPr>
          <a:xfrm>
            <a:off x="4248150" y="466142"/>
            <a:ext cx="3695700" cy="646331"/>
          </a:xfrm>
          <a:prstGeom prst="rect">
            <a:avLst/>
          </a:prstGeom>
        </p:spPr>
        <p:txBody>
          <a:bodyPr wrap="square">
            <a:spAutoFit/>
          </a:bodyPr>
          <a:lstStyle/>
          <a:p>
            <a:pPr algn="ctr"/>
            <a:r>
              <a:rPr lang="en-US" sz="3600" b="1">
                <a:solidFill>
                  <a:schemeClr val="tx1">
                    <a:lumMod val="75000"/>
                    <a:lumOff val="25000"/>
                  </a:schemeClr>
                </a:solidFill>
                <a:latin typeface="+mj-lt"/>
              </a:rPr>
              <a:t>Team Mate</a:t>
            </a:r>
          </a:p>
        </p:txBody>
      </p:sp>
      <p:sp>
        <p:nvSpPr>
          <p:cNvPr id="15" name="TextBox 14"/>
          <p:cNvSpPr txBox="1"/>
          <p:nvPr/>
        </p:nvSpPr>
        <p:spPr>
          <a:xfrm>
            <a:off x="9130034" y="5694308"/>
            <a:ext cx="1951981" cy="594009"/>
          </a:xfrm>
          <a:prstGeom prst="rect">
            <a:avLst/>
          </a:prstGeom>
          <a:noFill/>
        </p:spPr>
        <p:txBody>
          <a:bodyPr wrap="square" rtlCol="0">
            <a:spAutoFit/>
          </a:bodyPr>
          <a:lstStyle/>
          <a:p>
            <a:pPr>
              <a:lnSpc>
                <a:spcPct val="150000"/>
              </a:lnSpc>
            </a:pPr>
            <a:r>
              <a:rPr lang="en-US" sz="2400" b="1">
                <a:solidFill>
                  <a:schemeClr val="bg1">
                    <a:lumMod val="85000"/>
                  </a:schemeClr>
                </a:solidFill>
                <a:latin typeface="+mj-lt"/>
              </a:rPr>
              <a:t>23,898,000</a:t>
            </a:r>
          </a:p>
        </p:txBody>
      </p:sp>
      <p:sp>
        <p:nvSpPr>
          <p:cNvPr id="16" name="TextBox 15"/>
          <p:cNvSpPr txBox="1"/>
          <p:nvPr/>
        </p:nvSpPr>
        <p:spPr>
          <a:xfrm>
            <a:off x="1109984" y="5694308"/>
            <a:ext cx="1951981" cy="594009"/>
          </a:xfrm>
          <a:prstGeom prst="rect">
            <a:avLst/>
          </a:prstGeom>
          <a:noFill/>
        </p:spPr>
        <p:txBody>
          <a:bodyPr wrap="square" rtlCol="0">
            <a:spAutoFit/>
          </a:bodyPr>
          <a:lstStyle/>
          <a:p>
            <a:pPr>
              <a:lnSpc>
                <a:spcPct val="150000"/>
              </a:lnSpc>
            </a:pPr>
            <a:r>
              <a:rPr lang="en-US" sz="2400" b="1">
                <a:solidFill>
                  <a:schemeClr val="bg1">
                    <a:lumMod val="85000"/>
                  </a:schemeClr>
                </a:solidFill>
                <a:latin typeface="+mj-lt"/>
              </a:rPr>
              <a:t>23,898,000</a:t>
            </a:r>
          </a:p>
        </p:txBody>
      </p:sp>
    </p:spTree>
    <p:extLst>
      <p:ext uri="{BB962C8B-B14F-4D97-AF65-F5344CB8AC3E}">
        <p14:creationId xmlns:p14="http://schemas.microsoft.com/office/powerpoint/2010/main" val="951723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402503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Rectangle 3"/>
          <p:cNvSpPr/>
          <p:nvPr/>
        </p:nvSpPr>
        <p:spPr>
          <a:xfrm>
            <a:off x="6738175" y="4460601"/>
            <a:ext cx="4229454" cy="171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mj-lt"/>
            </a:endParaRPr>
          </a:p>
        </p:txBody>
      </p:sp>
      <p:sp>
        <p:nvSpPr>
          <p:cNvPr id="5" name="Rectangle 4"/>
          <p:cNvSpPr/>
          <p:nvPr/>
        </p:nvSpPr>
        <p:spPr>
          <a:xfrm>
            <a:off x="6738175" y="4460601"/>
            <a:ext cx="3098838" cy="1714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mj-lt"/>
            </a:endParaRPr>
          </a:p>
        </p:txBody>
      </p:sp>
      <p:cxnSp>
        <p:nvCxnSpPr>
          <p:cNvPr id="6" name="Straight Connector 5"/>
          <p:cNvCxnSpPr/>
          <p:nvPr/>
        </p:nvCxnSpPr>
        <p:spPr>
          <a:xfrm>
            <a:off x="9840188" y="4301746"/>
            <a:ext cx="0" cy="48260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653988" y="3970619"/>
            <a:ext cx="2055713" cy="400110"/>
          </a:xfrm>
          <a:prstGeom prst="rect">
            <a:avLst/>
          </a:prstGeom>
          <a:noFill/>
        </p:spPr>
        <p:txBody>
          <a:bodyPr wrap="square" rtlCol="0">
            <a:spAutoFit/>
          </a:bodyPr>
          <a:lstStyle/>
          <a:p>
            <a:r>
              <a:rPr lang="en-US" sz="2000" b="1">
                <a:solidFill>
                  <a:schemeClr val="tx1">
                    <a:lumMod val="75000"/>
                    <a:lumOff val="25000"/>
                  </a:schemeClr>
                </a:solidFill>
                <a:latin typeface="+mj-lt"/>
              </a:rPr>
              <a:t>Team Work</a:t>
            </a:r>
          </a:p>
        </p:txBody>
      </p:sp>
      <p:sp>
        <p:nvSpPr>
          <p:cNvPr id="8" name="TextBox 7"/>
          <p:cNvSpPr txBox="1"/>
          <p:nvPr/>
        </p:nvSpPr>
        <p:spPr>
          <a:xfrm>
            <a:off x="10248088" y="3970619"/>
            <a:ext cx="900013" cy="461665"/>
          </a:xfrm>
          <a:prstGeom prst="rect">
            <a:avLst/>
          </a:prstGeom>
          <a:noFill/>
        </p:spPr>
        <p:txBody>
          <a:bodyPr wrap="square" rtlCol="0">
            <a:spAutoFit/>
          </a:bodyPr>
          <a:lstStyle/>
          <a:p>
            <a:r>
              <a:rPr lang="en-US" sz="2400" b="1">
                <a:solidFill>
                  <a:schemeClr val="tx1">
                    <a:lumMod val="75000"/>
                    <a:lumOff val="25000"/>
                  </a:schemeClr>
                </a:solidFill>
                <a:latin typeface="+mj-lt"/>
              </a:rPr>
              <a:t>66%</a:t>
            </a:r>
          </a:p>
        </p:txBody>
      </p:sp>
      <p:sp>
        <p:nvSpPr>
          <p:cNvPr id="9" name="Rectangle 8"/>
          <p:cNvSpPr/>
          <p:nvPr/>
        </p:nvSpPr>
        <p:spPr>
          <a:xfrm>
            <a:off x="6738175" y="5414133"/>
            <a:ext cx="4229454" cy="1714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mj-lt"/>
            </a:endParaRPr>
          </a:p>
        </p:txBody>
      </p:sp>
      <p:sp>
        <p:nvSpPr>
          <p:cNvPr id="10" name="Rectangle 9"/>
          <p:cNvSpPr/>
          <p:nvPr/>
        </p:nvSpPr>
        <p:spPr>
          <a:xfrm>
            <a:off x="6738175" y="5414133"/>
            <a:ext cx="2454126" cy="17145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85000"/>
                  <a:lumOff val="15000"/>
                </a:schemeClr>
              </a:solidFill>
              <a:latin typeface="+mj-lt"/>
            </a:endParaRPr>
          </a:p>
        </p:txBody>
      </p:sp>
      <p:cxnSp>
        <p:nvCxnSpPr>
          <p:cNvPr id="11" name="Straight Connector 10"/>
          <p:cNvCxnSpPr/>
          <p:nvPr/>
        </p:nvCxnSpPr>
        <p:spPr>
          <a:xfrm>
            <a:off x="9192301" y="5255278"/>
            <a:ext cx="0" cy="482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6653988" y="4924151"/>
            <a:ext cx="2055713" cy="400110"/>
          </a:xfrm>
          <a:prstGeom prst="rect">
            <a:avLst/>
          </a:prstGeom>
          <a:noFill/>
        </p:spPr>
        <p:txBody>
          <a:bodyPr wrap="square" rtlCol="0">
            <a:spAutoFit/>
          </a:bodyPr>
          <a:lstStyle/>
          <a:p>
            <a:r>
              <a:rPr lang="en-US" sz="2000" b="1">
                <a:solidFill>
                  <a:schemeClr val="tx1">
                    <a:lumMod val="75000"/>
                    <a:lumOff val="25000"/>
                  </a:schemeClr>
                </a:solidFill>
                <a:latin typeface="+mj-lt"/>
              </a:rPr>
              <a:t>Team Work</a:t>
            </a:r>
          </a:p>
        </p:txBody>
      </p:sp>
      <p:sp>
        <p:nvSpPr>
          <p:cNvPr id="13" name="TextBox 12"/>
          <p:cNvSpPr txBox="1"/>
          <p:nvPr/>
        </p:nvSpPr>
        <p:spPr>
          <a:xfrm>
            <a:off x="10248088" y="4924151"/>
            <a:ext cx="900013" cy="461665"/>
          </a:xfrm>
          <a:prstGeom prst="rect">
            <a:avLst/>
          </a:prstGeom>
          <a:noFill/>
        </p:spPr>
        <p:txBody>
          <a:bodyPr wrap="square" rtlCol="0">
            <a:spAutoFit/>
          </a:bodyPr>
          <a:lstStyle/>
          <a:p>
            <a:r>
              <a:rPr lang="en-US" sz="2400" b="1">
                <a:solidFill>
                  <a:schemeClr val="tx1">
                    <a:lumMod val="75000"/>
                    <a:lumOff val="25000"/>
                  </a:schemeClr>
                </a:solidFill>
                <a:latin typeface="+mj-lt"/>
              </a:rPr>
              <a:t>55%</a:t>
            </a:r>
          </a:p>
        </p:txBody>
      </p:sp>
      <p:sp>
        <p:nvSpPr>
          <p:cNvPr id="14" name="Rectangle 13"/>
          <p:cNvSpPr/>
          <p:nvPr/>
        </p:nvSpPr>
        <p:spPr>
          <a:xfrm>
            <a:off x="6653988" y="2536213"/>
            <a:ext cx="4624589" cy="854080"/>
          </a:xfrm>
          <a:prstGeom prst="rect">
            <a:avLst/>
          </a:prstGeom>
        </p:spPr>
        <p:txBody>
          <a:bodyPr wrap="square">
            <a:spAutoFit/>
          </a:bodyPr>
          <a:lstStyle/>
          <a:p>
            <a:pPr algn="just">
              <a:lnSpc>
                <a:spcPct val="150000"/>
              </a:lnSpc>
            </a:pPr>
            <a:r>
              <a:rPr lang="en-US" sz="1100" b="0" i="0">
                <a:solidFill>
                  <a:schemeClr val="bg1">
                    <a:lumMod val="65000"/>
                  </a:schemeClr>
                </a:solidFill>
                <a:effectLst/>
                <a:latin typeface="+mj-lt"/>
              </a:rPr>
              <a:t>Sed ut perspic iatis unde omnis iste natus error sit voluptatem accus antium dolore mque laudantium, totam rem aperiam, eaque ipsa quae ab illo inventore veritatis et quasi</a:t>
            </a:r>
            <a:endParaRPr lang="en-US" sz="1100">
              <a:solidFill>
                <a:schemeClr val="bg1">
                  <a:lumMod val="65000"/>
                </a:schemeClr>
              </a:solidFill>
              <a:latin typeface="+mj-lt"/>
            </a:endParaRPr>
          </a:p>
        </p:txBody>
      </p:sp>
      <p:sp>
        <p:nvSpPr>
          <p:cNvPr id="15" name="Rectangle 14"/>
          <p:cNvSpPr/>
          <p:nvPr/>
        </p:nvSpPr>
        <p:spPr>
          <a:xfrm>
            <a:off x="6653988" y="1688466"/>
            <a:ext cx="4624589" cy="830099"/>
          </a:xfrm>
          <a:prstGeom prst="rect">
            <a:avLst/>
          </a:prstGeom>
        </p:spPr>
        <p:txBody>
          <a:bodyPr wrap="square">
            <a:spAutoFit/>
          </a:bodyPr>
          <a:lstStyle/>
          <a:p>
            <a:pPr algn="just">
              <a:lnSpc>
                <a:spcPct val="150000"/>
              </a:lnSpc>
            </a:pPr>
            <a:r>
              <a:rPr lang="en-US" sz="1100" b="0" i="0">
                <a:solidFill>
                  <a:schemeClr val="bg1">
                    <a:lumMod val="65000"/>
                  </a:schemeClr>
                </a:solidFill>
                <a:effectLst/>
                <a:latin typeface="+mj-lt"/>
              </a:rPr>
              <a:t>Sed ut perspici atis unde omnis iste natus error sit volup tatem accu san tium dolore mque lauda ntium, totam rem aperiam, natus error</a:t>
            </a:r>
            <a:endParaRPr lang="en-US" sz="1100">
              <a:solidFill>
                <a:schemeClr val="bg1">
                  <a:lumMod val="65000"/>
                </a:schemeClr>
              </a:solidFill>
              <a:latin typeface="+mj-lt"/>
            </a:endParaRPr>
          </a:p>
        </p:txBody>
      </p:sp>
      <p:sp>
        <p:nvSpPr>
          <p:cNvPr id="16" name="Rectangle 15"/>
          <p:cNvSpPr/>
          <p:nvPr/>
        </p:nvSpPr>
        <p:spPr>
          <a:xfrm rot="16200000">
            <a:off x="-939969" y="3013502"/>
            <a:ext cx="4199289" cy="830997"/>
          </a:xfrm>
          <a:prstGeom prst="rect">
            <a:avLst/>
          </a:prstGeom>
        </p:spPr>
        <p:txBody>
          <a:bodyPr wrap="square">
            <a:spAutoFit/>
          </a:bodyPr>
          <a:lstStyle/>
          <a:p>
            <a:pPr algn="ctr"/>
            <a:r>
              <a:rPr lang="en-US" sz="4800" b="1" dirty="0">
                <a:solidFill>
                  <a:schemeClr val="tx1">
                    <a:lumMod val="75000"/>
                    <a:lumOff val="25000"/>
                  </a:schemeClr>
                </a:solidFill>
                <a:latin typeface="+mj-lt"/>
              </a:rPr>
              <a:t>Team Mate</a:t>
            </a:r>
          </a:p>
        </p:txBody>
      </p:sp>
      <p:sp>
        <p:nvSpPr>
          <p:cNvPr id="18" name="TextBox 17"/>
          <p:cNvSpPr txBox="1"/>
          <p:nvPr/>
        </p:nvSpPr>
        <p:spPr>
          <a:xfrm>
            <a:off x="6653988" y="1274198"/>
            <a:ext cx="2055713" cy="400110"/>
          </a:xfrm>
          <a:prstGeom prst="rect">
            <a:avLst/>
          </a:prstGeom>
          <a:noFill/>
        </p:spPr>
        <p:txBody>
          <a:bodyPr wrap="square" rtlCol="0">
            <a:spAutoFit/>
          </a:bodyPr>
          <a:lstStyle/>
          <a:p>
            <a:r>
              <a:rPr lang="en-US" sz="2000" b="1">
                <a:solidFill>
                  <a:schemeClr val="tx1">
                    <a:lumMod val="75000"/>
                    <a:lumOff val="25000"/>
                  </a:schemeClr>
                </a:solidFill>
                <a:latin typeface="+mj-lt"/>
              </a:rPr>
              <a:t>Geny Noa</a:t>
            </a:r>
          </a:p>
        </p:txBody>
      </p:sp>
      <p:pic>
        <p:nvPicPr>
          <p:cNvPr id="19" name="Picture Placeholder 18">
            <a:extLst>
              <a:ext uri="{FF2B5EF4-FFF2-40B4-BE49-F238E27FC236}">
                <a16:creationId xmlns:a16="http://schemas.microsoft.com/office/drawing/2014/main" id="{A2971FB1-7983-49F9-8435-42F86EF0A6C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2230" r="12230"/>
          <a:stretch>
            <a:fillRect/>
          </a:stretch>
        </p:blipFill>
        <p:spPr/>
      </p:pic>
    </p:spTree>
    <p:extLst>
      <p:ext uri="{BB962C8B-B14F-4D97-AF65-F5344CB8AC3E}">
        <p14:creationId xmlns:p14="http://schemas.microsoft.com/office/powerpoint/2010/main" val="35620694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770308" y="3581400"/>
            <a:ext cx="2041783" cy="400110"/>
          </a:xfrm>
          <a:prstGeom prst="rect">
            <a:avLst/>
          </a:prstGeom>
          <a:noFill/>
        </p:spPr>
        <p:txBody>
          <a:bodyPr wrap="square" rtlCol="0">
            <a:spAutoFit/>
          </a:bodyPr>
          <a:lstStyle/>
          <a:p>
            <a:r>
              <a:rPr lang="en-US" sz="2000" b="1">
                <a:solidFill>
                  <a:schemeClr val="tx1">
                    <a:lumMod val="75000"/>
                    <a:lumOff val="25000"/>
                  </a:schemeClr>
                </a:solidFill>
                <a:latin typeface="+mj-lt"/>
              </a:rPr>
              <a:t>Marima</a:t>
            </a:r>
          </a:p>
        </p:txBody>
      </p:sp>
      <p:sp>
        <p:nvSpPr>
          <p:cNvPr id="6" name="TextBox 5"/>
          <p:cNvSpPr txBox="1"/>
          <p:nvPr/>
        </p:nvSpPr>
        <p:spPr>
          <a:xfrm>
            <a:off x="4770308" y="3902201"/>
            <a:ext cx="2041783" cy="307777"/>
          </a:xfrm>
          <a:prstGeom prst="rect">
            <a:avLst/>
          </a:prstGeom>
          <a:noFill/>
        </p:spPr>
        <p:txBody>
          <a:bodyPr wrap="square" rtlCol="0">
            <a:spAutoFit/>
          </a:bodyPr>
          <a:lstStyle/>
          <a:p>
            <a:r>
              <a:rPr lang="en-US" sz="1400">
                <a:solidFill>
                  <a:schemeClr val="accent1"/>
                </a:solidFill>
                <a:latin typeface="+mj-lt"/>
              </a:rPr>
              <a:t>CEO</a:t>
            </a:r>
          </a:p>
        </p:txBody>
      </p:sp>
      <p:sp>
        <p:nvSpPr>
          <p:cNvPr id="7" name="Rectangle 6"/>
          <p:cNvSpPr/>
          <p:nvPr/>
        </p:nvSpPr>
        <p:spPr>
          <a:xfrm>
            <a:off x="4770309" y="4210050"/>
            <a:ext cx="2041782" cy="854080"/>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natus error sit voluptatccusantium</a:t>
            </a:r>
            <a:endParaRPr lang="en-US" sz="1100">
              <a:solidFill>
                <a:schemeClr val="bg1">
                  <a:lumMod val="65000"/>
                </a:schemeClr>
              </a:solidFill>
              <a:latin typeface="+mj-lt"/>
            </a:endParaRPr>
          </a:p>
        </p:txBody>
      </p:sp>
      <p:sp>
        <p:nvSpPr>
          <p:cNvPr id="8" name="TextBox 7"/>
          <p:cNvSpPr txBox="1"/>
          <p:nvPr/>
        </p:nvSpPr>
        <p:spPr>
          <a:xfrm>
            <a:off x="7340342" y="942975"/>
            <a:ext cx="2041783" cy="400110"/>
          </a:xfrm>
          <a:prstGeom prst="rect">
            <a:avLst/>
          </a:prstGeom>
          <a:noFill/>
        </p:spPr>
        <p:txBody>
          <a:bodyPr wrap="square" rtlCol="0">
            <a:spAutoFit/>
          </a:bodyPr>
          <a:lstStyle/>
          <a:p>
            <a:r>
              <a:rPr lang="en-US" sz="2000" b="1">
                <a:solidFill>
                  <a:schemeClr val="tx1">
                    <a:lumMod val="75000"/>
                    <a:lumOff val="25000"/>
                  </a:schemeClr>
                </a:solidFill>
                <a:latin typeface="+mj-lt"/>
              </a:rPr>
              <a:t>Dono De</a:t>
            </a:r>
          </a:p>
        </p:txBody>
      </p:sp>
      <p:sp>
        <p:nvSpPr>
          <p:cNvPr id="9" name="TextBox 8"/>
          <p:cNvSpPr txBox="1"/>
          <p:nvPr/>
        </p:nvSpPr>
        <p:spPr>
          <a:xfrm>
            <a:off x="7340342" y="1263776"/>
            <a:ext cx="2041783" cy="307777"/>
          </a:xfrm>
          <a:prstGeom prst="rect">
            <a:avLst/>
          </a:prstGeom>
          <a:noFill/>
        </p:spPr>
        <p:txBody>
          <a:bodyPr wrap="square" rtlCol="0">
            <a:spAutoFit/>
          </a:bodyPr>
          <a:lstStyle/>
          <a:p>
            <a:r>
              <a:rPr lang="en-US" sz="1400">
                <a:solidFill>
                  <a:schemeClr val="accent1"/>
                </a:solidFill>
                <a:latin typeface="+mj-lt"/>
              </a:rPr>
              <a:t>CEO</a:t>
            </a:r>
          </a:p>
        </p:txBody>
      </p:sp>
      <p:sp>
        <p:nvSpPr>
          <p:cNvPr id="10" name="Rectangle 9"/>
          <p:cNvSpPr/>
          <p:nvPr/>
        </p:nvSpPr>
        <p:spPr>
          <a:xfrm>
            <a:off x="7340343" y="1571625"/>
            <a:ext cx="2041782" cy="854080"/>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natus error sit voluptatccusantium</a:t>
            </a:r>
            <a:endParaRPr lang="en-US" sz="1100">
              <a:solidFill>
                <a:schemeClr val="bg1">
                  <a:lumMod val="65000"/>
                </a:schemeClr>
              </a:solidFill>
              <a:latin typeface="+mj-lt"/>
            </a:endParaRPr>
          </a:p>
        </p:txBody>
      </p:sp>
      <p:sp>
        <p:nvSpPr>
          <p:cNvPr id="11" name="TextBox 10"/>
          <p:cNvSpPr txBox="1"/>
          <p:nvPr/>
        </p:nvSpPr>
        <p:spPr>
          <a:xfrm>
            <a:off x="9780459" y="4371975"/>
            <a:ext cx="2041783" cy="400110"/>
          </a:xfrm>
          <a:prstGeom prst="rect">
            <a:avLst/>
          </a:prstGeom>
          <a:noFill/>
        </p:spPr>
        <p:txBody>
          <a:bodyPr wrap="square" rtlCol="0">
            <a:spAutoFit/>
          </a:bodyPr>
          <a:lstStyle/>
          <a:p>
            <a:r>
              <a:rPr lang="en-US" sz="2000" b="1">
                <a:solidFill>
                  <a:schemeClr val="tx1">
                    <a:lumMod val="75000"/>
                    <a:lumOff val="25000"/>
                  </a:schemeClr>
                </a:solidFill>
                <a:latin typeface="+mj-lt"/>
              </a:rPr>
              <a:t>Dita Fo</a:t>
            </a:r>
          </a:p>
        </p:txBody>
      </p:sp>
      <p:sp>
        <p:nvSpPr>
          <p:cNvPr id="12" name="TextBox 11"/>
          <p:cNvSpPr txBox="1"/>
          <p:nvPr/>
        </p:nvSpPr>
        <p:spPr>
          <a:xfrm>
            <a:off x="9780459" y="4692776"/>
            <a:ext cx="2041783" cy="307777"/>
          </a:xfrm>
          <a:prstGeom prst="rect">
            <a:avLst/>
          </a:prstGeom>
          <a:noFill/>
        </p:spPr>
        <p:txBody>
          <a:bodyPr wrap="square" rtlCol="0">
            <a:spAutoFit/>
          </a:bodyPr>
          <a:lstStyle/>
          <a:p>
            <a:r>
              <a:rPr lang="en-US" sz="1400">
                <a:solidFill>
                  <a:schemeClr val="accent1"/>
                </a:solidFill>
                <a:latin typeface="+mj-lt"/>
              </a:rPr>
              <a:t>CEO</a:t>
            </a:r>
          </a:p>
        </p:txBody>
      </p:sp>
      <p:sp>
        <p:nvSpPr>
          <p:cNvPr id="13" name="Rectangle 12"/>
          <p:cNvSpPr/>
          <p:nvPr/>
        </p:nvSpPr>
        <p:spPr>
          <a:xfrm>
            <a:off x="9780460" y="5000625"/>
            <a:ext cx="2041782" cy="854080"/>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natus error sit voluptatccusantium</a:t>
            </a:r>
            <a:endParaRPr lang="en-US" sz="1100">
              <a:solidFill>
                <a:schemeClr val="bg1">
                  <a:lumMod val="65000"/>
                </a:schemeClr>
              </a:solidFill>
              <a:latin typeface="+mj-lt"/>
            </a:endParaRPr>
          </a:p>
        </p:txBody>
      </p:sp>
      <p:sp>
        <p:nvSpPr>
          <p:cNvPr id="14" name="Rectangle 13"/>
          <p:cNvSpPr/>
          <p:nvPr/>
        </p:nvSpPr>
        <p:spPr>
          <a:xfrm>
            <a:off x="666750" y="4377272"/>
            <a:ext cx="3695700" cy="159184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accusantium doloremque unde omnis iste natus erroolup tato lorem quendeti omns iste accusantium sit voluptatem accusantium doloque unde omnis iste atus erroolup tato</a:t>
            </a:r>
            <a:endParaRPr lang="en-US" sz="1100">
              <a:solidFill>
                <a:schemeClr val="bg1">
                  <a:lumMod val="65000"/>
                </a:schemeClr>
              </a:solidFill>
              <a:latin typeface="+mj-lt"/>
            </a:endParaRPr>
          </a:p>
        </p:txBody>
      </p:sp>
      <p:sp>
        <p:nvSpPr>
          <p:cNvPr id="15" name="Rectangle 14"/>
          <p:cNvSpPr/>
          <p:nvPr/>
        </p:nvSpPr>
        <p:spPr>
          <a:xfrm>
            <a:off x="666750" y="907464"/>
            <a:ext cx="3695700" cy="2862322"/>
          </a:xfrm>
          <a:prstGeom prst="rect">
            <a:avLst/>
          </a:prstGeom>
        </p:spPr>
        <p:txBody>
          <a:bodyPr wrap="square">
            <a:spAutoFit/>
          </a:bodyPr>
          <a:lstStyle/>
          <a:p>
            <a:r>
              <a:rPr lang="en-US" sz="3600" b="1" dirty="0">
                <a:solidFill>
                  <a:schemeClr val="tx1">
                    <a:lumMod val="75000"/>
                    <a:lumOff val="25000"/>
                  </a:schemeClr>
                </a:solidFill>
                <a:latin typeface="+mj-lt"/>
              </a:rPr>
              <a:t>I Cook With Feel, Sometimes I Even Add It To The Heart</a:t>
            </a:r>
          </a:p>
        </p:txBody>
      </p:sp>
      <p:sp>
        <p:nvSpPr>
          <p:cNvPr id="17" name="Rectangle 16"/>
          <p:cNvSpPr/>
          <p:nvPr/>
        </p:nvSpPr>
        <p:spPr>
          <a:xfrm>
            <a:off x="9715500" y="0"/>
            <a:ext cx="2476500" cy="11239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22" name="Picture Placeholder 21">
            <a:extLst>
              <a:ext uri="{FF2B5EF4-FFF2-40B4-BE49-F238E27FC236}">
                <a16:creationId xmlns:a16="http://schemas.microsoft.com/office/drawing/2014/main" id="{61253841-361A-4B77-84E6-83C28F2762CB}"/>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6667" b="16667"/>
          <a:stretch>
            <a:fillRect/>
          </a:stretch>
        </p:blipFill>
        <p:spPr/>
      </p:pic>
      <p:pic>
        <p:nvPicPr>
          <p:cNvPr id="20" name="Picture Placeholder 19">
            <a:extLst>
              <a:ext uri="{FF2B5EF4-FFF2-40B4-BE49-F238E27FC236}">
                <a16:creationId xmlns:a16="http://schemas.microsoft.com/office/drawing/2014/main" id="{CBED9FA1-A1A4-4395-92FA-E33B35FAA842}"/>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10010" b="10010"/>
          <a:stretch>
            <a:fillRect/>
          </a:stretch>
        </p:blipFill>
        <p:spPr/>
      </p:pic>
      <p:pic>
        <p:nvPicPr>
          <p:cNvPr id="18" name="Picture Placeholder 17">
            <a:extLst>
              <a:ext uri="{FF2B5EF4-FFF2-40B4-BE49-F238E27FC236}">
                <a16:creationId xmlns:a16="http://schemas.microsoft.com/office/drawing/2014/main" id="{5A14B218-54A7-4710-9CF7-B79D39DCD908}"/>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t="16673" b="16673"/>
          <a:stretch>
            <a:fillRect/>
          </a:stretch>
        </p:blipFill>
        <p:spPr/>
      </p:pic>
    </p:spTree>
    <p:extLst>
      <p:ext uri="{BB962C8B-B14F-4D97-AF65-F5344CB8AC3E}">
        <p14:creationId xmlns:p14="http://schemas.microsoft.com/office/powerpoint/2010/main" val="22027183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20FE5228-D0B1-47ED-AABF-CDFA60181FF7}"/>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8459" b="8459"/>
          <a:stretch>
            <a:fillRect/>
          </a:stretch>
        </p:blipFill>
        <p:spPr/>
      </p:pic>
      <p:sp>
        <p:nvSpPr>
          <p:cNvPr id="3" name="Rectangle 2"/>
          <p:cNvSpPr/>
          <p:nvPr/>
        </p:nvSpPr>
        <p:spPr>
          <a:xfrm>
            <a:off x="5086350" y="619124"/>
            <a:ext cx="6477000" cy="55911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5" name="Rectangle 4"/>
          <p:cNvSpPr/>
          <p:nvPr/>
        </p:nvSpPr>
        <p:spPr>
          <a:xfrm>
            <a:off x="5962650" y="1361883"/>
            <a:ext cx="4742890" cy="1754326"/>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
        <p:nvSpPr>
          <p:cNvPr id="6" name="Rectangle 5"/>
          <p:cNvSpPr/>
          <p:nvPr/>
        </p:nvSpPr>
        <p:spPr>
          <a:xfrm>
            <a:off x="7277661" y="3771900"/>
            <a:ext cx="3427879" cy="1845762"/>
          </a:xfrm>
          <a:prstGeom prst="rect">
            <a:avLst/>
          </a:prstGeom>
        </p:spPr>
        <p:txBody>
          <a:bodyPr wrap="square">
            <a:spAutoFit/>
          </a:bodyPr>
          <a:lstStyle/>
          <a:p>
            <a:pPr algn="just">
              <a:lnSpc>
                <a:spcPct val="150000"/>
              </a:lnSpc>
            </a:pPr>
            <a:r>
              <a:rPr lang="en-US" sz="1100" b="0" i="0">
                <a:solidFill>
                  <a:schemeClr val="tx1">
                    <a:lumMod val="65000"/>
                    <a:lumOff val="35000"/>
                  </a:schemeClr>
                </a:solidFill>
                <a:effectLst/>
                <a:latin typeface="+mj-lt"/>
              </a:rPr>
              <a:t>Sed ut perspiciatis unde omnis iste natunerroolu tatem accusanti um dolorem que unde omnis iste naerr oolup tao lorem quendeti omns iste accusa ntiuolu ptatem dolorem que unde omnaerroolup quendeti oaccusantium volu ptatem dol orem ue unde omnis iste naerrq uendeti</a:t>
            </a:r>
            <a:endParaRPr lang="en-US" sz="1100">
              <a:solidFill>
                <a:schemeClr val="tx1">
                  <a:lumMod val="65000"/>
                  <a:lumOff val="35000"/>
                </a:schemeClr>
              </a:solidFill>
              <a:latin typeface="+mj-lt"/>
            </a:endParaRPr>
          </a:p>
        </p:txBody>
      </p:sp>
      <p:sp>
        <p:nvSpPr>
          <p:cNvPr id="7" name="TextBox 6"/>
          <p:cNvSpPr txBox="1"/>
          <p:nvPr/>
        </p:nvSpPr>
        <p:spPr>
          <a:xfrm>
            <a:off x="5962650" y="3867150"/>
            <a:ext cx="888385" cy="276999"/>
          </a:xfrm>
          <a:prstGeom prst="rect">
            <a:avLst/>
          </a:prstGeom>
          <a:noFill/>
        </p:spPr>
        <p:txBody>
          <a:bodyPr wrap="none" rtlCol="0">
            <a:spAutoFit/>
          </a:bodyPr>
          <a:lstStyle/>
          <a:p>
            <a:r>
              <a:rPr lang="en-US" sz="1200" b="1">
                <a:solidFill>
                  <a:schemeClr val="tx1">
                    <a:lumMod val="65000"/>
                    <a:lumOff val="35000"/>
                  </a:schemeClr>
                </a:solidFill>
                <a:latin typeface="+mj-lt"/>
              </a:rPr>
              <a:t>20, 78 KG</a:t>
            </a:r>
          </a:p>
        </p:txBody>
      </p:sp>
    </p:spTree>
    <p:extLst>
      <p:ext uri="{BB962C8B-B14F-4D97-AF65-F5344CB8AC3E}">
        <p14:creationId xmlns:p14="http://schemas.microsoft.com/office/powerpoint/2010/main" val="2972548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90600" y="861358"/>
            <a:ext cx="5124450" cy="1938992"/>
          </a:xfrm>
          <a:prstGeom prst="rect">
            <a:avLst/>
          </a:prstGeom>
        </p:spPr>
        <p:txBody>
          <a:bodyPr wrap="square">
            <a:spAutoFit/>
          </a:bodyPr>
          <a:lstStyle/>
          <a:p>
            <a:r>
              <a:rPr lang="en-US" sz="4000" b="1">
                <a:solidFill>
                  <a:schemeClr val="tx1">
                    <a:lumMod val="75000"/>
                    <a:lumOff val="25000"/>
                  </a:schemeClr>
                </a:solidFill>
                <a:latin typeface="+mj-lt"/>
              </a:rPr>
              <a:t>I Cook With Feel, Sometimes I Even Add It To The Heart</a:t>
            </a:r>
          </a:p>
        </p:txBody>
      </p:sp>
      <p:sp>
        <p:nvSpPr>
          <p:cNvPr id="5" name="Rectangle 4"/>
          <p:cNvSpPr/>
          <p:nvPr/>
        </p:nvSpPr>
        <p:spPr>
          <a:xfrm>
            <a:off x="8230161" y="4286250"/>
            <a:ext cx="3427879" cy="1845762"/>
          </a:xfrm>
          <a:prstGeom prst="rect">
            <a:avLst/>
          </a:prstGeom>
        </p:spPr>
        <p:txBody>
          <a:bodyPr wrap="square">
            <a:spAutoFit/>
          </a:bodyPr>
          <a:lstStyle/>
          <a:p>
            <a:pPr algn="just">
              <a:lnSpc>
                <a:spcPct val="150000"/>
              </a:lnSpc>
            </a:pPr>
            <a:r>
              <a:rPr lang="en-US" sz="1100" b="0" i="0">
                <a:solidFill>
                  <a:schemeClr val="bg1">
                    <a:lumMod val="65000"/>
                  </a:schemeClr>
                </a:solidFill>
                <a:effectLst/>
                <a:latin typeface="+mj-lt"/>
              </a:rPr>
              <a:t>Sed ut perspiciatis unde omnis iste natunerroolu tatem accusanti um dolorem que unde omnis iste naerr oolup tao lorem quendeti omns iste accusa ntiuolu ptatem dolorem que unde omnaerroolup quendeti oaccusantium volu ptatem dol orem ue unde omnis iste naerrq uendeti</a:t>
            </a:r>
            <a:endParaRPr lang="en-US" sz="1100">
              <a:solidFill>
                <a:schemeClr val="bg1">
                  <a:lumMod val="65000"/>
                </a:schemeClr>
              </a:solidFill>
              <a:latin typeface="+mj-lt"/>
            </a:endParaRPr>
          </a:p>
        </p:txBody>
      </p:sp>
      <p:sp>
        <p:nvSpPr>
          <p:cNvPr id="8" name="Rectangle 7"/>
          <p:cNvSpPr/>
          <p:nvPr/>
        </p:nvSpPr>
        <p:spPr>
          <a:xfrm>
            <a:off x="7581900" y="2857500"/>
            <a:ext cx="4610100" cy="571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9" name="TextBox 8"/>
          <p:cNvSpPr txBox="1"/>
          <p:nvPr/>
        </p:nvSpPr>
        <p:spPr>
          <a:xfrm rot="16200000">
            <a:off x="1347548" y="4965236"/>
            <a:ext cx="1951981" cy="594009"/>
          </a:xfrm>
          <a:prstGeom prst="rect">
            <a:avLst/>
          </a:prstGeom>
          <a:noFill/>
        </p:spPr>
        <p:txBody>
          <a:bodyPr wrap="square" rtlCol="0">
            <a:spAutoFit/>
          </a:bodyPr>
          <a:lstStyle/>
          <a:p>
            <a:pPr>
              <a:lnSpc>
                <a:spcPct val="150000"/>
              </a:lnSpc>
            </a:pPr>
            <a:r>
              <a:rPr lang="en-US" sz="2400" b="1">
                <a:solidFill>
                  <a:schemeClr val="accent1"/>
                </a:solidFill>
                <a:latin typeface="+mj-lt"/>
              </a:rPr>
              <a:t>23,898,000</a:t>
            </a:r>
          </a:p>
        </p:txBody>
      </p:sp>
      <p:sp>
        <p:nvSpPr>
          <p:cNvPr id="10" name="TextBox 9"/>
          <p:cNvSpPr txBox="1"/>
          <p:nvPr/>
        </p:nvSpPr>
        <p:spPr>
          <a:xfrm rot="16200000">
            <a:off x="118406" y="4965236"/>
            <a:ext cx="1951981" cy="594009"/>
          </a:xfrm>
          <a:prstGeom prst="rect">
            <a:avLst/>
          </a:prstGeom>
          <a:noFill/>
        </p:spPr>
        <p:txBody>
          <a:bodyPr wrap="square" rtlCol="0">
            <a:spAutoFit/>
          </a:bodyPr>
          <a:lstStyle/>
          <a:p>
            <a:pPr>
              <a:lnSpc>
                <a:spcPct val="150000"/>
              </a:lnSpc>
            </a:pPr>
            <a:r>
              <a:rPr lang="en-US" sz="2400" b="1">
                <a:solidFill>
                  <a:schemeClr val="bg1">
                    <a:lumMod val="85000"/>
                  </a:schemeClr>
                </a:solidFill>
                <a:latin typeface="+mj-lt"/>
              </a:rPr>
              <a:t>23,898,000</a:t>
            </a:r>
          </a:p>
        </p:txBody>
      </p:sp>
      <p:pic>
        <p:nvPicPr>
          <p:cNvPr id="12" name="Picture Placeholder 11">
            <a:extLst>
              <a:ext uri="{FF2B5EF4-FFF2-40B4-BE49-F238E27FC236}">
                <a16:creationId xmlns:a16="http://schemas.microsoft.com/office/drawing/2014/main" id="{A9D6FF5F-D134-4286-A708-61BC94B2382C}"/>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29329" b="29329"/>
          <a:stretch>
            <a:fillRect/>
          </a:stretch>
        </p:blipFill>
        <p:spPr/>
      </p:pic>
      <p:pic>
        <p:nvPicPr>
          <p:cNvPr id="7" name="Picture Placeholder 6">
            <a:extLst>
              <a:ext uri="{FF2B5EF4-FFF2-40B4-BE49-F238E27FC236}">
                <a16:creationId xmlns:a16="http://schemas.microsoft.com/office/drawing/2014/main" id="{8423303B-8C35-492A-9050-CDE0F3FDBE7C}"/>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29339" b="29339"/>
          <a:stretch>
            <a:fillRect/>
          </a:stretch>
        </p:blipFill>
        <p:spPr/>
      </p:pic>
    </p:spTree>
    <p:extLst>
      <p:ext uri="{BB962C8B-B14F-4D97-AF65-F5344CB8AC3E}">
        <p14:creationId xmlns:p14="http://schemas.microsoft.com/office/powerpoint/2010/main" val="10539101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10400" y="4028883"/>
            <a:ext cx="4742890" cy="1754326"/>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
        <p:nvSpPr>
          <p:cNvPr id="5" name="TextBox 4"/>
          <p:cNvSpPr txBox="1"/>
          <p:nvPr/>
        </p:nvSpPr>
        <p:spPr>
          <a:xfrm>
            <a:off x="538484" y="1277257"/>
            <a:ext cx="1951981" cy="594009"/>
          </a:xfrm>
          <a:prstGeom prst="rect">
            <a:avLst/>
          </a:prstGeom>
          <a:noFill/>
        </p:spPr>
        <p:txBody>
          <a:bodyPr wrap="square" rtlCol="0">
            <a:spAutoFit/>
          </a:bodyPr>
          <a:lstStyle/>
          <a:p>
            <a:pPr>
              <a:lnSpc>
                <a:spcPct val="150000"/>
              </a:lnSpc>
            </a:pPr>
            <a:r>
              <a:rPr lang="en-US" sz="2400" b="1">
                <a:solidFill>
                  <a:schemeClr val="bg1">
                    <a:lumMod val="85000"/>
                  </a:schemeClr>
                </a:solidFill>
                <a:latin typeface="+mj-lt"/>
              </a:rPr>
              <a:t>23,898,000</a:t>
            </a:r>
          </a:p>
        </p:txBody>
      </p:sp>
      <p:sp>
        <p:nvSpPr>
          <p:cNvPr id="6" name="TextBox 5"/>
          <p:cNvSpPr txBox="1"/>
          <p:nvPr/>
        </p:nvSpPr>
        <p:spPr>
          <a:xfrm>
            <a:off x="3875863" y="1277257"/>
            <a:ext cx="2098217" cy="594009"/>
          </a:xfrm>
          <a:prstGeom prst="rect">
            <a:avLst/>
          </a:prstGeom>
          <a:noFill/>
        </p:spPr>
        <p:txBody>
          <a:bodyPr wrap="square" rtlCol="0">
            <a:spAutoFit/>
          </a:bodyPr>
          <a:lstStyle/>
          <a:p>
            <a:pPr>
              <a:lnSpc>
                <a:spcPct val="150000"/>
              </a:lnSpc>
            </a:pPr>
            <a:r>
              <a:rPr lang="en-US" sz="2400" b="1" dirty="0">
                <a:solidFill>
                  <a:schemeClr val="bg1">
                    <a:lumMod val="85000"/>
                  </a:schemeClr>
                </a:solidFill>
                <a:latin typeface="+mj-lt"/>
              </a:rPr>
              <a:t>23,898,000</a:t>
            </a:r>
          </a:p>
        </p:txBody>
      </p:sp>
      <p:sp>
        <p:nvSpPr>
          <p:cNvPr id="7" name="Rectangle 6"/>
          <p:cNvSpPr/>
          <p:nvPr/>
        </p:nvSpPr>
        <p:spPr>
          <a:xfrm>
            <a:off x="10588174" y="0"/>
            <a:ext cx="1603826" cy="28593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10" name="Rectangle 9"/>
          <p:cNvSpPr/>
          <p:nvPr/>
        </p:nvSpPr>
        <p:spPr>
          <a:xfrm>
            <a:off x="538484" y="445734"/>
            <a:ext cx="5195566" cy="830099"/>
          </a:xfrm>
          <a:prstGeom prst="rect">
            <a:avLst/>
          </a:prstGeom>
        </p:spPr>
        <p:txBody>
          <a:bodyPr wrap="square">
            <a:spAutoFit/>
          </a:bodyPr>
          <a:lstStyle/>
          <a:p>
            <a:pPr>
              <a:lnSpc>
                <a:spcPct val="150000"/>
              </a:lnSpc>
            </a:pPr>
            <a:r>
              <a:rPr lang="en-US" sz="1100" b="0" i="0" dirty="0">
                <a:solidFill>
                  <a:schemeClr val="bg1">
                    <a:lumMod val="65000"/>
                  </a:schemeClr>
                </a:solidFill>
                <a:effectLst/>
                <a:latin typeface="+mj-lt"/>
              </a:rPr>
              <a:t>Sed </a:t>
            </a:r>
            <a:r>
              <a:rPr lang="en-US" sz="1100" b="0" i="0" dirty="0" err="1">
                <a:solidFill>
                  <a:schemeClr val="bg1">
                    <a:lumMod val="65000"/>
                  </a:schemeClr>
                </a:solidFill>
                <a:effectLst/>
                <a:latin typeface="+mj-lt"/>
              </a:rPr>
              <a:t>ut</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perspiciatis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natunerror</a:t>
            </a:r>
            <a:r>
              <a:rPr lang="en-US" sz="1100" b="0" i="0" dirty="0">
                <a:solidFill>
                  <a:schemeClr val="bg1">
                    <a:lumMod val="65000"/>
                  </a:schemeClr>
                </a:solidFill>
                <a:effectLst/>
                <a:latin typeface="+mj-lt"/>
              </a:rPr>
              <a:t> sit </a:t>
            </a:r>
            <a:r>
              <a:rPr lang="en-US" sz="1100" b="0" i="0" dirty="0" err="1">
                <a:solidFill>
                  <a:schemeClr val="bg1">
                    <a:lumMod val="65000"/>
                  </a:schemeClr>
                </a:solidFill>
                <a:effectLst/>
                <a:latin typeface="+mj-lt"/>
              </a:rPr>
              <a:t>voluptatem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accusantium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doloremque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erroolup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tato</a:t>
            </a:r>
            <a:r>
              <a:rPr lang="en-US" sz="1100" b="0" i="0" dirty="0">
                <a:solidFill>
                  <a:schemeClr val="bg1">
                    <a:lumMod val="65000"/>
                  </a:schemeClr>
                </a:solidFill>
                <a:effectLst/>
                <a:latin typeface="+mj-lt"/>
              </a:rPr>
              <a:t> lorem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endParaRPr lang="en-US" sz="1100" dirty="0">
              <a:solidFill>
                <a:schemeClr val="bg1">
                  <a:lumMod val="65000"/>
                </a:schemeClr>
              </a:solidFill>
              <a:latin typeface="+mj-lt"/>
            </a:endParaRPr>
          </a:p>
        </p:txBody>
      </p:sp>
      <p:pic>
        <p:nvPicPr>
          <p:cNvPr id="9" name="Picture Placeholder 8">
            <a:extLst>
              <a:ext uri="{FF2B5EF4-FFF2-40B4-BE49-F238E27FC236}">
                <a16:creationId xmlns:a16="http://schemas.microsoft.com/office/drawing/2014/main" id="{B449590B-17A4-4F95-BE42-CDD05D571011}"/>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6496" r="6496"/>
          <a:stretch>
            <a:fillRect/>
          </a:stretch>
        </p:blipFill>
        <p:spPr/>
      </p:pic>
      <p:pic>
        <p:nvPicPr>
          <p:cNvPr id="12" name="Picture Placeholder 11">
            <a:extLst>
              <a:ext uri="{FF2B5EF4-FFF2-40B4-BE49-F238E27FC236}">
                <a16:creationId xmlns:a16="http://schemas.microsoft.com/office/drawing/2014/main" id="{AE8D52F8-E31C-44F5-BB73-78E5A46F504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13400" b="13400"/>
          <a:stretch>
            <a:fillRect/>
          </a:stretch>
        </p:blipFill>
        <p:spPr/>
      </p:pic>
    </p:spTree>
    <p:extLst>
      <p:ext uri="{BB962C8B-B14F-4D97-AF65-F5344CB8AC3E}">
        <p14:creationId xmlns:p14="http://schemas.microsoft.com/office/powerpoint/2010/main" val="35961783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72671" y="901184"/>
            <a:ext cx="4742329" cy="1754326"/>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
        <p:nvSpPr>
          <p:cNvPr id="4" name="Rectangle 3"/>
          <p:cNvSpPr/>
          <p:nvPr/>
        </p:nvSpPr>
        <p:spPr>
          <a:xfrm>
            <a:off x="972671" y="4176921"/>
            <a:ext cx="3729958" cy="1591846"/>
          </a:xfrm>
          <a:prstGeom prst="rect">
            <a:avLst/>
          </a:prstGeom>
        </p:spPr>
        <p:txBody>
          <a:bodyPr wrap="square">
            <a:spAutoFit/>
          </a:bodyPr>
          <a:lstStyle/>
          <a:p>
            <a:pPr algn="just">
              <a:lnSpc>
                <a:spcPct val="150000"/>
              </a:lnSpc>
            </a:pPr>
            <a:r>
              <a:rPr lang="en-US" sz="1100" b="0" i="0" dirty="0">
                <a:solidFill>
                  <a:schemeClr val="bg1">
                    <a:lumMod val="65000"/>
                  </a:schemeClr>
                </a:solidFill>
                <a:effectLst/>
                <a:latin typeface="+mj-lt"/>
              </a:rPr>
              <a:t>Sed </a:t>
            </a:r>
            <a:r>
              <a:rPr lang="en-US" sz="1100" b="0" i="0" dirty="0" err="1">
                <a:solidFill>
                  <a:schemeClr val="bg1">
                    <a:lumMod val="65000"/>
                  </a:schemeClr>
                </a:solidFill>
                <a:effectLst/>
                <a:latin typeface="+mj-lt"/>
              </a:rPr>
              <a:t>ut</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perspiciatis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natunerroolu</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accusanti</a:t>
            </a:r>
            <a:r>
              <a:rPr lang="en-US" sz="1100" b="0" i="0" dirty="0">
                <a:solidFill>
                  <a:schemeClr val="bg1">
                    <a:lumMod val="65000"/>
                  </a:schemeClr>
                </a:solidFill>
                <a:effectLst/>
                <a:latin typeface="+mj-lt"/>
              </a:rPr>
              <a:t> um </a:t>
            </a:r>
            <a:r>
              <a:rPr lang="en-US" sz="1100" b="0" i="0" dirty="0" err="1">
                <a:solidFill>
                  <a:schemeClr val="bg1">
                    <a:lumMod val="65000"/>
                  </a:schemeClr>
                </a:solidFill>
                <a:effectLst/>
                <a:latin typeface="+mj-lt"/>
              </a:rPr>
              <a:t>dolorem</a:t>
            </a:r>
            <a:r>
              <a:rPr lang="en-US" sz="1100" b="0" i="0" dirty="0">
                <a:solidFill>
                  <a:schemeClr val="bg1">
                    <a:lumMod val="65000"/>
                  </a:schemeClr>
                </a:solidFill>
                <a:effectLst/>
                <a:latin typeface="+mj-lt"/>
              </a:rPr>
              <a:t> que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naerr</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tao</a:t>
            </a:r>
            <a:r>
              <a:rPr lang="en-US" sz="1100" b="0" i="0" dirty="0">
                <a:solidFill>
                  <a:schemeClr val="bg1">
                    <a:lumMod val="65000"/>
                  </a:schemeClr>
                </a:solidFill>
                <a:effectLst/>
                <a:latin typeface="+mj-lt"/>
              </a:rPr>
              <a:t> lorem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ntiuolu</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dolorem</a:t>
            </a:r>
            <a:r>
              <a:rPr lang="en-US" sz="1100" b="0" i="0" dirty="0">
                <a:solidFill>
                  <a:schemeClr val="bg1">
                    <a:lumMod val="65000"/>
                  </a:schemeClr>
                </a:solidFill>
                <a:effectLst/>
                <a:latin typeface="+mj-lt"/>
              </a:rPr>
              <a:t> que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omnaerroolup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oaccusantium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volu</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ptatem</a:t>
            </a:r>
            <a:r>
              <a:rPr lang="en-US" sz="1100" b="0" i="0" dirty="0">
                <a:solidFill>
                  <a:schemeClr val="bg1">
                    <a:lumMod val="65000"/>
                  </a:schemeClr>
                </a:solidFill>
                <a:effectLst/>
                <a:latin typeface="+mj-lt"/>
              </a:rPr>
              <a:t> dol </a:t>
            </a:r>
            <a:r>
              <a:rPr lang="en-US" sz="1100" b="0" i="0" dirty="0" err="1">
                <a:solidFill>
                  <a:schemeClr val="bg1">
                    <a:lumMod val="65000"/>
                  </a:schemeClr>
                </a:solidFill>
                <a:effectLst/>
                <a:latin typeface="+mj-lt"/>
              </a:rPr>
              <a:t>orem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naerrq</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uendeti</a:t>
            </a:r>
            <a:endParaRPr lang="en-US" sz="1100" dirty="0">
              <a:solidFill>
                <a:schemeClr val="bg1">
                  <a:lumMod val="65000"/>
                </a:schemeClr>
              </a:solidFill>
              <a:latin typeface="+mj-lt"/>
            </a:endParaRPr>
          </a:p>
        </p:txBody>
      </p:sp>
      <p:sp>
        <p:nvSpPr>
          <p:cNvPr id="5" name="Freeform 4"/>
          <p:cNvSpPr/>
          <p:nvPr/>
        </p:nvSpPr>
        <p:spPr>
          <a:xfrm rot="16200000" flipH="1">
            <a:off x="972672" y="3714750"/>
            <a:ext cx="267166" cy="267167"/>
          </a:xfrm>
          <a:custGeom>
            <a:avLst/>
            <a:gdLst>
              <a:gd name="connsiteX0" fmla="*/ 0 w 267166"/>
              <a:gd name="connsiteY0" fmla="*/ 110723 h 267167"/>
              <a:gd name="connsiteX1" fmla="*/ 0 w 267166"/>
              <a:gd name="connsiteY1" fmla="*/ 156444 h 267167"/>
              <a:gd name="connsiteX2" fmla="*/ 110724 w 267166"/>
              <a:gd name="connsiteY2" fmla="*/ 156444 h 267167"/>
              <a:gd name="connsiteX3" fmla="*/ 110724 w 267166"/>
              <a:gd name="connsiteY3" fmla="*/ 267167 h 267167"/>
              <a:gd name="connsiteX4" fmla="*/ 156443 w 267166"/>
              <a:gd name="connsiteY4" fmla="*/ 267167 h 267167"/>
              <a:gd name="connsiteX5" fmla="*/ 156443 w 267166"/>
              <a:gd name="connsiteY5" fmla="*/ 156444 h 267167"/>
              <a:gd name="connsiteX6" fmla="*/ 267166 w 267166"/>
              <a:gd name="connsiteY6" fmla="*/ 156444 h 267167"/>
              <a:gd name="connsiteX7" fmla="*/ 267166 w 267166"/>
              <a:gd name="connsiteY7" fmla="*/ 110723 h 267167"/>
              <a:gd name="connsiteX8" fmla="*/ 156443 w 267166"/>
              <a:gd name="connsiteY8" fmla="*/ 110723 h 267167"/>
              <a:gd name="connsiteX9" fmla="*/ 156443 w 267166"/>
              <a:gd name="connsiteY9" fmla="*/ 0 h 267167"/>
              <a:gd name="connsiteX10" fmla="*/ 110724 w 267166"/>
              <a:gd name="connsiteY10" fmla="*/ 0 h 267167"/>
              <a:gd name="connsiteX11" fmla="*/ 110724 w 267166"/>
              <a:gd name="connsiteY11" fmla="*/ 110723 h 26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166" h="267167">
                <a:moveTo>
                  <a:pt x="0" y="110723"/>
                </a:moveTo>
                <a:lnTo>
                  <a:pt x="0" y="156444"/>
                </a:lnTo>
                <a:lnTo>
                  <a:pt x="110724" y="156444"/>
                </a:lnTo>
                <a:lnTo>
                  <a:pt x="110724" y="267167"/>
                </a:lnTo>
                <a:lnTo>
                  <a:pt x="156443" y="267167"/>
                </a:lnTo>
                <a:lnTo>
                  <a:pt x="156443" y="156444"/>
                </a:lnTo>
                <a:lnTo>
                  <a:pt x="267166" y="156444"/>
                </a:lnTo>
                <a:lnTo>
                  <a:pt x="267166" y="110723"/>
                </a:lnTo>
                <a:lnTo>
                  <a:pt x="156443" y="110723"/>
                </a:lnTo>
                <a:lnTo>
                  <a:pt x="156443" y="0"/>
                </a:lnTo>
                <a:lnTo>
                  <a:pt x="110724" y="0"/>
                </a:lnTo>
                <a:lnTo>
                  <a:pt x="110724" y="11072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10213452" y="939845"/>
            <a:ext cx="1160444" cy="276999"/>
          </a:xfrm>
          <a:prstGeom prst="rect">
            <a:avLst/>
          </a:prstGeom>
          <a:noFill/>
        </p:spPr>
        <p:txBody>
          <a:bodyPr wrap="square" rtlCol="0">
            <a:spAutoFit/>
          </a:bodyPr>
          <a:lstStyle/>
          <a:p>
            <a:r>
              <a:rPr lang="en-US" sz="1200" b="1" dirty="0">
                <a:solidFill>
                  <a:schemeClr val="tx1">
                    <a:lumMod val="75000"/>
                    <a:lumOff val="25000"/>
                  </a:schemeClr>
                </a:solidFill>
                <a:latin typeface="+mj-lt"/>
              </a:rPr>
              <a:t>Eater's</a:t>
            </a:r>
          </a:p>
        </p:txBody>
      </p:sp>
      <p:sp>
        <p:nvSpPr>
          <p:cNvPr id="7" name="TextBox 6"/>
          <p:cNvSpPr txBox="1"/>
          <p:nvPr/>
        </p:nvSpPr>
        <p:spPr>
          <a:xfrm>
            <a:off x="10213452" y="1634264"/>
            <a:ext cx="765417" cy="276999"/>
          </a:xfrm>
          <a:prstGeom prst="rect">
            <a:avLst/>
          </a:prstGeom>
          <a:noFill/>
        </p:spPr>
        <p:txBody>
          <a:bodyPr wrap="square" rtlCol="0">
            <a:spAutoFit/>
          </a:bodyPr>
          <a:lstStyle/>
          <a:p>
            <a:r>
              <a:rPr lang="en-US" sz="1200" b="1">
                <a:solidFill>
                  <a:schemeClr val="tx1">
                    <a:lumMod val="75000"/>
                    <a:lumOff val="25000"/>
                  </a:schemeClr>
                </a:solidFill>
                <a:latin typeface="+mj-lt"/>
              </a:rPr>
              <a:t>45 K</a:t>
            </a:r>
          </a:p>
        </p:txBody>
      </p:sp>
      <p:sp>
        <p:nvSpPr>
          <p:cNvPr id="8" name="TextBox 7"/>
          <p:cNvSpPr txBox="1"/>
          <p:nvPr/>
        </p:nvSpPr>
        <p:spPr>
          <a:xfrm>
            <a:off x="10213452" y="2328683"/>
            <a:ext cx="1352698" cy="307777"/>
          </a:xfrm>
          <a:prstGeom prst="rect">
            <a:avLst/>
          </a:prstGeom>
          <a:noFill/>
        </p:spPr>
        <p:txBody>
          <a:bodyPr wrap="square" rtlCol="0">
            <a:spAutoFit/>
          </a:bodyPr>
          <a:lstStyle/>
          <a:p>
            <a:r>
              <a:rPr lang="en-US" sz="1400" b="1">
                <a:solidFill>
                  <a:schemeClr val="tx1">
                    <a:lumMod val="75000"/>
                    <a:lumOff val="25000"/>
                  </a:schemeClr>
                </a:solidFill>
                <a:latin typeface="+mj-lt"/>
              </a:rPr>
              <a:t>Special Chef</a:t>
            </a:r>
          </a:p>
        </p:txBody>
      </p:sp>
      <p:sp>
        <p:nvSpPr>
          <p:cNvPr id="9" name="Rectangle 8"/>
          <p:cNvSpPr/>
          <p:nvPr/>
        </p:nvSpPr>
        <p:spPr>
          <a:xfrm>
            <a:off x="9583058" y="3314700"/>
            <a:ext cx="2608942" cy="3543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Placeholder 10">
            <a:extLst>
              <a:ext uri="{FF2B5EF4-FFF2-40B4-BE49-F238E27FC236}">
                <a16:creationId xmlns:a16="http://schemas.microsoft.com/office/drawing/2014/main" id="{6396C4B0-4315-4454-B6E0-CF65A781CF7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1440" b="21440"/>
          <a:stretch>
            <a:fillRect/>
          </a:stretch>
        </p:blipFill>
        <p:spPr/>
      </p:pic>
    </p:spTree>
    <p:extLst>
      <p:ext uri="{BB962C8B-B14F-4D97-AF65-F5344CB8AC3E}">
        <p14:creationId xmlns:p14="http://schemas.microsoft.com/office/powerpoint/2010/main" val="30073594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43750" y="0"/>
            <a:ext cx="50482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Rectangle 5"/>
          <p:cNvSpPr/>
          <p:nvPr/>
        </p:nvSpPr>
        <p:spPr>
          <a:xfrm>
            <a:off x="7981950" y="4377272"/>
            <a:ext cx="3695700" cy="1591846"/>
          </a:xfrm>
          <a:prstGeom prst="rect">
            <a:avLst/>
          </a:prstGeom>
        </p:spPr>
        <p:txBody>
          <a:bodyPr wrap="square">
            <a:spAutoFit/>
          </a:bodyPr>
          <a:lstStyle/>
          <a:p>
            <a:pPr>
              <a:lnSpc>
                <a:spcPct val="150000"/>
              </a:lnSpc>
            </a:pPr>
            <a:r>
              <a:rPr lang="en-US" sz="1100" b="0" i="0">
                <a:solidFill>
                  <a:schemeClr val="tx1">
                    <a:lumMod val="65000"/>
                    <a:lumOff val="35000"/>
                  </a:schemeClr>
                </a:solidFill>
                <a:effectLst/>
                <a:latin typeface="+mj-lt"/>
              </a:rPr>
              <a:t>Sed ut perspiciatis unde omnis iste natunerror sit voluptatem accusantium doloremque unde omnis iste natus erroolup tato lorem quendeti omns iste accusantium sit voluptatem accusantium doloque unde omnis iste atus erroolup tato</a:t>
            </a:r>
            <a:endParaRPr lang="en-US" sz="1100">
              <a:solidFill>
                <a:schemeClr val="tx1">
                  <a:lumMod val="65000"/>
                  <a:lumOff val="35000"/>
                </a:schemeClr>
              </a:solidFill>
              <a:latin typeface="+mj-lt"/>
            </a:endParaRPr>
          </a:p>
        </p:txBody>
      </p:sp>
      <p:sp>
        <p:nvSpPr>
          <p:cNvPr id="7" name="Rectangle 6"/>
          <p:cNvSpPr/>
          <p:nvPr/>
        </p:nvSpPr>
        <p:spPr>
          <a:xfrm>
            <a:off x="7981950" y="907464"/>
            <a:ext cx="3695700" cy="2862322"/>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pic>
        <p:nvPicPr>
          <p:cNvPr id="9" name="Picture Placeholder 8">
            <a:extLst>
              <a:ext uri="{FF2B5EF4-FFF2-40B4-BE49-F238E27FC236}">
                <a16:creationId xmlns:a16="http://schemas.microsoft.com/office/drawing/2014/main" id="{C0938162-E464-4330-BCF0-4CE909A7157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256" b="16256"/>
          <a:stretch>
            <a:fillRect/>
          </a:stretch>
        </p:blipFill>
        <p:spPr/>
      </p:pic>
      <p:pic>
        <p:nvPicPr>
          <p:cNvPr id="11" name="Picture Placeholder 10">
            <a:extLst>
              <a:ext uri="{FF2B5EF4-FFF2-40B4-BE49-F238E27FC236}">
                <a16:creationId xmlns:a16="http://schemas.microsoft.com/office/drawing/2014/main" id="{7DF4F2C9-E86D-4839-BF05-0455F37088A5}"/>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8370" r="8370"/>
          <a:stretch>
            <a:fillRect/>
          </a:stretch>
        </p:blipFill>
        <p:spPr/>
      </p:pic>
      <p:pic>
        <p:nvPicPr>
          <p:cNvPr id="13" name="Picture Placeholder 12">
            <a:extLst>
              <a:ext uri="{FF2B5EF4-FFF2-40B4-BE49-F238E27FC236}">
                <a16:creationId xmlns:a16="http://schemas.microsoft.com/office/drawing/2014/main" id="{B7B0BB2F-3589-462F-91A0-AA4DD18509B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2751" b="2751"/>
          <a:stretch>
            <a:fillRect/>
          </a:stretch>
        </p:blipFill>
        <p:spPr/>
      </p:pic>
    </p:spTree>
    <p:extLst>
      <p:ext uri="{BB962C8B-B14F-4D97-AF65-F5344CB8AC3E}">
        <p14:creationId xmlns:p14="http://schemas.microsoft.com/office/powerpoint/2010/main" val="740837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EACD06B9-1B74-4D17-95D6-DE5DA5AD9DE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6023" b="6023"/>
          <a:stretch>
            <a:fillRect/>
          </a:stretch>
        </p:blipFill>
        <p:spPr/>
      </p:pic>
      <p:sp>
        <p:nvSpPr>
          <p:cNvPr id="3" name="Rectangle 2"/>
          <p:cNvSpPr/>
          <p:nvPr/>
        </p:nvSpPr>
        <p:spPr>
          <a:xfrm>
            <a:off x="800100" y="4377272"/>
            <a:ext cx="3695700" cy="159184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accusantium doloremque unde omnis iste natus erroolup tato lorem quendeti omns iste accusantium sit voluptatem accusantium doloque unde omnis iste atus erroolup tato</a:t>
            </a:r>
            <a:endParaRPr lang="en-US" sz="1100">
              <a:solidFill>
                <a:schemeClr val="bg1">
                  <a:lumMod val="65000"/>
                </a:schemeClr>
              </a:solidFill>
              <a:latin typeface="+mj-lt"/>
            </a:endParaRPr>
          </a:p>
        </p:txBody>
      </p:sp>
      <p:sp>
        <p:nvSpPr>
          <p:cNvPr id="4" name="Rectangle 3"/>
          <p:cNvSpPr/>
          <p:nvPr/>
        </p:nvSpPr>
        <p:spPr>
          <a:xfrm>
            <a:off x="800100" y="907464"/>
            <a:ext cx="3695700" cy="2862322"/>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
        <p:nvSpPr>
          <p:cNvPr id="5" name="Rectangle 4"/>
          <p:cNvSpPr/>
          <p:nvPr/>
        </p:nvSpPr>
        <p:spPr>
          <a:xfrm>
            <a:off x="9353550" y="1485900"/>
            <a:ext cx="2838450" cy="3886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6" name="TextBox 5"/>
          <p:cNvSpPr txBox="1"/>
          <p:nvPr/>
        </p:nvSpPr>
        <p:spPr>
          <a:xfrm>
            <a:off x="9899651" y="3377056"/>
            <a:ext cx="1313495" cy="400110"/>
          </a:xfrm>
          <a:prstGeom prst="rect">
            <a:avLst/>
          </a:prstGeom>
          <a:noFill/>
        </p:spPr>
        <p:txBody>
          <a:bodyPr wrap="square" rtlCol="0">
            <a:spAutoFit/>
          </a:bodyPr>
          <a:lstStyle/>
          <a:p>
            <a:r>
              <a:rPr lang="en-US" sz="2000" b="1" spc="300">
                <a:solidFill>
                  <a:schemeClr val="tx1">
                    <a:lumMod val="75000"/>
                    <a:lumOff val="25000"/>
                  </a:schemeClr>
                </a:solidFill>
                <a:latin typeface="+mj-lt"/>
              </a:rPr>
              <a:t>VALUE</a:t>
            </a:r>
          </a:p>
        </p:txBody>
      </p:sp>
      <p:sp>
        <p:nvSpPr>
          <p:cNvPr id="7" name="Rectangle 6"/>
          <p:cNvSpPr/>
          <p:nvPr/>
        </p:nvSpPr>
        <p:spPr>
          <a:xfrm>
            <a:off x="9899651" y="3769786"/>
            <a:ext cx="2024694" cy="854080"/>
          </a:xfrm>
          <a:prstGeom prst="rect">
            <a:avLst/>
          </a:prstGeom>
        </p:spPr>
        <p:txBody>
          <a:bodyPr wrap="square">
            <a:spAutoFit/>
          </a:bodyPr>
          <a:lstStyle/>
          <a:p>
            <a:pPr>
              <a:lnSpc>
                <a:spcPct val="150000"/>
              </a:lnSpc>
            </a:pPr>
            <a:r>
              <a:rPr lang="en-US" sz="1100" b="0" i="0">
                <a:solidFill>
                  <a:schemeClr val="tx1">
                    <a:lumMod val="65000"/>
                    <a:lumOff val="35000"/>
                  </a:schemeClr>
                </a:solidFill>
                <a:effectLst/>
                <a:latin typeface="+mj-lt"/>
              </a:rPr>
              <a:t>Sed ut perspiciatis unde omnis iserroro luptatem accusan rroro.</a:t>
            </a:r>
            <a:endParaRPr lang="en-US" sz="1100">
              <a:solidFill>
                <a:schemeClr val="tx1">
                  <a:lumMod val="65000"/>
                  <a:lumOff val="35000"/>
                </a:schemeClr>
              </a:solidFill>
              <a:latin typeface="+mj-lt"/>
            </a:endParaRPr>
          </a:p>
        </p:txBody>
      </p:sp>
      <p:sp>
        <p:nvSpPr>
          <p:cNvPr id="8" name="TextBox 7"/>
          <p:cNvSpPr txBox="1"/>
          <p:nvPr/>
        </p:nvSpPr>
        <p:spPr>
          <a:xfrm>
            <a:off x="9899652" y="2021721"/>
            <a:ext cx="834522" cy="1015663"/>
          </a:xfrm>
          <a:prstGeom prst="rect">
            <a:avLst/>
          </a:prstGeom>
          <a:noFill/>
        </p:spPr>
        <p:txBody>
          <a:bodyPr wrap="square" rtlCol="0">
            <a:spAutoFit/>
          </a:bodyPr>
          <a:lstStyle/>
          <a:p>
            <a:r>
              <a:rPr lang="en-US" sz="2000" b="1" i="1">
                <a:solidFill>
                  <a:schemeClr val="tx1">
                    <a:lumMod val="75000"/>
                    <a:lumOff val="25000"/>
                  </a:schemeClr>
                </a:solidFill>
                <a:latin typeface="+mj-lt"/>
              </a:rPr>
              <a:t>35, 62 KG</a:t>
            </a:r>
          </a:p>
        </p:txBody>
      </p:sp>
    </p:spTree>
    <p:extLst>
      <p:ext uri="{BB962C8B-B14F-4D97-AF65-F5344CB8AC3E}">
        <p14:creationId xmlns:p14="http://schemas.microsoft.com/office/powerpoint/2010/main" val="4248329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163050" y="920621"/>
            <a:ext cx="2400300" cy="5632311"/>
          </a:xfrm>
          <a:prstGeom prst="rect">
            <a:avLst/>
          </a:prstGeom>
        </p:spPr>
        <p:txBody>
          <a:bodyPr wrap="square">
            <a:spAutoFit/>
          </a:bodyPr>
          <a:lstStyle/>
          <a:p>
            <a:r>
              <a:rPr lang="en-US" sz="4000" b="1">
                <a:solidFill>
                  <a:schemeClr val="tx1">
                    <a:lumMod val="75000"/>
                    <a:lumOff val="25000"/>
                  </a:schemeClr>
                </a:solidFill>
                <a:latin typeface="+mj-lt"/>
              </a:rPr>
              <a:t>I Cook With Feel, Sometimes I Even Add It To The Heart</a:t>
            </a:r>
          </a:p>
        </p:txBody>
      </p:sp>
      <p:sp>
        <p:nvSpPr>
          <p:cNvPr id="6" name="Rectangle 5"/>
          <p:cNvSpPr/>
          <p:nvPr/>
        </p:nvSpPr>
        <p:spPr>
          <a:xfrm>
            <a:off x="6124575" y="3957846"/>
            <a:ext cx="2257425" cy="2353593"/>
          </a:xfrm>
          <a:prstGeom prst="rect">
            <a:avLst/>
          </a:prstGeom>
        </p:spPr>
        <p:txBody>
          <a:bodyPr wrap="square">
            <a:spAutoFit/>
          </a:bodyPr>
          <a:lstStyle/>
          <a:p>
            <a:pPr algn="just">
              <a:lnSpc>
                <a:spcPct val="150000"/>
              </a:lnSpc>
            </a:pPr>
            <a:r>
              <a:rPr lang="en-US" sz="1100" b="0" i="0">
                <a:solidFill>
                  <a:schemeClr val="bg1">
                    <a:lumMod val="65000"/>
                  </a:schemeClr>
                </a:solidFill>
                <a:effectLst/>
                <a:latin typeface="+mj-lt"/>
              </a:rPr>
              <a:t>Sed ut perspiciatis unde omnis iste natunerror sit voluptatem accusantium doloremque unde omnis iste natus erroolup tato lorem quendeti omns iste accusantium sit voluptatem accusantium doloque unde omnis iste atus erroolup tato</a:t>
            </a:r>
            <a:endParaRPr lang="en-US" sz="1100">
              <a:solidFill>
                <a:schemeClr val="bg1">
                  <a:lumMod val="65000"/>
                </a:schemeClr>
              </a:solidFill>
              <a:latin typeface="+mj-lt"/>
            </a:endParaRPr>
          </a:p>
        </p:txBody>
      </p:sp>
      <p:pic>
        <p:nvPicPr>
          <p:cNvPr id="8" name="Picture Placeholder 7">
            <a:extLst>
              <a:ext uri="{FF2B5EF4-FFF2-40B4-BE49-F238E27FC236}">
                <a16:creationId xmlns:a16="http://schemas.microsoft.com/office/drawing/2014/main" id="{815930E0-119A-4FFB-8FC4-800D8EB36A5D}"/>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6667" b="16667"/>
          <a:stretch>
            <a:fillRect/>
          </a:stretch>
        </p:blipFill>
        <p:spPr/>
      </p:pic>
      <p:pic>
        <p:nvPicPr>
          <p:cNvPr id="12" name="Picture Placeholder 11">
            <a:extLst>
              <a:ext uri="{FF2B5EF4-FFF2-40B4-BE49-F238E27FC236}">
                <a16:creationId xmlns:a16="http://schemas.microsoft.com/office/drawing/2014/main" id="{B5FFA392-10CA-48E4-9B5A-F6D7C9CC143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1008" b="31008"/>
          <a:stretch>
            <a:fillRect/>
          </a:stretch>
        </p:blipFill>
        <p:spPr/>
      </p:pic>
      <p:pic>
        <p:nvPicPr>
          <p:cNvPr id="10" name="Picture Placeholder 9">
            <a:extLst>
              <a:ext uri="{FF2B5EF4-FFF2-40B4-BE49-F238E27FC236}">
                <a16:creationId xmlns:a16="http://schemas.microsoft.com/office/drawing/2014/main" id="{B0D48F6E-812A-4687-99EC-7D584D2A0CE5}"/>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986" r="1986"/>
          <a:stretch>
            <a:fillRect/>
          </a:stretch>
        </p:blipFill>
        <p:spPr/>
      </p:pic>
    </p:spTree>
    <p:extLst>
      <p:ext uri="{BB962C8B-B14F-4D97-AF65-F5344CB8AC3E}">
        <p14:creationId xmlns:p14="http://schemas.microsoft.com/office/powerpoint/2010/main" val="35119474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865326" y="920621"/>
            <a:ext cx="2602773" cy="5016758"/>
          </a:xfrm>
          <a:prstGeom prst="rect">
            <a:avLst/>
          </a:prstGeom>
        </p:spPr>
        <p:txBody>
          <a:bodyPr wrap="square">
            <a:spAutoFit/>
          </a:bodyPr>
          <a:lstStyle/>
          <a:p>
            <a:r>
              <a:rPr lang="en-US" sz="4000" b="1" dirty="0">
                <a:solidFill>
                  <a:schemeClr val="tx1">
                    <a:lumMod val="75000"/>
                    <a:lumOff val="25000"/>
                  </a:schemeClr>
                </a:solidFill>
                <a:latin typeface="+mj-lt"/>
              </a:rPr>
              <a:t>I Cook With Feel, Sometimes I Even Add It To The Heart</a:t>
            </a:r>
          </a:p>
        </p:txBody>
      </p:sp>
      <p:sp>
        <p:nvSpPr>
          <p:cNvPr id="5" name="Rectangle 4"/>
          <p:cNvSpPr/>
          <p:nvPr/>
        </p:nvSpPr>
        <p:spPr>
          <a:xfrm>
            <a:off x="0" y="4705350"/>
            <a:ext cx="5162550" cy="21526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8" name="TextBox 7"/>
          <p:cNvSpPr txBox="1"/>
          <p:nvPr/>
        </p:nvSpPr>
        <p:spPr>
          <a:xfrm>
            <a:off x="6780091" y="610671"/>
            <a:ext cx="765417" cy="461665"/>
          </a:xfrm>
          <a:prstGeom prst="rect">
            <a:avLst/>
          </a:prstGeom>
          <a:noFill/>
        </p:spPr>
        <p:txBody>
          <a:bodyPr wrap="square" rtlCol="0">
            <a:spAutoFit/>
          </a:bodyPr>
          <a:lstStyle/>
          <a:p>
            <a:r>
              <a:rPr lang="en-US" sz="1200" b="1" dirty="0">
                <a:solidFill>
                  <a:schemeClr val="tx1">
                    <a:lumMod val="75000"/>
                    <a:lumOff val="25000"/>
                  </a:schemeClr>
                </a:solidFill>
                <a:latin typeface="+mj-lt"/>
              </a:rPr>
              <a:t>EATER'Sie</a:t>
            </a:r>
          </a:p>
        </p:txBody>
      </p:sp>
      <p:sp>
        <p:nvSpPr>
          <p:cNvPr id="9" name="TextBox 8"/>
          <p:cNvSpPr txBox="1"/>
          <p:nvPr/>
        </p:nvSpPr>
        <p:spPr>
          <a:xfrm>
            <a:off x="6780091" y="1305090"/>
            <a:ext cx="765417" cy="276999"/>
          </a:xfrm>
          <a:prstGeom prst="rect">
            <a:avLst/>
          </a:prstGeom>
          <a:noFill/>
        </p:spPr>
        <p:txBody>
          <a:bodyPr wrap="square" rtlCol="0">
            <a:spAutoFit/>
          </a:bodyPr>
          <a:lstStyle/>
          <a:p>
            <a:r>
              <a:rPr lang="en-US" sz="1200" b="1">
                <a:solidFill>
                  <a:schemeClr val="tx1">
                    <a:lumMod val="75000"/>
                    <a:lumOff val="25000"/>
                  </a:schemeClr>
                </a:solidFill>
                <a:latin typeface="+mj-lt"/>
              </a:rPr>
              <a:t>45 K</a:t>
            </a:r>
          </a:p>
        </p:txBody>
      </p:sp>
      <p:cxnSp>
        <p:nvCxnSpPr>
          <p:cNvPr id="10" name="Straight Connector 9"/>
          <p:cNvCxnSpPr/>
          <p:nvPr/>
        </p:nvCxnSpPr>
        <p:spPr>
          <a:xfrm flipH="1">
            <a:off x="6124575" y="733135"/>
            <a:ext cx="18641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124575" y="1457035"/>
            <a:ext cx="18641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7" name="Picture Placeholder 6">
            <a:extLst>
              <a:ext uri="{FF2B5EF4-FFF2-40B4-BE49-F238E27FC236}">
                <a16:creationId xmlns:a16="http://schemas.microsoft.com/office/drawing/2014/main" id="{F5804F64-2700-40AF-955C-6B86C08BBB4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619" b="19619"/>
          <a:stretch>
            <a:fillRect/>
          </a:stretch>
        </p:blipFill>
        <p:spPr/>
      </p:pic>
      <p:pic>
        <p:nvPicPr>
          <p:cNvPr id="13" name="Picture Placeholder 12">
            <a:extLst>
              <a:ext uri="{FF2B5EF4-FFF2-40B4-BE49-F238E27FC236}">
                <a16:creationId xmlns:a16="http://schemas.microsoft.com/office/drawing/2014/main" id="{C5A15544-BB58-4DEB-85BD-C04A9763C584}"/>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6883" r="6883"/>
          <a:stretch>
            <a:fillRect/>
          </a:stretch>
        </p:blipFill>
        <p:spPr/>
      </p:pic>
    </p:spTree>
    <p:extLst>
      <p:ext uri="{BB962C8B-B14F-4D97-AF65-F5344CB8AC3E}">
        <p14:creationId xmlns:p14="http://schemas.microsoft.com/office/powerpoint/2010/main" val="30141032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88850" y="3606671"/>
            <a:ext cx="4573723" cy="2308324"/>
          </a:xfrm>
          <a:prstGeom prst="rect">
            <a:avLst/>
          </a:prstGeom>
        </p:spPr>
        <p:txBody>
          <a:bodyPr wrap="square">
            <a:spAutoFit/>
          </a:bodyPr>
          <a:lstStyle/>
          <a:p>
            <a:r>
              <a:rPr lang="en-US" sz="3600" b="1" dirty="0">
                <a:solidFill>
                  <a:schemeClr val="tx1">
                    <a:lumMod val="75000"/>
                    <a:lumOff val="25000"/>
                  </a:schemeClr>
                </a:solidFill>
                <a:latin typeface="+mj-lt"/>
              </a:rPr>
              <a:t>I Cook With Feel, Sometimes I Even Add It To The Heart</a:t>
            </a:r>
          </a:p>
        </p:txBody>
      </p:sp>
      <p:sp>
        <p:nvSpPr>
          <p:cNvPr id="6" name="TextBox 5"/>
          <p:cNvSpPr txBox="1"/>
          <p:nvPr/>
        </p:nvSpPr>
        <p:spPr>
          <a:xfrm>
            <a:off x="6558284" y="5639981"/>
            <a:ext cx="1951981" cy="594009"/>
          </a:xfrm>
          <a:prstGeom prst="rect">
            <a:avLst/>
          </a:prstGeom>
          <a:noFill/>
        </p:spPr>
        <p:txBody>
          <a:bodyPr wrap="square" rtlCol="0">
            <a:spAutoFit/>
          </a:bodyPr>
          <a:lstStyle/>
          <a:p>
            <a:pPr>
              <a:lnSpc>
                <a:spcPct val="150000"/>
              </a:lnSpc>
            </a:pPr>
            <a:r>
              <a:rPr lang="en-US" sz="2400" b="1">
                <a:solidFill>
                  <a:schemeClr val="bg1">
                    <a:lumMod val="85000"/>
                  </a:schemeClr>
                </a:solidFill>
                <a:latin typeface="+mj-lt"/>
              </a:rPr>
              <a:t>23,898,000</a:t>
            </a:r>
          </a:p>
        </p:txBody>
      </p:sp>
      <p:sp>
        <p:nvSpPr>
          <p:cNvPr id="7" name="TextBox 6"/>
          <p:cNvSpPr txBox="1"/>
          <p:nvPr/>
        </p:nvSpPr>
        <p:spPr>
          <a:xfrm>
            <a:off x="9518469" y="5639981"/>
            <a:ext cx="2235381" cy="594009"/>
          </a:xfrm>
          <a:prstGeom prst="rect">
            <a:avLst/>
          </a:prstGeom>
          <a:noFill/>
        </p:spPr>
        <p:txBody>
          <a:bodyPr wrap="square" rtlCol="0">
            <a:spAutoFit/>
          </a:bodyPr>
          <a:lstStyle/>
          <a:p>
            <a:pPr>
              <a:lnSpc>
                <a:spcPct val="150000"/>
              </a:lnSpc>
            </a:pPr>
            <a:r>
              <a:rPr lang="en-US" sz="2400" b="1" dirty="0">
                <a:solidFill>
                  <a:schemeClr val="bg1">
                    <a:lumMod val="85000"/>
                  </a:schemeClr>
                </a:solidFill>
                <a:latin typeface="+mj-lt"/>
              </a:rPr>
              <a:t>23,898,000</a:t>
            </a:r>
          </a:p>
        </p:txBody>
      </p:sp>
      <p:sp>
        <p:nvSpPr>
          <p:cNvPr id="8" name="Rectangle 7"/>
          <p:cNvSpPr/>
          <p:nvPr/>
        </p:nvSpPr>
        <p:spPr>
          <a:xfrm>
            <a:off x="6558284" y="3606671"/>
            <a:ext cx="5195566" cy="1591846"/>
          </a:xfrm>
          <a:prstGeom prst="rect">
            <a:avLst/>
          </a:prstGeom>
        </p:spPr>
        <p:txBody>
          <a:bodyPr wrap="square">
            <a:spAutoFit/>
          </a:bodyPr>
          <a:lstStyle/>
          <a:p>
            <a:pPr>
              <a:lnSpc>
                <a:spcPct val="150000"/>
              </a:lnSpc>
            </a:pPr>
            <a:r>
              <a:rPr lang="en-US" sz="1100" b="0" i="0" dirty="0">
                <a:solidFill>
                  <a:schemeClr val="bg1">
                    <a:lumMod val="65000"/>
                  </a:schemeClr>
                </a:solidFill>
                <a:effectLst/>
                <a:latin typeface="+mj-lt"/>
              </a:rPr>
              <a:t>Sed </a:t>
            </a:r>
            <a:r>
              <a:rPr lang="en-US" sz="1100" b="0" i="0" dirty="0" err="1">
                <a:solidFill>
                  <a:schemeClr val="bg1">
                    <a:lumMod val="65000"/>
                  </a:schemeClr>
                </a:solidFill>
                <a:effectLst/>
                <a:latin typeface="+mj-lt"/>
              </a:rPr>
              <a:t>ut</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perspiciatis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natunerror</a:t>
            </a:r>
            <a:r>
              <a:rPr lang="en-US" sz="1100" b="0" i="0" dirty="0">
                <a:solidFill>
                  <a:schemeClr val="bg1">
                    <a:lumMod val="65000"/>
                  </a:schemeClr>
                </a:solidFill>
                <a:effectLst/>
                <a:latin typeface="+mj-lt"/>
              </a:rPr>
              <a:t> sit </a:t>
            </a:r>
            <a:r>
              <a:rPr lang="en-US" sz="1100" b="0" i="0" dirty="0" err="1">
                <a:solidFill>
                  <a:schemeClr val="bg1">
                    <a:lumMod val="65000"/>
                  </a:schemeClr>
                </a:solidFill>
                <a:effectLst/>
                <a:latin typeface="+mj-lt"/>
              </a:rPr>
              <a:t>voluptatem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accusantium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doloremque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erroolup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tato</a:t>
            </a:r>
            <a:r>
              <a:rPr lang="en-US" sz="1100" b="0" i="0" dirty="0">
                <a:solidFill>
                  <a:schemeClr val="bg1">
                    <a:lumMod val="65000"/>
                  </a:schemeClr>
                </a:solidFill>
                <a:effectLst/>
                <a:latin typeface="+mj-lt"/>
              </a:rPr>
              <a:t> lorem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voluptatem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accusantium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doloremque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erroolup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tato</a:t>
            </a:r>
            <a:r>
              <a:rPr lang="en-US" sz="1100" b="0" i="0" dirty="0">
                <a:solidFill>
                  <a:schemeClr val="bg1">
                    <a:lumMod val="65000"/>
                  </a:schemeClr>
                </a:solidFill>
                <a:effectLst/>
                <a:latin typeface="+mj-lt"/>
              </a:rPr>
              <a:t> lorem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istuptatem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accusantium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doloremque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erroolm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istluptatem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accusantium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dolorem</a:t>
            </a:r>
            <a:r>
              <a:rPr lang="en-US" sz="1100" b="0" i="0" dirty="0">
                <a:solidFill>
                  <a:schemeClr val="bg1">
                    <a:lumMod val="65000"/>
                  </a:schemeClr>
                </a:solidFill>
                <a:effectLst/>
                <a:latin typeface="+mj-lt"/>
              </a:rPr>
              <a:t> que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erroolup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tato</a:t>
            </a:r>
            <a:endParaRPr lang="en-US" sz="1100" dirty="0">
              <a:solidFill>
                <a:schemeClr val="bg1">
                  <a:lumMod val="65000"/>
                </a:schemeClr>
              </a:solidFill>
              <a:latin typeface="+mj-lt"/>
            </a:endParaRPr>
          </a:p>
        </p:txBody>
      </p:sp>
      <p:sp>
        <p:nvSpPr>
          <p:cNvPr id="9" name="Rectangle 8"/>
          <p:cNvSpPr/>
          <p:nvPr/>
        </p:nvSpPr>
        <p:spPr>
          <a:xfrm>
            <a:off x="0" y="0"/>
            <a:ext cx="1238250" cy="2781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1" name="Picture Placeholder 10">
            <a:extLst>
              <a:ext uri="{FF2B5EF4-FFF2-40B4-BE49-F238E27FC236}">
                <a16:creationId xmlns:a16="http://schemas.microsoft.com/office/drawing/2014/main" id="{84B8652E-B453-4EAF-A6FF-8278882F4D5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2564" b="12564"/>
          <a:stretch>
            <a:fillRect/>
          </a:stretch>
        </p:blipFill>
        <p:spPr/>
      </p:pic>
      <p:pic>
        <p:nvPicPr>
          <p:cNvPr id="13" name="Picture Placeholder 12">
            <a:extLst>
              <a:ext uri="{FF2B5EF4-FFF2-40B4-BE49-F238E27FC236}">
                <a16:creationId xmlns:a16="http://schemas.microsoft.com/office/drawing/2014/main" id="{A72382E1-A0B8-43D6-9C4F-6C9D31AF2EF0}"/>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7881" b="7881"/>
          <a:stretch>
            <a:fillRect/>
          </a:stretch>
        </p:blipFill>
        <p:spPr/>
      </p:pic>
      <p:pic>
        <p:nvPicPr>
          <p:cNvPr id="15" name="Picture Placeholder 14">
            <a:extLst>
              <a:ext uri="{FF2B5EF4-FFF2-40B4-BE49-F238E27FC236}">
                <a16:creationId xmlns:a16="http://schemas.microsoft.com/office/drawing/2014/main" id="{F6ABE96D-4828-4879-B453-2ED9E731BB87}"/>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t="12564" b="12564"/>
          <a:stretch>
            <a:fillRect/>
          </a:stretch>
        </p:blipFill>
        <p:spPr/>
      </p:pic>
    </p:spTree>
    <p:extLst>
      <p:ext uri="{BB962C8B-B14F-4D97-AF65-F5344CB8AC3E}">
        <p14:creationId xmlns:p14="http://schemas.microsoft.com/office/powerpoint/2010/main" val="13214239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64589" y="1927859"/>
            <a:ext cx="2834611" cy="256902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TextBox 3"/>
          <p:cNvSpPr txBox="1"/>
          <p:nvPr/>
        </p:nvSpPr>
        <p:spPr>
          <a:xfrm>
            <a:off x="1207770" y="2260226"/>
            <a:ext cx="4318811" cy="1400383"/>
          </a:xfrm>
          <a:prstGeom prst="rect">
            <a:avLst/>
          </a:prstGeom>
          <a:noFill/>
        </p:spPr>
        <p:txBody>
          <a:bodyPr wrap="none" rtlCol="0">
            <a:spAutoFit/>
          </a:bodyPr>
          <a:lstStyle/>
          <a:p>
            <a:r>
              <a:rPr lang="en-US" sz="8500" b="1" dirty="0">
                <a:solidFill>
                  <a:schemeClr val="tx1">
                    <a:lumMod val="75000"/>
                    <a:lumOff val="25000"/>
                  </a:schemeClr>
                </a:solidFill>
                <a:latin typeface="+mj-lt"/>
              </a:rPr>
              <a:t>Thanks</a:t>
            </a:r>
          </a:p>
        </p:txBody>
      </p:sp>
      <p:sp>
        <p:nvSpPr>
          <p:cNvPr id="5" name="TextBox 4"/>
          <p:cNvSpPr txBox="1"/>
          <p:nvPr/>
        </p:nvSpPr>
        <p:spPr>
          <a:xfrm>
            <a:off x="1406025" y="3666435"/>
            <a:ext cx="3672800" cy="307777"/>
          </a:xfrm>
          <a:prstGeom prst="rect">
            <a:avLst/>
          </a:prstGeom>
          <a:noFill/>
        </p:spPr>
        <p:txBody>
          <a:bodyPr wrap="none" rtlCol="0">
            <a:spAutoFit/>
          </a:bodyPr>
          <a:lstStyle/>
          <a:p>
            <a:r>
              <a:rPr lang="en-US" sz="1400" spc="600" dirty="0">
                <a:solidFill>
                  <a:schemeClr val="tx1">
                    <a:lumMod val="85000"/>
                    <a:lumOff val="15000"/>
                  </a:schemeClr>
                </a:solidFill>
                <a:latin typeface="+mj-lt"/>
              </a:rPr>
              <a:t>EATER'S PRESENTATION</a:t>
            </a:r>
          </a:p>
        </p:txBody>
      </p:sp>
      <p:sp>
        <p:nvSpPr>
          <p:cNvPr id="6" name="Freeform 5"/>
          <p:cNvSpPr/>
          <p:nvPr/>
        </p:nvSpPr>
        <p:spPr>
          <a:xfrm rot="16200000" flipH="1">
            <a:off x="1006563" y="2176407"/>
            <a:ext cx="267166" cy="267167"/>
          </a:xfrm>
          <a:custGeom>
            <a:avLst/>
            <a:gdLst>
              <a:gd name="connsiteX0" fmla="*/ 0 w 267166"/>
              <a:gd name="connsiteY0" fmla="*/ 110723 h 267167"/>
              <a:gd name="connsiteX1" fmla="*/ 0 w 267166"/>
              <a:gd name="connsiteY1" fmla="*/ 156444 h 267167"/>
              <a:gd name="connsiteX2" fmla="*/ 110724 w 267166"/>
              <a:gd name="connsiteY2" fmla="*/ 156444 h 267167"/>
              <a:gd name="connsiteX3" fmla="*/ 110724 w 267166"/>
              <a:gd name="connsiteY3" fmla="*/ 267167 h 267167"/>
              <a:gd name="connsiteX4" fmla="*/ 156443 w 267166"/>
              <a:gd name="connsiteY4" fmla="*/ 267167 h 267167"/>
              <a:gd name="connsiteX5" fmla="*/ 156443 w 267166"/>
              <a:gd name="connsiteY5" fmla="*/ 156444 h 267167"/>
              <a:gd name="connsiteX6" fmla="*/ 267166 w 267166"/>
              <a:gd name="connsiteY6" fmla="*/ 156444 h 267167"/>
              <a:gd name="connsiteX7" fmla="*/ 267166 w 267166"/>
              <a:gd name="connsiteY7" fmla="*/ 110723 h 267167"/>
              <a:gd name="connsiteX8" fmla="*/ 156443 w 267166"/>
              <a:gd name="connsiteY8" fmla="*/ 110723 h 267167"/>
              <a:gd name="connsiteX9" fmla="*/ 156443 w 267166"/>
              <a:gd name="connsiteY9" fmla="*/ 0 h 267167"/>
              <a:gd name="connsiteX10" fmla="*/ 110724 w 267166"/>
              <a:gd name="connsiteY10" fmla="*/ 0 h 267167"/>
              <a:gd name="connsiteX11" fmla="*/ 110724 w 267166"/>
              <a:gd name="connsiteY11" fmla="*/ 110723 h 26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166" h="267167">
                <a:moveTo>
                  <a:pt x="0" y="110723"/>
                </a:moveTo>
                <a:lnTo>
                  <a:pt x="0" y="156444"/>
                </a:lnTo>
                <a:lnTo>
                  <a:pt x="110724" y="156444"/>
                </a:lnTo>
                <a:lnTo>
                  <a:pt x="110724" y="267167"/>
                </a:lnTo>
                <a:lnTo>
                  <a:pt x="156443" y="267167"/>
                </a:lnTo>
                <a:lnTo>
                  <a:pt x="156443" y="156444"/>
                </a:lnTo>
                <a:lnTo>
                  <a:pt x="267166" y="156444"/>
                </a:lnTo>
                <a:lnTo>
                  <a:pt x="267166" y="110723"/>
                </a:lnTo>
                <a:lnTo>
                  <a:pt x="156443" y="110723"/>
                </a:lnTo>
                <a:lnTo>
                  <a:pt x="156443" y="0"/>
                </a:lnTo>
                <a:lnTo>
                  <a:pt x="110724" y="0"/>
                </a:lnTo>
                <a:lnTo>
                  <a:pt x="110724" y="110723"/>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8" name="Picture Placeholder 7">
            <a:extLst>
              <a:ext uri="{FF2B5EF4-FFF2-40B4-BE49-F238E27FC236}">
                <a16:creationId xmlns:a16="http://schemas.microsoft.com/office/drawing/2014/main" id="{E8DA88A9-233B-40AF-BDDA-22D7505C6DC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984" b="1984"/>
          <a:stretch>
            <a:fillRect/>
          </a:stretch>
        </p:blipFill>
        <p:spPr/>
      </p:pic>
    </p:spTree>
    <p:extLst>
      <p:ext uri="{BB962C8B-B14F-4D97-AF65-F5344CB8AC3E}">
        <p14:creationId xmlns:p14="http://schemas.microsoft.com/office/powerpoint/2010/main" val="1404973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2F5B9F11-1659-4BCD-BB02-FF4588F0444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833" r="15833"/>
          <a:stretch>
            <a:fillRect/>
          </a:stretch>
        </p:blipFill>
        <p:spPr/>
      </p:pic>
      <p:sp>
        <p:nvSpPr>
          <p:cNvPr id="3" name="TextBox 2"/>
          <p:cNvSpPr txBox="1"/>
          <p:nvPr/>
        </p:nvSpPr>
        <p:spPr>
          <a:xfrm>
            <a:off x="7181850" y="2920626"/>
            <a:ext cx="3809056" cy="1107996"/>
          </a:xfrm>
          <a:prstGeom prst="rect">
            <a:avLst/>
          </a:prstGeom>
          <a:noFill/>
        </p:spPr>
        <p:txBody>
          <a:bodyPr wrap="none" rtlCol="0">
            <a:spAutoFit/>
          </a:bodyPr>
          <a:lstStyle/>
          <a:p>
            <a:r>
              <a:rPr lang="en-US" sz="6600" b="1" dirty="0">
                <a:solidFill>
                  <a:schemeClr val="tx1">
                    <a:lumMod val="75000"/>
                    <a:lumOff val="25000"/>
                  </a:schemeClr>
                </a:solidFill>
                <a:latin typeface="+mj-lt"/>
              </a:rPr>
              <a:t>Serenity</a:t>
            </a:r>
          </a:p>
        </p:txBody>
      </p:sp>
      <p:sp>
        <p:nvSpPr>
          <p:cNvPr id="4" name="Freeform 3"/>
          <p:cNvSpPr/>
          <p:nvPr/>
        </p:nvSpPr>
        <p:spPr>
          <a:xfrm rot="16200000" flipH="1">
            <a:off x="7072082" y="2907926"/>
            <a:ext cx="267166" cy="267167"/>
          </a:xfrm>
          <a:custGeom>
            <a:avLst/>
            <a:gdLst>
              <a:gd name="connsiteX0" fmla="*/ 0 w 267166"/>
              <a:gd name="connsiteY0" fmla="*/ 110723 h 267167"/>
              <a:gd name="connsiteX1" fmla="*/ 0 w 267166"/>
              <a:gd name="connsiteY1" fmla="*/ 156444 h 267167"/>
              <a:gd name="connsiteX2" fmla="*/ 110724 w 267166"/>
              <a:gd name="connsiteY2" fmla="*/ 156444 h 267167"/>
              <a:gd name="connsiteX3" fmla="*/ 110724 w 267166"/>
              <a:gd name="connsiteY3" fmla="*/ 267167 h 267167"/>
              <a:gd name="connsiteX4" fmla="*/ 156443 w 267166"/>
              <a:gd name="connsiteY4" fmla="*/ 267167 h 267167"/>
              <a:gd name="connsiteX5" fmla="*/ 156443 w 267166"/>
              <a:gd name="connsiteY5" fmla="*/ 156444 h 267167"/>
              <a:gd name="connsiteX6" fmla="*/ 267166 w 267166"/>
              <a:gd name="connsiteY6" fmla="*/ 156444 h 267167"/>
              <a:gd name="connsiteX7" fmla="*/ 267166 w 267166"/>
              <a:gd name="connsiteY7" fmla="*/ 110723 h 267167"/>
              <a:gd name="connsiteX8" fmla="*/ 156443 w 267166"/>
              <a:gd name="connsiteY8" fmla="*/ 110723 h 267167"/>
              <a:gd name="connsiteX9" fmla="*/ 156443 w 267166"/>
              <a:gd name="connsiteY9" fmla="*/ 0 h 267167"/>
              <a:gd name="connsiteX10" fmla="*/ 110724 w 267166"/>
              <a:gd name="connsiteY10" fmla="*/ 0 h 267167"/>
              <a:gd name="connsiteX11" fmla="*/ 110724 w 267166"/>
              <a:gd name="connsiteY11" fmla="*/ 110723 h 267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7166" h="267167">
                <a:moveTo>
                  <a:pt x="0" y="110723"/>
                </a:moveTo>
                <a:lnTo>
                  <a:pt x="0" y="156444"/>
                </a:lnTo>
                <a:lnTo>
                  <a:pt x="110724" y="156444"/>
                </a:lnTo>
                <a:lnTo>
                  <a:pt x="110724" y="267167"/>
                </a:lnTo>
                <a:lnTo>
                  <a:pt x="156443" y="267167"/>
                </a:lnTo>
                <a:lnTo>
                  <a:pt x="156443" y="156444"/>
                </a:lnTo>
                <a:lnTo>
                  <a:pt x="267166" y="156444"/>
                </a:lnTo>
                <a:lnTo>
                  <a:pt x="267166" y="110723"/>
                </a:lnTo>
                <a:lnTo>
                  <a:pt x="156443" y="110723"/>
                </a:lnTo>
                <a:lnTo>
                  <a:pt x="156443" y="0"/>
                </a:lnTo>
                <a:lnTo>
                  <a:pt x="110724" y="0"/>
                </a:lnTo>
                <a:lnTo>
                  <a:pt x="110724" y="11072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7249007" y="4519821"/>
            <a:ext cx="4426603" cy="1084015"/>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natunerroolu tatem accusanti um dolorem que unde omnis iste naerr oolup tao lorem quendeti omns iste accusa ntiuolu ptatem dolorem que unde omnaerroolup quendeti oaccu</a:t>
            </a:r>
            <a:endParaRPr lang="en-US" sz="1100">
              <a:solidFill>
                <a:schemeClr val="bg1">
                  <a:lumMod val="65000"/>
                </a:schemeClr>
              </a:solidFill>
              <a:latin typeface="+mj-lt"/>
            </a:endParaRPr>
          </a:p>
        </p:txBody>
      </p:sp>
      <p:sp>
        <p:nvSpPr>
          <p:cNvPr id="6" name="Rectangle 5"/>
          <p:cNvSpPr/>
          <p:nvPr/>
        </p:nvSpPr>
        <p:spPr>
          <a:xfrm>
            <a:off x="649790" y="3984931"/>
            <a:ext cx="2110827" cy="1591846"/>
          </a:xfrm>
          <a:prstGeom prst="rect">
            <a:avLst/>
          </a:prstGeom>
        </p:spPr>
        <p:txBody>
          <a:bodyPr wrap="square">
            <a:spAutoFit/>
          </a:bodyPr>
          <a:lstStyle/>
          <a:p>
            <a:pPr>
              <a:lnSpc>
                <a:spcPct val="150000"/>
              </a:lnSpc>
            </a:pPr>
            <a:r>
              <a:rPr lang="en-US" sz="1100" b="0" i="0" dirty="0">
                <a:solidFill>
                  <a:schemeClr val="bg1">
                    <a:lumMod val="65000"/>
                  </a:schemeClr>
                </a:solidFill>
                <a:effectLst/>
                <a:latin typeface="+mj-lt"/>
              </a:rPr>
              <a:t>Sed </a:t>
            </a:r>
            <a:r>
              <a:rPr lang="en-US" sz="1100" b="0" i="0" dirty="0" err="1">
                <a:solidFill>
                  <a:schemeClr val="bg1">
                    <a:lumMod val="65000"/>
                  </a:schemeClr>
                </a:solidFill>
                <a:effectLst/>
                <a:latin typeface="+mj-lt"/>
              </a:rPr>
              <a:t>ut</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perspiciatis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natunerror</a:t>
            </a:r>
            <a:r>
              <a:rPr lang="en-US" sz="1100" b="0" i="0" dirty="0">
                <a:solidFill>
                  <a:schemeClr val="bg1">
                    <a:lumMod val="65000"/>
                  </a:schemeClr>
                </a:solidFill>
                <a:effectLst/>
                <a:latin typeface="+mj-lt"/>
              </a:rPr>
              <a:t> it </a:t>
            </a:r>
            <a:r>
              <a:rPr lang="en-US" sz="1100" b="0" i="0" dirty="0" err="1">
                <a:solidFill>
                  <a:schemeClr val="bg1">
                    <a:lumMod val="65000"/>
                  </a:schemeClr>
                </a:solidFill>
                <a:effectLst/>
                <a:latin typeface="+mj-lt"/>
              </a:rPr>
              <a:t>volupt</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oiatem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a:t>
            </a:r>
            <a:r>
              <a:rPr lang="en-US" sz="1100" b="0" i="0" dirty="0">
                <a:solidFill>
                  <a:schemeClr val="bg1">
                    <a:lumMod val="65000"/>
                  </a:schemeClr>
                </a:solidFill>
                <a:effectLst/>
                <a:latin typeface="+mj-lt"/>
              </a:rPr>
              <a:t> rem que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erroolup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tato</a:t>
            </a:r>
            <a:r>
              <a:rPr lang="en-US" sz="1100" b="0" i="0" dirty="0">
                <a:solidFill>
                  <a:schemeClr val="bg1">
                    <a:lumMod val="65000"/>
                  </a:schemeClr>
                </a:solidFill>
                <a:effectLst/>
                <a:latin typeface="+mj-lt"/>
              </a:rPr>
              <a:t> lorem </a:t>
            </a:r>
            <a:r>
              <a:rPr lang="en-US" sz="1100" b="0" i="0" dirty="0" err="1">
                <a:solidFill>
                  <a:schemeClr val="bg1">
                    <a:lumMod val="65000"/>
                  </a:schemeClr>
                </a:solidFill>
                <a:effectLst/>
                <a:latin typeface="+mj-lt"/>
              </a:rPr>
              <a:t>quendeti</a:t>
            </a:r>
            <a:endParaRPr lang="en-US" sz="1100" dirty="0">
              <a:solidFill>
                <a:schemeClr val="bg1">
                  <a:lumMod val="65000"/>
                </a:schemeClr>
              </a:solidFill>
              <a:latin typeface="+mj-lt"/>
            </a:endParaRPr>
          </a:p>
        </p:txBody>
      </p:sp>
      <p:sp>
        <p:nvSpPr>
          <p:cNvPr id="7" name="Rectangle 6"/>
          <p:cNvSpPr/>
          <p:nvPr/>
        </p:nvSpPr>
        <p:spPr>
          <a:xfrm>
            <a:off x="2395764" y="609600"/>
            <a:ext cx="1571171" cy="229832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10875841" y="609600"/>
            <a:ext cx="765417" cy="276999"/>
          </a:xfrm>
          <a:prstGeom prst="rect">
            <a:avLst/>
          </a:prstGeom>
          <a:noFill/>
        </p:spPr>
        <p:txBody>
          <a:bodyPr wrap="square" rtlCol="0">
            <a:spAutoFit/>
          </a:bodyPr>
          <a:lstStyle/>
          <a:p>
            <a:r>
              <a:rPr lang="en-US" sz="1200" b="1" dirty="0">
                <a:solidFill>
                  <a:schemeClr val="tx1">
                    <a:lumMod val="75000"/>
                    <a:lumOff val="25000"/>
                  </a:schemeClr>
                </a:solidFill>
                <a:latin typeface="+mj-lt"/>
              </a:rPr>
              <a:t>Eater's</a:t>
            </a:r>
          </a:p>
        </p:txBody>
      </p:sp>
      <p:sp>
        <p:nvSpPr>
          <p:cNvPr id="9" name="TextBox 8"/>
          <p:cNvSpPr txBox="1"/>
          <p:nvPr/>
        </p:nvSpPr>
        <p:spPr>
          <a:xfrm>
            <a:off x="10875841" y="1304019"/>
            <a:ext cx="765417" cy="276999"/>
          </a:xfrm>
          <a:prstGeom prst="rect">
            <a:avLst/>
          </a:prstGeom>
          <a:noFill/>
        </p:spPr>
        <p:txBody>
          <a:bodyPr wrap="square" rtlCol="0">
            <a:spAutoFit/>
          </a:bodyPr>
          <a:lstStyle/>
          <a:p>
            <a:r>
              <a:rPr lang="en-US" sz="1200" b="1">
                <a:solidFill>
                  <a:schemeClr val="tx1">
                    <a:lumMod val="75000"/>
                    <a:lumOff val="25000"/>
                  </a:schemeClr>
                </a:solidFill>
                <a:latin typeface="+mj-lt"/>
              </a:rPr>
              <a:t>45 K</a:t>
            </a:r>
          </a:p>
        </p:txBody>
      </p:sp>
      <p:cxnSp>
        <p:nvCxnSpPr>
          <p:cNvPr id="10" name="Straight Connector 9"/>
          <p:cNvCxnSpPr/>
          <p:nvPr/>
        </p:nvCxnSpPr>
        <p:spPr>
          <a:xfrm flipH="1">
            <a:off x="10220325" y="732064"/>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10220325" y="1455964"/>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453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7372350" y="0"/>
            <a:ext cx="48196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972671" y="863084"/>
            <a:ext cx="4078300" cy="2308324"/>
          </a:xfrm>
          <a:prstGeom prst="rect">
            <a:avLst/>
          </a:prstGeom>
        </p:spPr>
        <p:txBody>
          <a:bodyPr wrap="square">
            <a:spAutoFit/>
          </a:bodyPr>
          <a:lstStyle/>
          <a:p>
            <a:r>
              <a:rPr lang="en-US" sz="3600" b="1" dirty="0">
                <a:solidFill>
                  <a:schemeClr val="tx1">
                    <a:lumMod val="75000"/>
                    <a:lumOff val="25000"/>
                  </a:schemeClr>
                </a:solidFill>
                <a:latin typeface="+mj-lt"/>
              </a:rPr>
              <a:t>I Cook With Feel, Sometimes I Even Add It To The Heart</a:t>
            </a:r>
          </a:p>
        </p:txBody>
      </p:sp>
      <p:sp>
        <p:nvSpPr>
          <p:cNvPr id="5" name="Rectangle 4"/>
          <p:cNvSpPr/>
          <p:nvPr/>
        </p:nvSpPr>
        <p:spPr>
          <a:xfrm>
            <a:off x="972671" y="4171658"/>
            <a:ext cx="3688229" cy="1591846"/>
          </a:xfrm>
          <a:prstGeom prst="rect">
            <a:avLst/>
          </a:prstGeom>
        </p:spPr>
        <p:txBody>
          <a:bodyPr wrap="square">
            <a:spAutoFit/>
          </a:bodyPr>
          <a:lstStyle/>
          <a:p>
            <a:pPr algn="just">
              <a:lnSpc>
                <a:spcPct val="150000"/>
              </a:lnSpc>
            </a:pPr>
            <a:r>
              <a:rPr lang="en-US" sz="1100" b="0" i="0" dirty="0">
                <a:solidFill>
                  <a:schemeClr val="bg1">
                    <a:lumMod val="65000"/>
                  </a:schemeClr>
                </a:solidFill>
                <a:effectLst/>
                <a:latin typeface="+mj-lt"/>
              </a:rPr>
              <a:t>Sed </a:t>
            </a:r>
            <a:r>
              <a:rPr lang="en-US" sz="1100" b="0" i="0" dirty="0" err="1">
                <a:solidFill>
                  <a:schemeClr val="bg1">
                    <a:lumMod val="65000"/>
                  </a:schemeClr>
                </a:solidFill>
                <a:effectLst/>
                <a:latin typeface="+mj-lt"/>
              </a:rPr>
              <a:t>ut</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perspiciatis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natunerroolu</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accusanti</a:t>
            </a:r>
            <a:r>
              <a:rPr lang="en-US" sz="1100" b="0" i="0" dirty="0">
                <a:solidFill>
                  <a:schemeClr val="bg1">
                    <a:lumMod val="65000"/>
                  </a:schemeClr>
                </a:solidFill>
                <a:effectLst/>
                <a:latin typeface="+mj-lt"/>
              </a:rPr>
              <a:t> um </a:t>
            </a:r>
            <a:r>
              <a:rPr lang="en-US" sz="1100" b="0" i="0" dirty="0" err="1">
                <a:solidFill>
                  <a:schemeClr val="bg1">
                    <a:lumMod val="65000"/>
                  </a:schemeClr>
                </a:solidFill>
                <a:effectLst/>
                <a:latin typeface="+mj-lt"/>
              </a:rPr>
              <a:t>dolorem</a:t>
            </a:r>
            <a:r>
              <a:rPr lang="en-US" sz="1100" b="0" i="0" dirty="0">
                <a:solidFill>
                  <a:schemeClr val="bg1">
                    <a:lumMod val="65000"/>
                  </a:schemeClr>
                </a:solidFill>
                <a:effectLst/>
                <a:latin typeface="+mj-lt"/>
              </a:rPr>
              <a:t> que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naerr</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tao</a:t>
            </a:r>
            <a:r>
              <a:rPr lang="en-US" sz="1100" b="0" i="0" dirty="0">
                <a:solidFill>
                  <a:schemeClr val="bg1">
                    <a:lumMod val="65000"/>
                  </a:schemeClr>
                </a:solidFill>
                <a:effectLst/>
                <a:latin typeface="+mj-lt"/>
              </a:rPr>
              <a:t> lorem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accusa</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ntiuolu</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ptatem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dolorem</a:t>
            </a:r>
            <a:r>
              <a:rPr lang="en-US" sz="1100" b="0" i="0" dirty="0">
                <a:solidFill>
                  <a:schemeClr val="bg1">
                    <a:lumMod val="65000"/>
                  </a:schemeClr>
                </a:solidFill>
                <a:effectLst/>
                <a:latin typeface="+mj-lt"/>
              </a:rPr>
              <a:t> que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omnaerroolup</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quendeti</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oaccusantium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volu</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ptatem</a:t>
            </a:r>
            <a:r>
              <a:rPr lang="en-US" sz="1100" b="0" i="0" dirty="0">
                <a:solidFill>
                  <a:schemeClr val="bg1">
                    <a:lumMod val="65000"/>
                  </a:schemeClr>
                </a:solidFill>
                <a:effectLst/>
                <a:latin typeface="+mj-lt"/>
              </a:rPr>
              <a:t> dol </a:t>
            </a:r>
            <a:r>
              <a:rPr lang="en-US" sz="1100" b="0" i="0" dirty="0" err="1">
                <a:solidFill>
                  <a:schemeClr val="bg1">
                    <a:lumMod val="65000"/>
                  </a:schemeClr>
                </a:solidFill>
                <a:effectLst/>
                <a:latin typeface="+mj-lt"/>
              </a:rPr>
              <a:t>orem</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unde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omnis</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iste</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naerrq</a:t>
            </a:r>
            <a:r>
              <a:rPr lang="en-US" sz="1100" b="0" i="0" dirty="0">
                <a:solidFill>
                  <a:schemeClr val="bg1">
                    <a:lumMod val="65000"/>
                  </a:schemeClr>
                </a:solidFill>
                <a:effectLst/>
                <a:latin typeface="+mj-lt"/>
              </a:rPr>
              <a:t> </a:t>
            </a:r>
            <a:r>
              <a:rPr lang="en-US" sz="1100" b="0" i="0" dirty="0" err="1">
                <a:solidFill>
                  <a:schemeClr val="bg1">
                    <a:lumMod val="65000"/>
                  </a:schemeClr>
                </a:solidFill>
                <a:effectLst/>
                <a:latin typeface="+mj-lt"/>
              </a:rPr>
              <a:t>uendeti</a:t>
            </a:r>
            <a:endParaRPr lang="en-US" sz="1100" dirty="0">
              <a:solidFill>
                <a:schemeClr val="bg1">
                  <a:lumMod val="65000"/>
                </a:schemeClr>
              </a:solidFill>
              <a:latin typeface="+mj-lt"/>
            </a:endParaRPr>
          </a:p>
        </p:txBody>
      </p:sp>
      <p:sp>
        <p:nvSpPr>
          <p:cNvPr id="6" name="TextBox 5"/>
          <p:cNvSpPr txBox="1"/>
          <p:nvPr/>
        </p:nvSpPr>
        <p:spPr>
          <a:xfrm>
            <a:off x="10875841" y="2892487"/>
            <a:ext cx="765417" cy="276999"/>
          </a:xfrm>
          <a:prstGeom prst="rect">
            <a:avLst/>
          </a:prstGeom>
          <a:noFill/>
        </p:spPr>
        <p:txBody>
          <a:bodyPr wrap="square" rtlCol="0">
            <a:spAutoFit/>
          </a:bodyPr>
          <a:lstStyle/>
          <a:p>
            <a:r>
              <a:rPr lang="en-US" sz="1200" b="1" dirty="0">
                <a:solidFill>
                  <a:schemeClr val="tx1">
                    <a:lumMod val="75000"/>
                    <a:lumOff val="25000"/>
                  </a:schemeClr>
                </a:solidFill>
                <a:latin typeface="+mj-lt"/>
              </a:rPr>
              <a:t>Eater's</a:t>
            </a:r>
          </a:p>
        </p:txBody>
      </p:sp>
      <p:sp>
        <p:nvSpPr>
          <p:cNvPr id="7" name="TextBox 6"/>
          <p:cNvSpPr txBox="1"/>
          <p:nvPr/>
        </p:nvSpPr>
        <p:spPr>
          <a:xfrm>
            <a:off x="10875841" y="3586906"/>
            <a:ext cx="765417" cy="276999"/>
          </a:xfrm>
          <a:prstGeom prst="rect">
            <a:avLst/>
          </a:prstGeom>
          <a:noFill/>
        </p:spPr>
        <p:txBody>
          <a:bodyPr wrap="square" rtlCol="0">
            <a:spAutoFit/>
          </a:bodyPr>
          <a:lstStyle/>
          <a:p>
            <a:r>
              <a:rPr lang="en-US" sz="1200" b="1">
                <a:solidFill>
                  <a:schemeClr val="tx1">
                    <a:lumMod val="75000"/>
                    <a:lumOff val="25000"/>
                  </a:schemeClr>
                </a:solidFill>
                <a:latin typeface="+mj-lt"/>
              </a:rPr>
              <a:t>45 K</a:t>
            </a:r>
          </a:p>
        </p:txBody>
      </p:sp>
      <p:cxnSp>
        <p:nvCxnSpPr>
          <p:cNvPr id="8" name="Straight Connector 7"/>
          <p:cNvCxnSpPr/>
          <p:nvPr/>
        </p:nvCxnSpPr>
        <p:spPr>
          <a:xfrm flipH="1">
            <a:off x="10220325" y="3014951"/>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0220325" y="3738851"/>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 name="Picture Placeholder 10">
            <a:extLst>
              <a:ext uri="{FF2B5EF4-FFF2-40B4-BE49-F238E27FC236}">
                <a16:creationId xmlns:a16="http://schemas.microsoft.com/office/drawing/2014/main" id="{8F6589C8-8CF1-4474-83AB-8F6578F5AF1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6731" r="16731"/>
          <a:stretch>
            <a:fillRect/>
          </a:stretch>
        </p:blipFill>
        <p:spPr>
          <a:xfrm>
            <a:off x="5219700" y="1323975"/>
            <a:ext cx="4210050" cy="4210050"/>
          </a:xfrm>
        </p:spPr>
      </p:pic>
    </p:spTree>
    <p:extLst>
      <p:ext uri="{BB962C8B-B14F-4D97-AF65-F5344CB8AC3E}">
        <p14:creationId xmlns:p14="http://schemas.microsoft.com/office/powerpoint/2010/main" val="938635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667500" y="1095183"/>
            <a:ext cx="4742890" cy="1754326"/>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
        <p:nvSpPr>
          <p:cNvPr id="4" name="Rectangle 3"/>
          <p:cNvSpPr/>
          <p:nvPr/>
        </p:nvSpPr>
        <p:spPr>
          <a:xfrm>
            <a:off x="7982511" y="3790950"/>
            <a:ext cx="3427879" cy="1845762"/>
          </a:xfrm>
          <a:prstGeom prst="rect">
            <a:avLst/>
          </a:prstGeom>
        </p:spPr>
        <p:txBody>
          <a:bodyPr wrap="square">
            <a:spAutoFit/>
          </a:bodyPr>
          <a:lstStyle/>
          <a:p>
            <a:pPr algn="just">
              <a:lnSpc>
                <a:spcPct val="150000"/>
              </a:lnSpc>
            </a:pPr>
            <a:r>
              <a:rPr lang="en-US" sz="1100" b="0" i="0">
                <a:solidFill>
                  <a:schemeClr val="bg1">
                    <a:lumMod val="65000"/>
                  </a:schemeClr>
                </a:solidFill>
                <a:effectLst/>
                <a:latin typeface="+mj-lt"/>
              </a:rPr>
              <a:t>Sed ut perspiciatis unde omnis iste natunerroolu tatem accusanti um dolorem que unde omnis iste naerr oolup tao lorem quendeti omns iste accusa ntiuolu ptatem dolorem que unde omnaerroolup quendeti oaccusantium volu ptatem dol orem ue unde omnis iste naerrq uendeti</a:t>
            </a:r>
            <a:endParaRPr lang="en-US" sz="1100">
              <a:solidFill>
                <a:schemeClr val="bg1">
                  <a:lumMod val="65000"/>
                </a:schemeClr>
              </a:solidFill>
              <a:latin typeface="+mj-lt"/>
            </a:endParaRPr>
          </a:p>
        </p:txBody>
      </p:sp>
      <p:sp>
        <p:nvSpPr>
          <p:cNvPr id="5" name="TextBox 4"/>
          <p:cNvSpPr txBox="1"/>
          <p:nvPr/>
        </p:nvSpPr>
        <p:spPr>
          <a:xfrm>
            <a:off x="6667500" y="3886200"/>
            <a:ext cx="869149" cy="276999"/>
          </a:xfrm>
          <a:prstGeom prst="rect">
            <a:avLst/>
          </a:prstGeom>
          <a:noFill/>
        </p:spPr>
        <p:txBody>
          <a:bodyPr wrap="none" rtlCol="0">
            <a:spAutoFit/>
          </a:bodyPr>
          <a:lstStyle/>
          <a:p>
            <a:r>
              <a:rPr lang="en-US" sz="1200" b="1">
                <a:solidFill>
                  <a:schemeClr val="accent1"/>
                </a:solidFill>
                <a:latin typeface="+mj-lt"/>
              </a:rPr>
              <a:t>20, 78 KG</a:t>
            </a:r>
          </a:p>
        </p:txBody>
      </p:sp>
      <p:pic>
        <p:nvPicPr>
          <p:cNvPr id="7" name="Picture Placeholder 6">
            <a:extLst>
              <a:ext uri="{FF2B5EF4-FFF2-40B4-BE49-F238E27FC236}">
                <a16:creationId xmlns:a16="http://schemas.microsoft.com/office/drawing/2014/main" id="{65ED757A-ADC7-4371-BA21-18E14409731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0265" b="10265"/>
          <a:stretch>
            <a:fillRect/>
          </a:stretch>
        </p:blipFill>
        <p:spPr/>
      </p:pic>
    </p:spTree>
    <p:extLst>
      <p:ext uri="{BB962C8B-B14F-4D97-AF65-F5344CB8AC3E}">
        <p14:creationId xmlns:p14="http://schemas.microsoft.com/office/powerpoint/2010/main" val="1741702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210550" y="0"/>
            <a:ext cx="39814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952500" y="4358222"/>
            <a:ext cx="5276850" cy="159184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accusantium doloremque unde omnis iste natus erroolup tato lorem quendeti omns iste accusantium sit voluptatem accusantium doloremque unde omnis iste atus erroolup tato lorem quendeti omnis iste accusantium sit voluptaccusantikm doloremque unde omnis iste natus erroolup tato lorem</a:t>
            </a:r>
            <a:endParaRPr lang="en-US" sz="1100">
              <a:solidFill>
                <a:schemeClr val="bg1">
                  <a:lumMod val="65000"/>
                </a:schemeClr>
              </a:solidFill>
              <a:latin typeface="+mj-lt"/>
            </a:endParaRPr>
          </a:p>
        </p:txBody>
      </p:sp>
      <p:sp>
        <p:nvSpPr>
          <p:cNvPr id="5" name="Rectangle 4"/>
          <p:cNvSpPr/>
          <p:nvPr/>
        </p:nvSpPr>
        <p:spPr>
          <a:xfrm>
            <a:off x="952500" y="888414"/>
            <a:ext cx="3695700" cy="2862322"/>
          </a:xfrm>
          <a:prstGeom prst="rect">
            <a:avLst/>
          </a:prstGeom>
        </p:spPr>
        <p:txBody>
          <a:bodyPr wrap="square">
            <a:spAutoFit/>
          </a:bodyPr>
          <a:lstStyle/>
          <a:p>
            <a:r>
              <a:rPr lang="en-US" sz="3600" b="1" dirty="0">
                <a:solidFill>
                  <a:schemeClr val="tx1">
                    <a:lumMod val="75000"/>
                    <a:lumOff val="25000"/>
                  </a:schemeClr>
                </a:solidFill>
                <a:latin typeface="+mj-lt"/>
              </a:rPr>
              <a:t>I Cook With Feel, Sometimes I Even Add It To The Heart</a:t>
            </a:r>
          </a:p>
        </p:txBody>
      </p:sp>
      <p:sp>
        <p:nvSpPr>
          <p:cNvPr id="6" name="TextBox 5"/>
          <p:cNvSpPr txBox="1"/>
          <p:nvPr/>
        </p:nvSpPr>
        <p:spPr>
          <a:xfrm>
            <a:off x="9408991" y="4358222"/>
            <a:ext cx="765417" cy="276999"/>
          </a:xfrm>
          <a:prstGeom prst="rect">
            <a:avLst/>
          </a:prstGeom>
          <a:noFill/>
        </p:spPr>
        <p:txBody>
          <a:bodyPr wrap="square" rtlCol="0">
            <a:spAutoFit/>
          </a:bodyPr>
          <a:lstStyle/>
          <a:p>
            <a:r>
              <a:rPr lang="en-US" sz="1200" b="1" dirty="0">
                <a:solidFill>
                  <a:schemeClr val="tx1">
                    <a:lumMod val="75000"/>
                    <a:lumOff val="25000"/>
                  </a:schemeClr>
                </a:solidFill>
                <a:latin typeface="+mj-lt"/>
              </a:rPr>
              <a:t>EATER</a:t>
            </a:r>
          </a:p>
        </p:txBody>
      </p:sp>
      <p:sp>
        <p:nvSpPr>
          <p:cNvPr id="7" name="TextBox 6"/>
          <p:cNvSpPr txBox="1"/>
          <p:nvPr/>
        </p:nvSpPr>
        <p:spPr>
          <a:xfrm>
            <a:off x="9408991" y="5052641"/>
            <a:ext cx="765417" cy="276999"/>
          </a:xfrm>
          <a:prstGeom prst="rect">
            <a:avLst/>
          </a:prstGeom>
          <a:noFill/>
        </p:spPr>
        <p:txBody>
          <a:bodyPr wrap="square" rtlCol="0">
            <a:spAutoFit/>
          </a:bodyPr>
          <a:lstStyle/>
          <a:p>
            <a:r>
              <a:rPr lang="en-US" sz="1200" b="1">
                <a:solidFill>
                  <a:schemeClr val="tx1">
                    <a:lumMod val="75000"/>
                    <a:lumOff val="25000"/>
                  </a:schemeClr>
                </a:solidFill>
                <a:latin typeface="+mj-lt"/>
              </a:rPr>
              <a:t>45 K</a:t>
            </a:r>
          </a:p>
        </p:txBody>
      </p:sp>
      <p:cxnSp>
        <p:nvCxnSpPr>
          <p:cNvPr id="8" name="Straight Connector 7"/>
          <p:cNvCxnSpPr/>
          <p:nvPr/>
        </p:nvCxnSpPr>
        <p:spPr>
          <a:xfrm flipH="1">
            <a:off x="8753475" y="4480686"/>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8753475" y="5204586"/>
            <a:ext cx="186419" cy="0"/>
          </a:xfrm>
          <a:prstGeom prst="line">
            <a:avLst/>
          </a:prstGeom>
          <a:ln w="28575">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 name="Picture Placeholder 10">
            <a:extLst>
              <a:ext uri="{FF2B5EF4-FFF2-40B4-BE49-F238E27FC236}">
                <a16:creationId xmlns:a16="http://schemas.microsoft.com/office/drawing/2014/main" id="{4BD5343B-C236-4077-AF16-07B9DD0FF4E4}"/>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5992" b="25992"/>
          <a:stretch>
            <a:fillRect/>
          </a:stretch>
        </p:blipFill>
        <p:spPr/>
      </p:pic>
    </p:spTree>
    <p:extLst>
      <p:ext uri="{BB962C8B-B14F-4D97-AF65-F5344CB8AC3E}">
        <p14:creationId xmlns:p14="http://schemas.microsoft.com/office/powerpoint/2010/main" val="3226666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50"/>
          <p:cNvSpPr/>
          <p:nvPr/>
        </p:nvSpPr>
        <p:spPr>
          <a:xfrm>
            <a:off x="1006217" y="3912486"/>
            <a:ext cx="478498" cy="478498"/>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4" name="Shape 2632"/>
          <p:cNvSpPr/>
          <p:nvPr/>
        </p:nvSpPr>
        <p:spPr>
          <a:xfrm>
            <a:off x="4873472" y="3912486"/>
            <a:ext cx="391500" cy="478498"/>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6" name="TextBox 5"/>
          <p:cNvSpPr txBox="1"/>
          <p:nvPr/>
        </p:nvSpPr>
        <p:spPr>
          <a:xfrm>
            <a:off x="910967" y="4664860"/>
            <a:ext cx="1994647" cy="400110"/>
          </a:xfrm>
          <a:prstGeom prst="rect">
            <a:avLst/>
          </a:prstGeom>
          <a:noFill/>
        </p:spPr>
        <p:txBody>
          <a:bodyPr wrap="square" rtlCol="0">
            <a:spAutoFit/>
          </a:bodyPr>
          <a:lstStyle/>
          <a:p>
            <a:r>
              <a:rPr lang="en-US" sz="2000" b="1">
                <a:solidFill>
                  <a:schemeClr val="tx1">
                    <a:lumMod val="75000"/>
                    <a:lumOff val="25000"/>
                  </a:schemeClr>
                </a:solidFill>
                <a:latin typeface="+mj-lt"/>
              </a:rPr>
              <a:t>Service One</a:t>
            </a:r>
          </a:p>
        </p:txBody>
      </p:sp>
      <p:sp>
        <p:nvSpPr>
          <p:cNvPr id="7" name="Rectangle 6"/>
          <p:cNvSpPr/>
          <p:nvPr/>
        </p:nvSpPr>
        <p:spPr>
          <a:xfrm>
            <a:off x="910968" y="5064970"/>
            <a:ext cx="3013334" cy="923330"/>
          </a:xfrm>
          <a:prstGeom prst="rect">
            <a:avLst/>
          </a:prstGeom>
        </p:spPr>
        <p:txBody>
          <a:bodyPr wrap="square">
            <a:spAutoFit/>
          </a:bodyPr>
          <a:lstStyle/>
          <a:p>
            <a:pPr>
              <a:lnSpc>
                <a:spcPct val="150000"/>
              </a:lnSpc>
            </a:pPr>
            <a:r>
              <a:rPr lang="en-US" sz="1200" b="0" i="0">
                <a:solidFill>
                  <a:schemeClr val="bg1">
                    <a:lumMod val="65000"/>
                  </a:schemeClr>
                </a:solidFill>
                <a:effectLst/>
                <a:latin typeface="+mj-lt"/>
              </a:rPr>
              <a:t>Sed ut perspiciatis unde omnis iste natus erroroluptatem accusantium doloremque laudantium,</a:t>
            </a:r>
            <a:endParaRPr lang="en-US" sz="1200">
              <a:solidFill>
                <a:schemeClr val="bg1">
                  <a:lumMod val="65000"/>
                </a:schemeClr>
              </a:solidFill>
              <a:latin typeface="+mj-lt"/>
            </a:endParaRPr>
          </a:p>
        </p:txBody>
      </p:sp>
      <p:sp>
        <p:nvSpPr>
          <p:cNvPr id="8" name="TextBox 7"/>
          <p:cNvSpPr txBox="1"/>
          <p:nvPr/>
        </p:nvSpPr>
        <p:spPr>
          <a:xfrm>
            <a:off x="4817932" y="4664860"/>
            <a:ext cx="1994647" cy="400110"/>
          </a:xfrm>
          <a:prstGeom prst="rect">
            <a:avLst/>
          </a:prstGeom>
          <a:noFill/>
        </p:spPr>
        <p:txBody>
          <a:bodyPr wrap="square" rtlCol="0">
            <a:spAutoFit/>
          </a:bodyPr>
          <a:lstStyle/>
          <a:p>
            <a:r>
              <a:rPr lang="en-US" sz="2000" b="1">
                <a:solidFill>
                  <a:schemeClr val="tx1">
                    <a:lumMod val="75000"/>
                    <a:lumOff val="25000"/>
                  </a:schemeClr>
                </a:solidFill>
                <a:latin typeface="+mj-lt"/>
              </a:rPr>
              <a:t>Service Two</a:t>
            </a:r>
          </a:p>
        </p:txBody>
      </p:sp>
      <p:sp>
        <p:nvSpPr>
          <p:cNvPr id="9" name="Rectangle 8"/>
          <p:cNvSpPr/>
          <p:nvPr/>
        </p:nvSpPr>
        <p:spPr>
          <a:xfrm>
            <a:off x="4817933" y="5064970"/>
            <a:ext cx="3013334" cy="923330"/>
          </a:xfrm>
          <a:prstGeom prst="rect">
            <a:avLst/>
          </a:prstGeom>
        </p:spPr>
        <p:txBody>
          <a:bodyPr wrap="square">
            <a:spAutoFit/>
          </a:bodyPr>
          <a:lstStyle/>
          <a:p>
            <a:pPr>
              <a:lnSpc>
                <a:spcPct val="150000"/>
              </a:lnSpc>
            </a:pPr>
            <a:r>
              <a:rPr lang="en-US" sz="1200" b="0" i="0">
                <a:solidFill>
                  <a:schemeClr val="bg1">
                    <a:lumMod val="65000"/>
                  </a:schemeClr>
                </a:solidFill>
                <a:effectLst/>
                <a:latin typeface="+mj-lt"/>
              </a:rPr>
              <a:t>Sed ut perspiciatis unde omnis iste natus erroroluptatem accusantium doloremque laudantium,</a:t>
            </a:r>
            <a:endParaRPr lang="en-US" sz="1200">
              <a:solidFill>
                <a:schemeClr val="bg1">
                  <a:lumMod val="65000"/>
                </a:schemeClr>
              </a:solidFill>
              <a:latin typeface="+mj-lt"/>
            </a:endParaRPr>
          </a:p>
        </p:txBody>
      </p:sp>
      <p:sp>
        <p:nvSpPr>
          <p:cNvPr id="12" name="Rectangle 11"/>
          <p:cNvSpPr/>
          <p:nvPr/>
        </p:nvSpPr>
        <p:spPr>
          <a:xfrm>
            <a:off x="6869729" y="786884"/>
            <a:ext cx="4742329" cy="1754326"/>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sp>
        <p:nvSpPr>
          <p:cNvPr id="14" name="Rectangle 13"/>
          <p:cNvSpPr/>
          <p:nvPr/>
        </p:nvSpPr>
        <p:spPr>
          <a:xfrm>
            <a:off x="8111607" y="3249088"/>
            <a:ext cx="3238564" cy="1869743"/>
          </a:xfrm>
          <a:prstGeom prst="rect">
            <a:avLst/>
          </a:prstGeom>
        </p:spPr>
        <p:txBody>
          <a:bodyPr wrap="square">
            <a:spAutoFit/>
          </a:bodyPr>
          <a:lstStyle/>
          <a:p>
            <a:pPr algn="just">
              <a:lnSpc>
                <a:spcPct val="150000"/>
              </a:lnSpc>
            </a:pPr>
            <a:r>
              <a:rPr lang="en-US" sz="1100" b="0" i="0">
                <a:solidFill>
                  <a:schemeClr val="bg1">
                    <a:lumMod val="65000"/>
                  </a:schemeClr>
                </a:solidFill>
                <a:effectLst/>
                <a:latin typeface="+mj-lt"/>
              </a:rPr>
              <a:t>Sed ut perspiciatis unde omnis iste natunerroolu tatem accusanti um dolorem que unde omnis iste naerr oolup tao lorem quendeti omns iste accusa ntiuolu ptatem dolorem que unde omnaerroolup quendeti oaccusantium volu ptatem dol orem ue unde omnis iste naerrq uendeti</a:t>
            </a:r>
            <a:endParaRPr lang="en-US" sz="1100">
              <a:solidFill>
                <a:schemeClr val="bg1">
                  <a:lumMod val="65000"/>
                </a:schemeClr>
              </a:solidFill>
              <a:latin typeface="+mj-lt"/>
            </a:endParaRPr>
          </a:p>
        </p:txBody>
      </p:sp>
      <p:sp>
        <p:nvSpPr>
          <p:cNvPr id="17" name="Rectangle 16"/>
          <p:cNvSpPr/>
          <p:nvPr/>
        </p:nvSpPr>
        <p:spPr>
          <a:xfrm>
            <a:off x="8184179" y="5803900"/>
            <a:ext cx="4007821" cy="105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pic>
        <p:nvPicPr>
          <p:cNvPr id="10" name="Picture Placeholder 9">
            <a:extLst>
              <a:ext uri="{FF2B5EF4-FFF2-40B4-BE49-F238E27FC236}">
                <a16:creationId xmlns:a16="http://schemas.microsoft.com/office/drawing/2014/main" id="{E4845E9A-4D2C-471A-8DA6-B8B5F5CD6CD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1723" b="11723"/>
          <a:stretch>
            <a:fillRect/>
          </a:stretch>
        </p:blipFill>
        <p:spPr/>
      </p:pic>
    </p:spTree>
    <p:extLst>
      <p:ext uri="{BB962C8B-B14F-4D97-AF65-F5344CB8AC3E}">
        <p14:creationId xmlns:p14="http://schemas.microsoft.com/office/powerpoint/2010/main" val="252485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838950" y="0"/>
            <a:ext cx="535305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Shape 2550"/>
          <p:cNvSpPr/>
          <p:nvPr/>
        </p:nvSpPr>
        <p:spPr>
          <a:xfrm>
            <a:off x="8818431" y="881842"/>
            <a:ext cx="478498" cy="478498"/>
          </a:xfrm>
          <a:custGeom>
            <a:avLst/>
            <a:gdLst/>
            <a:ahLst/>
            <a:cxnLst>
              <a:cxn ang="0">
                <a:pos x="wd2" y="hd2"/>
              </a:cxn>
              <a:cxn ang="5400000">
                <a:pos x="wd2" y="hd2"/>
              </a:cxn>
              <a:cxn ang="10800000">
                <a:pos x="wd2" y="hd2"/>
              </a:cxn>
              <a:cxn ang="16200000">
                <a:pos x="wd2" y="hd2"/>
              </a:cxn>
            </a:cxnLst>
            <a:rect l="0" t="0" r="r" b="b"/>
            <a:pathLst>
              <a:path w="21600" h="21600" extrusionOk="0">
                <a:moveTo>
                  <a:pt x="21109" y="7364"/>
                </a:moveTo>
                <a:cubicBezTo>
                  <a:pt x="20838" y="7364"/>
                  <a:pt x="20618" y="7584"/>
                  <a:pt x="20618" y="7855"/>
                </a:cubicBezTo>
                <a:lnTo>
                  <a:pt x="20618" y="18655"/>
                </a:lnTo>
                <a:cubicBezTo>
                  <a:pt x="20618" y="19739"/>
                  <a:pt x="19739" y="20618"/>
                  <a:pt x="18655" y="20618"/>
                </a:cubicBezTo>
                <a:lnTo>
                  <a:pt x="2945" y="20618"/>
                </a:lnTo>
                <a:cubicBezTo>
                  <a:pt x="1861" y="20618"/>
                  <a:pt x="982" y="19739"/>
                  <a:pt x="982" y="18655"/>
                </a:cubicBezTo>
                <a:lnTo>
                  <a:pt x="982" y="2945"/>
                </a:lnTo>
                <a:cubicBezTo>
                  <a:pt x="982" y="1861"/>
                  <a:pt x="1861" y="982"/>
                  <a:pt x="2945" y="982"/>
                </a:cubicBezTo>
                <a:lnTo>
                  <a:pt x="13745" y="982"/>
                </a:lnTo>
                <a:cubicBezTo>
                  <a:pt x="14017" y="982"/>
                  <a:pt x="14236" y="762"/>
                  <a:pt x="14236" y="491"/>
                </a:cubicBezTo>
                <a:cubicBezTo>
                  <a:pt x="14236" y="220"/>
                  <a:pt x="14017" y="0"/>
                  <a:pt x="13745" y="0"/>
                </a:cubicBezTo>
                <a:lnTo>
                  <a:pt x="2945" y="0"/>
                </a:lnTo>
                <a:cubicBezTo>
                  <a:pt x="1318" y="0"/>
                  <a:pt x="0" y="1319"/>
                  <a:pt x="0" y="2945"/>
                </a:cubicBezTo>
                <a:lnTo>
                  <a:pt x="0" y="18655"/>
                </a:lnTo>
                <a:cubicBezTo>
                  <a:pt x="0" y="20282"/>
                  <a:pt x="1318" y="21600"/>
                  <a:pt x="2945" y="21600"/>
                </a:cubicBezTo>
                <a:lnTo>
                  <a:pt x="18655" y="21600"/>
                </a:lnTo>
                <a:cubicBezTo>
                  <a:pt x="20282" y="21600"/>
                  <a:pt x="21600" y="20282"/>
                  <a:pt x="21600" y="18655"/>
                </a:cubicBezTo>
                <a:lnTo>
                  <a:pt x="21600" y="7855"/>
                </a:lnTo>
                <a:cubicBezTo>
                  <a:pt x="21600" y="7584"/>
                  <a:pt x="21380" y="7364"/>
                  <a:pt x="21109" y="7364"/>
                </a:cubicBezTo>
                <a:moveTo>
                  <a:pt x="7006" y="12764"/>
                </a:moveTo>
                <a:lnTo>
                  <a:pt x="8836" y="12764"/>
                </a:lnTo>
                <a:lnTo>
                  <a:pt x="8836" y="14594"/>
                </a:lnTo>
                <a:lnTo>
                  <a:pt x="6627" y="14973"/>
                </a:lnTo>
                <a:cubicBezTo>
                  <a:pt x="6627" y="14973"/>
                  <a:pt x="7006" y="12764"/>
                  <a:pt x="7006" y="12764"/>
                </a:cubicBezTo>
                <a:close/>
                <a:moveTo>
                  <a:pt x="16775" y="2742"/>
                </a:moveTo>
                <a:lnTo>
                  <a:pt x="18858" y="4825"/>
                </a:lnTo>
                <a:lnTo>
                  <a:pt x="9818" y="13865"/>
                </a:lnTo>
                <a:lnTo>
                  <a:pt x="9818" y="11782"/>
                </a:lnTo>
                <a:lnTo>
                  <a:pt x="7736" y="11782"/>
                </a:lnTo>
                <a:cubicBezTo>
                  <a:pt x="7736" y="11782"/>
                  <a:pt x="16775" y="2742"/>
                  <a:pt x="16775" y="2742"/>
                </a:cubicBezTo>
                <a:close/>
                <a:moveTo>
                  <a:pt x="18104" y="1414"/>
                </a:moveTo>
                <a:cubicBezTo>
                  <a:pt x="18371" y="1147"/>
                  <a:pt x="18739" y="982"/>
                  <a:pt x="19145" y="982"/>
                </a:cubicBezTo>
                <a:cubicBezTo>
                  <a:pt x="19959" y="982"/>
                  <a:pt x="20618" y="1642"/>
                  <a:pt x="20618" y="2455"/>
                </a:cubicBezTo>
                <a:cubicBezTo>
                  <a:pt x="20618" y="2861"/>
                  <a:pt x="20453" y="3230"/>
                  <a:pt x="20187" y="3496"/>
                </a:cubicBezTo>
                <a:lnTo>
                  <a:pt x="19552" y="4131"/>
                </a:lnTo>
                <a:lnTo>
                  <a:pt x="17469" y="2048"/>
                </a:lnTo>
                <a:cubicBezTo>
                  <a:pt x="17469" y="2048"/>
                  <a:pt x="18104" y="1414"/>
                  <a:pt x="18104" y="1414"/>
                </a:cubicBezTo>
                <a:close/>
                <a:moveTo>
                  <a:pt x="5400" y="16200"/>
                </a:moveTo>
                <a:lnTo>
                  <a:pt x="9590" y="15481"/>
                </a:lnTo>
                <a:lnTo>
                  <a:pt x="20881" y="4190"/>
                </a:lnTo>
                <a:cubicBezTo>
                  <a:pt x="21325" y="3746"/>
                  <a:pt x="21600" y="3133"/>
                  <a:pt x="21600" y="2455"/>
                </a:cubicBezTo>
                <a:cubicBezTo>
                  <a:pt x="21600" y="1099"/>
                  <a:pt x="20501" y="0"/>
                  <a:pt x="19145" y="0"/>
                </a:cubicBezTo>
                <a:cubicBezTo>
                  <a:pt x="18468" y="0"/>
                  <a:pt x="17854" y="275"/>
                  <a:pt x="17410" y="719"/>
                </a:cubicBezTo>
                <a:lnTo>
                  <a:pt x="6119" y="12010"/>
                </a:lnTo>
                <a:cubicBezTo>
                  <a:pt x="6119" y="12010"/>
                  <a:pt x="5400" y="16200"/>
                  <a:pt x="5400" y="16200"/>
                </a:cubicBezTo>
                <a:close/>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5" name="Shape 2632"/>
          <p:cNvSpPr/>
          <p:nvPr/>
        </p:nvSpPr>
        <p:spPr>
          <a:xfrm>
            <a:off x="8778722" y="3912486"/>
            <a:ext cx="391500" cy="478498"/>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chemeClr val="tx1">
              <a:lumMod val="75000"/>
              <a:lumOff val="25000"/>
            </a:schemeClr>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latin typeface="+mj-lt"/>
            </a:endParaRPr>
          </a:p>
        </p:txBody>
      </p:sp>
      <p:sp>
        <p:nvSpPr>
          <p:cNvPr id="6" name="TextBox 5"/>
          <p:cNvSpPr txBox="1"/>
          <p:nvPr/>
        </p:nvSpPr>
        <p:spPr>
          <a:xfrm>
            <a:off x="8723181" y="1634216"/>
            <a:ext cx="1994647" cy="400110"/>
          </a:xfrm>
          <a:prstGeom prst="rect">
            <a:avLst/>
          </a:prstGeom>
          <a:noFill/>
        </p:spPr>
        <p:txBody>
          <a:bodyPr wrap="square" rtlCol="0">
            <a:spAutoFit/>
          </a:bodyPr>
          <a:lstStyle/>
          <a:p>
            <a:r>
              <a:rPr lang="en-US" sz="2000" b="1">
                <a:solidFill>
                  <a:schemeClr val="tx1">
                    <a:lumMod val="75000"/>
                    <a:lumOff val="25000"/>
                  </a:schemeClr>
                </a:solidFill>
                <a:latin typeface="+mj-lt"/>
              </a:rPr>
              <a:t>Service One</a:t>
            </a:r>
          </a:p>
        </p:txBody>
      </p:sp>
      <p:sp>
        <p:nvSpPr>
          <p:cNvPr id="7" name="Rectangle 6"/>
          <p:cNvSpPr/>
          <p:nvPr/>
        </p:nvSpPr>
        <p:spPr>
          <a:xfrm>
            <a:off x="8723182" y="2034326"/>
            <a:ext cx="3013334" cy="923330"/>
          </a:xfrm>
          <a:prstGeom prst="rect">
            <a:avLst/>
          </a:prstGeom>
        </p:spPr>
        <p:txBody>
          <a:bodyPr wrap="square">
            <a:spAutoFit/>
          </a:bodyPr>
          <a:lstStyle/>
          <a:p>
            <a:pPr>
              <a:lnSpc>
                <a:spcPct val="150000"/>
              </a:lnSpc>
            </a:pPr>
            <a:r>
              <a:rPr lang="en-US" sz="1200" b="0" i="0">
                <a:solidFill>
                  <a:schemeClr val="tx1">
                    <a:lumMod val="65000"/>
                    <a:lumOff val="35000"/>
                  </a:schemeClr>
                </a:solidFill>
                <a:effectLst/>
                <a:latin typeface="+mj-lt"/>
              </a:rPr>
              <a:t>Sed ut perspiciatis unde omnis iste natus erroroluptatem accusantium doloremque laudantium,</a:t>
            </a:r>
            <a:endParaRPr lang="en-US" sz="1200">
              <a:solidFill>
                <a:schemeClr val="tx1">
                  <a:lumMod val="65000"/>
                  <a:lumOff val="35000"/>
                </a:schemeClr>
              </a:solidFill>
              <a:latin typeface="+mj-lt"/>
            </a:endParaRPr>
          </a:p>
        </p:txBody>
      </p:sp>
      <p:sp>
        <p:nvSpPr>
          <p:cNvPr id="8" name="TextBox 7"/>
          <p:cNvSpPr txBox="1"/>
          <p:nvPr/>
        </p:nvSpPr>
        <p:spPr>
          <a:xfrm>
            <a:off x="8723182" y="4664860"/>
            <a:ext cx="1994647" cy="400110"/>
          </a:xfrm>
          <a:prstGeom prst="rect">
            <a:avLst/>
          </a:prstGeom>
          <a:noFill/>
        </p:spPr>
        <p:txBody>
          <a:bodyPr wrap="square" rtlCol="0">
            <a:spAutoFit/>
          </a:bodyPr>
          <a:lstStyle/>
          <a:p>
            <a:r>
              <a:rPr lang="en-US" sz="2000" b="1">
                <a:solidFill>
                  <a:schemeClr val="tx1">
                    <a:lumMod val="75000"/>
                    <a:lumOff val="25000"/>
                  </a:schemeClr>
                </a:solidFill>
                <a:latin typeface="+mj-lt"/>
              </a:rPr>
              <a:t>Service Two</a:t>
            </a:r>
          </a:p>
        </p:txBody>
      </p:sp>
      <p:sp>
        <p:nvSpPr>
          <p:cNvPr id="9" name="Rectangle 8"/>
          <p:cNvSpPr/>
          <p:nvPr/>
        </p:nvSpPr>
        <p:spPr>
          <a:xfrm>
            <a:off x="8723183" y="5064970"/>
            <a:ext cx="3013334" cy="923330"/>
          </a:xfrm>
          <a:prstGeom prst="rect">
            <a:avLst/>
          </a:prstGeom>
        </p:spPr>
        <p:txBody>
          <a:bodyPr wrap="square">
            <a:spAutoFit/>
          </a:bodyPr>
          <a:lstStyle/>
          <a:p>
            <a:pPr>
              <a:lnSpc>
                <a:spcPct val="150000"/>
              </a:lnSpc>
            </a:pPr>
            <a:r>
              <a:rPr lang="en-US" sz="1200" b="0" i="0">
                <a:solidFill>
                  <a:schemeClr val="tx1">
                    <a:lumMod val="65000"/>
                    <a:lumOff val="35000"/>
                  </a:schemeClr>
                </a:solidFill>
                <a:effectLst/>
                <a:latin typeface="+mj-lt"/>
              </a:rPr>
              <a:t>Sed ut perspiciatis unde omnis iste natus erroroluptatem accusantium doloremque laudantium,</a:t>
            </a:r>
            <a:endParaRPr lang="en-US" sz="1200">
              <a:solidFill>
                <a:schemeClr val="tx1">
                  <a:lumMod val="65000"/>
                  <a:lumOff val="35000"/>
                </a:schemeClr>
              </a:solidFill>
              <a:latin typeface="+mj-lt"/>
            </a:endParaRPr>
          </a:p>
        </p:txBody>
      </p:sp>
      <p:sp>
        <p:nvSpPr>
          <p:cNvPr id="10" name="Rectangle 9"/>
          <p:cNvSpPr/>
          <p:nvPr/>
        </p:nvSpPr>
        <p:spPr>
          <a:xfrm>
            <a:off x="914400" y="4377272"/>
            <a:ext cx="5276850" cy="1591846"/>
          </a:xfrm>
          <a:prstGeom prst="rect">
            <a:avLst/>
          </a:prstGeom>
        </p:spPr>
        <p:txBody>
          <a:bodyPr wrap="square">
            <a:spAutoFit/>
          </a:bodyPr>
          <a:lstStyle/>
          <a:p>
            <a:pPr>
              <a:lnSpc>
                <a:spcPct val="150000"/>
              </a:lnSpc>
            </a:pPr>
            <a:r>
              <a:rPr lang="en-US" sz="1100" b="0" i="0">
                <a:solidFill>
                  <a:schemeClr val="bg1">
                    <a:lumMod val="65000"/>
                  </a:schemeClr>
                </a:solidFill>
                <a:effectLst/>
                <a:latin typeface="+mj-lt"/>
              </a:rPr>
              <a:t>Sed ut perspiciatis unde omnis iste natunerror sit voluptatem accusantium doloremque unde omnis iste natus erroolup tato lorem quendeti omns iste accusantium sit voluptatem accusantium doloremque unde omnis iste atus erroolup tato lorem quendeti omnis iste accusantium sit voluptaccusantikm doloremque unde omnis iste natus erroolup tato lorem</a:t>
            </a:r>
            <a:endParaRPr lang="en-US" sz="1100">
              <a:solidFill>
                <a:schemeClr val="bg1">
                  <a:lumMod val="65000"/>
                </a:schemeClr>
              </a:solidFill>
              <a:latin typeface="+mj-lt"/>
            </a:endParaRPr>
          </a:p>
        </p:txBody>
      </p:sp>
      <p:sp>
        <p:nvSpPr>
          <p:cNvPr id="11" name="Rectangle 10"/>
          <p:cNvSpPr/>
          <p:nvPr/>
        </p:nvSpPr>
        <p:spPr>
          <a:xfrm>
            <a:off x="914400" y="907464"/>
            <a:ext cx="3695700" cy="2862322"/>
          </a:xfrm>
          <a:prstGeom prst="rect">
            <a:avLst/>
          </a:prstGeom>
        </p:spPr>
        <p:txBody>
          <a:bodyPr wrap="square">
            <a:spAutoFit/>
          </a:bodyPr>
          <a:lstStyle/>
          <a:p>
            <a:r>
              <a:rPr lang="en-US" sz="3600" b="1">
                <a:solidFill>
                  <a:schemeClr val="tx1">
                    <a:lumMod val="75000"/>
                    <a:lumOff val="25000"/>
                  </a:schemeClr>
                </a:solidFill>
                <a:latin typeface="+mj-lt"/>
              </a:rPr>
              <a:t>I Cook With Feel, Sometimes I Even Add It To The Heart</a:t>
            </a:r>
          </a:p>
        </p:txBody>
      </p:sp>
      <p:pic>
        <p:nvPicPr>
          <p:cNvPr id="13" name="Picture Placeholder 12">
            <a:extLst>
              <a:ext uri="{FF2B5EF4-FFF2-40B4-BE49-F238E27FC236}">
                <a16:creationId xmlns:a16="http://schemas.microsoft.com/office/drawing/2014/main" id="{446DCAB6-F3A2-43FF-90D3-7C421308B3B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27863" r="27863"/>
          <a:stretch>
            <a:fillRect/>
          </a:stretch>
        </p:blipFill>
        <p:spPr/>
      </p:pic>
    </p:spTree>
    <p:extLst>
      <p:ext uri="{BB962C8B-B14F-4D97-AF65-F5344CB8AC3E}">
        <p14:creationId xmlns:p14="http://schemas.microsoft.com/office/powerpoint/2010/main" val="35472257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99042237-4E14-4EDC-B096-4EEA415BB4B3}"/>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668" b="3668"/>
          <a:stretch>
            <a:fillRect/>
          </a:stretch>
        </p:blipFill>
        <p:spPr/>
      </p:pic>
      <p:sp>
        <p:nvSpPr>
          <p:cNvPr id="3" name="Rectangle 2"/>
          <p:cNvSpPr/>
          <p:nvPr/>
        </p:nvSpPr>
        <p:spPr>
          <a:xfrm>
            <a:off x="7477125" y="2571750"/>
            <a:ext cx="3752850" cy="4286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j-lt"/>
            </a:endParaRPr>
          </a:p>
        </p:txBody>
      </p:sp>
      <p:sp>
        <p:nvSpPr>
          <p:cNvPr id="4" name="TextBox 3"/>
          <p:cNvSpPr txBox="1"/>
          <p:nvPr/>
        </p:nvSpPr>
        <p:spPr>
          <a:xfrm>
            <a:off x="8118177" y="4961698"/>
            <a:ext cx="1313496" cy="461665"/>
          </a:xfrm>
          <a:prstGeom prst="rect">
            <a:avLst/>
          </a:prstGeom>
          <a:noFill/>
        </p:spPr>
        <p:txBody>
          <a:bodyPr wrap="square" rtlCol="0">
            <a:spAutoFit/>
          </a:bodyPr>
          <a:lstStyle/>
          <a:p>
            <a:r>
              <a:rPr lang="en-US" sz="2400" b="1" dirty="0">
                <a:solidFill>
                  <a:schemeClr val="tx1">
                    <a:lumMod val="75000"/>
                    <a:lumOff val="25000"/>
                  </a:schemeClr>
                </a:solidFill>
                <a:latin typeface="+mj-lt"/>
              </a:rPr>
              <a:t>Value</a:t>
            </a:r>
          </a:p>
        </p:txBody>
      </p:sp>
      <p:sp>
        <p:nvSpPr>
          <p:cNvPr id="5" name="Rectangle 4"/>
          <p:cNvSpPr/>
          <p:nvPr/>
        </p:nvSpPr>
        <p:spPr>
          <a:xfrm>
            <a:off x="8118176" y="5430628"/>
            <a:ext cx="2684079" cy="827021"/>
          </a:xfrm>
          <a:prstGeom prst="rect">
            <a:avLst/>
          </a:prstGeom>
        </p:spPr>
        <p:txBody>
          <a:bodyPr wrap="square">
            <a:spAutoFit/>
          </a:bodyPr>
          <a:lstStyle/>
          <a:p>
            <a:pPr>
              <a:lnSpc>
                <a:spcPct val="150000"/>
              </a:lnSpc>
            </a:pPr>
            <a:r>
              <a:rPr lang="en-US" sz="1100" b="0" i="0">
                <a:solidFill>
                  <a:schemeClr val="tx1">
                    <a:lumMod val="65000"/>
                    <a:lumOff val="35000"/>
                  </a:schemeClr>
                </a:solidFill>
                <a:effectLst/>
                <a:latin typeface="+mj-lt"/>
              </a:rPr>
              <a:t>Sed ut perspiciatis unde omnis iserr oro luptat em accusan rroro. undeo omnis iserr oro luptatem</a:t>
            </a:r>
            <a:endParaRPr lang="en-US" sz="1100">
              <a:solidFill>
                <a:schemeClr val="tx1">
                  <a:lumMod val="65000"/>
                  <a:lumOff val="35000"/>
                </a:schemeClr>
              </a:solidFill>
              <a:latin typeface="+mj-lt"/>
            </a:endParaRPr>
          </a:p>
        </p:txBody>
      </p:sp>
      <p:sp>
        <p:nvSpPr>
          <p:cNvPr id="6" name="TextBox 5"/>
          <p:cNvSpPr txBox="1"/>
          <p:nvPr/>
        </p:nvSpPr>
        <p:spPr>
          <a:xfrm>
            <a:off x="8118177" y="4257204"/>
            <a:ext cx="1313496" cy="400110"/>
          </a:xfrm>
          <a:prstGeom prst="rect">
            <a:avLst/>
          </a:prstGeom>
          <a:noFill/>
        </p:spPr>
        <p:txBody>
          <a:bodyPr wrap="square" rtlCol="0">
            <a:spAutoFit/>
          </a:bodyPr>
          <a:lstStyle/>
          <a:p>
            <a:r>
              <a:rPr lang="en-US" sz="2000" b="1" spc="300">
                <a:solidFill>
                  <a:schemeClr val="tx1">
                    <a:lumMod val="75000"/>
                    <a:lumOff val="25000"/>
                  </a:schemeClr>
                </a:solidFill>
                <a:latin typeface="+mj-lt"/>
              </a:rPr>
              <a:t>78 Kg</a:t>
            </a:r>
          </a:p>
        </p:txBody>
      </p:sp>
      <p:sp>
        <p:nvSpPr>
          <p:cNvPr id="7" name="Rectangle 6"/>
          <p:cNvSpPr/>
          <p:nvPr/>
        </p:nvSpPr>
        <p:spPr>
          <a:xfrm>
            <a:off x="8118176" y="3111708"/>
            <a:ext cx="2684079" cy="827021"/>
          </a:xfrm>
          <a:prstGeom prst="rect">
            <a:avLst/>
          </a:prstGeom>
        </p:spPr>
        <p:txBody>
          <a:bodyPr wrap="square">
            <a:spAutoFit/>
          </a:bodyPr>
          <a:lstStyle/>
          <a:p>
            <a:pPr>
              <a:lnSpc>
                <a:spcPct val="150000"/>
              </a:lnSpc>
            </a:pPr>
            <a:r>
              <a:rPr lang="en-US" sz="1100" b="0" i="0">
                <a:solidFill>
                  <a:schemeClr val="tx1">
                    <a:lumMod val="65000"/>
                    <a:lumOff val="35000"/>
                  </a:schemeClr>
                </a:solidFill>
                <a:effectLst/>
                <a:latin typeface="+mj-lt"/>
              </a:rPr>
              <a:t>Sed ut perspiciatis unde omnis iserr oro luptat em accusan rroro. undeo omnis iserr oro luptatem</a:t>
            </a:r>
            <a:endParaRPr lang="en-US" sz="1100">
              <a:solidFill>
                <a:schemeClr val="tx1">
                  <a:lumMod val="65000"/>
                  <a:lumOff val="35000"/>
                </a:schemeClr>
              </a:solidFill>
              <a:latin typeface="+mj-lt"/>
            </a:endParaRPr>
          </a:p>
        </p:txBody>
      </p:sp>
      <p:sp>
        <p:nvSpPr>
          <p:cNvPr id="8" name="Rectangle 7"/>
          <p:cNvSpPr/>
          <p:nvPr/>
        </p:nvSpPr>
        <p:spPr>
          <a:xfrm>
            <a:off x="742950" y="1536174"/>
            <a:ext cx="3134630" cy="3785652"/>
          </a:xfrm>
          <a:prstGeom prst="rect">
            <a:avLst/>
          </a:prstGeom>
        </p:spPr>
        <p:txBody>
          <a:bodyPr wrap="square">
            <a:spAutoFit/>
          </a:bodyPr>
          <a:lstStyle/>
          <a:p>
            <a:r>
              <a:rPr lang="en-US" sz="4000" b="1">
                <a:solidFill>
                  <a:schemeClr val="tx1">
                    <a:lumMod val="75000"/>
                    <a:lumOff val="25000"/>
                  </a:schemeClr>
                </a:solidFill>
                <a:latin typeface="+mj-lt"/>
              </a:rPr>
              <a:t>I Cook With Feel, Sometimes I Even Add It To The Heart</a:t>
            </a:r>
          </a:p>
        </p:txBody>
      </p:sp>
    </p:spTree>
    <p:extLst>
      <p:ext uri="{BB962C8B-B14F-4D97-AF65-F5344CB8AC3E}">
        <p14:creationId xmlns:p14="http://schemas.microsoft.com/office/powerpoint/2010/main" val="2096128011"/>
      </p:ext>
    </p:extLst>
  </p:cSld>
  <p:clrMapOvr>
    <a:masterClrMapping/>
  </p:clrMapOvr>
</p:sld>
</file>

<file path=ppt/theme/theme1.xml><?xml version="1.0" encoding="utf-8"?>
<a:theme xmlns:a="http://schemas.openxmlformats.org/drawingml/2006/main" name="Office Theme">
  <a:themeElements>
    <a:clrScheme name="Retro inspired ">
      <a:dk1>
        <a:sysClr val="windowText" lastClr="000000"/>
      </a:dk1>
      <a:lt1>
        <a:sysClr val="window" lastClr="FFFFFF"/>
      </a:lt1>
      <a:dk2>
        <a:srgbClr val="1F497D"/>
      </a:dk2>
      <a:lt2>
        <a:srgbClr val="EEECE1"/>
      </a:lt2>
      <a:accent1>
        <a:srgbClr val="FEDC3D"/>
      </a:accent1>
      <a:accent2>
        <a:srgbClr val="000000"/>
      </a:accent2>
      <a:accent3>
        <a:srgbClr val="01ABAA"/>
      </a:accent3>
      <a:accent4>
        <a:srgbClr val="FEA680"/>
      </a:accent4>
      <a:accent5>
        <a:srgbClr val="000000"/>
      </a:accent5>
      <a:accent6>
        <a:srgbClr val="8A8A8A"/>
      </a:accent6>
      <a:hlink>
        <a:srgbClr val="0096D2"/>
      </a:hlink>
      <a:folHlink>
        <a:srgbClr val="00578B"/>
      </a:folHlink>
    </a:clrScheme>
    <a:fontScheme name="Custom 6">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TotalTime>
  <Words>1320</Words>
  <Application>Microsoft Office PowerPoint</Application>
  <PresentationFormat>Widescreen</PresentationFormat>
  <Paragraphs>125</Paragraphs>
  <Slides>25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53</cp:revision>
  <dcterms:created xsi:type="dcterms:W3CDTF">2021-02-09T15:50:15Z</dcterms:created>
  <dcterms:modified xsi:type="dcterms:W3CDTF">2021-03-09T07:39:36Z</dcterms:modified>
</cp:coreProperties>
</file>