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80" r:id="rId22"/>
    <p:sldId id="282" r:id="rId23"/>
    <p:sldId id="285" r:id="rId24"/>
    <p:sldId id="287" r:id="rId25"/>
    <p:sldId id="28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2154" y="12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12192000" cy="6858000"/>
          </a:xfrm>
          <a:prstGeom prst="rect">
            <a:avLst/>
          </a:prstGeom>
        </p:spPr>
        <p:txBody>
          <a:bodyPr/>
          <a:lstStyle/>
          <a:p>
            <a:endParaRPr lang="id-ID"/>
          </a:p>
        </p:txBody>
      </p:sp>
    </p:spTree>
    <p:extLst>
      <p:ext uri="{BB962C8B-B14F-4D97-AF65-F5344CB8AC3E}">
        <p14:creationId xmlns:p14="http://schemas.microsoft.com/office/powerpoint/2010/main" val="2094207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0850" y="454025"/>
            <a:ext cx="3898900" cy="5949950"/>
          </a:xfrm>
          <a:prstGeom prst="rect">
            <a:avLst/>
          </a:prstGeom>
        </p:spPr>
        <p:txBody>
          <a:bodyPr/>
          <a:lstStyle/>
          <a:p>
            <a:endParaRPr lang="id-ID"/>
          </a:p>
        </p:txBody>
      </p:sp>
      <p:sp>
        <p:nvSpPr>
          <p:cNvPr id="9" name="Picture Placeholder 8"/>
          <p:cNvSpPr>
            <a:spLocks noGrp="1"/>
          </p:cNvSpPr>
          <p:nvPr>
            <p:ph type="pic" sz="quarter" idx="11"/>
          </p:nvPr>
        </p:nvSpPr>
        <p:spPr>
          <a:xfrm>
            <a:off x="4572000" y="3222625"/>
            <a:ext cx="7086600" cy="3181350"/>
          </a:xfrm>
          <a:prstGeom prst="rect">
            <a:avLst/>
          </a:prstGeom>
        </p:spPr>
        <p:txBody>
          <a:bodyPr/>
          <a:lstStyle/>
          <a:p>
            <a:endParaRPr lang="id-ID"/>
          </a:p>
        </p:txBody>
      </p:sp>
    </p:spTree>
    <p:extLst>
      <p:ext uri="{BB962C8B-B14F-4D97-AF65-F5344CB8AC3E}">
        <p14:creationId xmlns:p14="http://schemas.microsoft.com/office/powerpoint/2010/main" val="843351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106444" y="214313"/>
            <a:ext cx="6850063" cy="6429375"/>
          </a:xfrm>
          <a:prstGeom prst="rect">
            <a:avLst/>
          </a:prstGeom>
        </p:spPr>
        <p:txBody>
          <a:bodyPr/>
          <a:lstStyle/>
          <a:p>
            <a:endParaRPr lang="id-ID"/>
          </a:p>
        </p:txBody>
      </p:sp>
    </p:spTree>
    <p:extLst>
      <p:ext uri="{BB962C8B-B14F-4D97-AF65-F5344CB8AC3E}">
        <p14:creationId xmlns:p14="http://schemas.microsoft.com/office/powerpoint/2010/main" val="1195885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85800" y="584540"/>
            <a:ext cx="6948714" cy="5688920"/>
          </a:xfrm>
          <a:prstGeom prst="rect">
            <a:avLst/>
          </a:prstGeom>
        </p:spPr>
        <p:txBody>
          <a:bodyPr/>
          <a:lstStyle/>
          <a:p>
            <a:endParaRPr lang="id-ID"/>
          </a:p>
        </p:txBody>
      </p:sp>
    </p:spTree>
    <p:extLst>
      <p:ext uri="{BB962C8B-B14F-4D97-AF65-F5344CB8AC3E}">
        <p14:creationId xmlns:p14="http://schemas.microsoft.com/office/powerpoint/2010/main" val="1890098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3684588" y="377825"/>
            <a:ext cx="8128000" cy="4440238"/>
          </a:xfrm>
          <a:prstGeom prst="rect">
            <a:avLst/>
          </a:prstGeom>
        </p:spPr>
        <p:txBody>
          <a:bodyPr/>
          <a:lstStyle/>
          <a:p>
            <a:endParaRPr lang="id-ID"/>
          </a:p>
        </p:txBody>
      </p:sp>
    </p:spTree>
    <p:extLst>
      <p:ext uri="{BB962C8B-B14F-4D97-AF65-F5344CB8AC3E}">
        <p14:creationId xmlns:p14="http://schemas.microsoft.com/office/powerpoint/2010/main" val="3891792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409825" y="290513"/>
            <a:ext cx="3221038" cy="6254750"/>
          </a:xfrm>
          <a:prstGeom prst="rect">
            <a:avLst/>
          </a:prstGeom>
        </p:spPr>
        <p:txBody>
          <a:bodyPr/>
          <a:lstStyle/>
          <a:p>
            <a:endParaRPr lang="id-ID"/>
          </a:p>
        </p:txBody>
      </p:sp>
    </p:spTree>
    <p:extLst>
      <p:ext uri="{BB962C8B-B14F-4D97-AF65-F5344CB8AC3E}">
        <p14:creationId xmlns:p14="http://schemas.microsoft.com/office/powerpoint/2010/main" val="1172356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6" name="Picture Placeholder 8"/>
          <p:cNvSpPr>
            <a:spLocks noGrp="1"/>
          </p:cNvSpPr>
          <p:nvPr>
            <p:ph type="pic" sz="quarter" idx="10"/>
          </p:nvPr>
        </p:nvSpPr>
        <p:spPr>
          <a:xfrm>
            <a:off x="6459308" y="305027"/>
            <a:ext cx="4303941" cy="6254750"/>
          </a:xfrm>
          <a:prstGeom prst="rect">
            <a:avLst/>
          </a:prstGeom>
        </p:spPr>
        <p:txBody>
          <a:bodyPr/>
          <a:lstStyle/>
          <a:p>
            <a:endParaRPr lang="id-ID"/>
          </a:p>
        </p:txBody>
      </p:sp>
    </p:spTree>
    <p:extLst>
      <p:ext uri="{BB962C8B-B14F-4D97-AF65-F5344CB8AC3E}">
        <p14:creationId xmlns:p14="http://schemas.microsoft.com/office/powerpoint/2010/main" val="3598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582057" y="609600"/>
            <a:ext cx="5820456" cy="5573713"/>
          </a:xfrm>
          <a:prstGeom prst="rect">
            <a:avLst/>
          </a:prstGeom>
        </p:spPr>
        <p:txBody>
          <a:bodyPr/>
          <a:lstStyle/>
          <a:p>
            <a:endParaRPr lang="id-ID"/>
          </a:p>
        </p:txBody>
      </p:sp>
    </p:spTree>
    <p:extLst>
      <p:ext uri="{BB962C8B-B14F-4D97-AF65-F5344CB8AC3E}">
        <p14:creationId xmlns:p14="http://schemas.microsoft.com/office/powerpoint/2010/main" val="2975394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3330801" y="468823"/>
            <a:ext cx="2661785" cy="5920354"/>
          </a:xfrm>
          <a:prstGeom prst="rect">
            <a:avLst/>
          </a:prstGeom>
        </p:spPr>
        <p:txBody>
          <a:bodyPr/>
          <a:lstStyle/>
          <a:p>
            <a:endParaRPr lang="id-ID"/>
          </a:p>
        </p:txBody>
      </p:sp>
      <p:sp>
        <p:nvSpPr>
          <p:cNvPr id="4" name="Picture Placeholder 8">
            <a:extLst>
              <a:ext uri="{FF2B5EF4-FFF2-40B4-BE49-F238E27FC236}">
                <a16:creationId xmlns:a16="http://schemas.microsoft.com/office/drawing/2014/main" id="{A75B8B5E-2AFB-4564-905C-2C2802FDAF9C}"/>
              </a:ext>
            </a:extLst>
          </p:cNvPr>
          <p:cNvSpPr>
            <a:spLocks noGrp="1"/>
          </p:cNvSpPr>
          <p:nvPr>
            <p:ph type="pic" sz="quarter" idx="12"/>
          </p:nvPr>
        </p:nvSpPr>
        <p:spPr>
          <a:xfrm>
            <a:off x="560387" y="468823"/>
            <a:ext cx="2661785" cy="5920354"/>
          </a:xfrm>
          <a:prstGeom prst="rect">
            <a:avLst/>
          </a:prstGeom>
        </p:spPr>
        <p:txBody>
          <a:bodyPr/>
          <a:lstStyle/>
          <a:p>
            <a:endParaRPr lang="id-ID"/>
          </a:p>
        </p:txBody>
      </p:sp>
    </p:spTree>
    <p:extLst>
      <p:ext uri="{BB962C8B-B14F-4D97-AF65-F5344CB8AC3E}">
        <p14:creationId xmlns:p14="http://schemas.microsoft.com/office/powerpoint/2010/main" val="19850178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437743" y="345281"/>
            <a:ext cx="7373257" cy="6167438"/>
          </a:xfrm>
          <a:prstGeom prst="rect">
            <a:avLst/>
          </a:prstGeom>
        </p:spPr>
        <p:txBody>
          <a:bodyPr/>
          <a:lstStyle/>
          <a:p>
            <a:endParaRPr lang="id-ID"/>
          </a:p>
        </p:txBody>
      </p:sp>
    </p:spTree>
    <p:extLst>
      <p:ext uri="{BB962C8B-B14F-4D97-AF65-F5344CB8AC3E}">
        <p14:creationId xmlns:p14="http://schemas.microsoft.com/office/powerpoint/2010/main" val="3092097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02306" y="293235"/>
            <a:ext cx="2598737" cy="2598737"/>
          </a:xfrm>
          <a:prstGeom prst="rect">
            <a:avLst/>
          </a:prstGeom>
        </p:spPr>
        <p:txBody>
          <a:bodyPr/>
          <a:lstStyle/>
          <a:p>
            <a:endParaRPr lang="id-ID"/>
          </a:p>
        </p:txBody>
      </p:sp>
      <p:sp>
        <p:nvSpPr>
          <p:cNvPr id="9" name="Picture Placeholder 8"/>
          <p:cNvSpPr>
            <a:spLocks noGrp="1"/>
          </p:cNvSpPr>
          <p:nvPr>
            <p:ph type="pic" sz="quarter" idx="11"/>
          </p:nvPr>
        </p:nvSpPr>
        <p:spPr>
          <a:xfrm>
            <a:off x="301625" y="3182938"/>
            <a:ext cx="3368675" cy="3367087"/>
          </a:xfrm>
          <a:prstGeom prst="rect">
            <a:avLst/>
          </a:prstGeom>
        </p:spPr>
        <p:txBody>
          <a:bodyPr/>
          <a:lstStyle/>
          <a:p>
            <a:endParaRPr lang="id-ID"/>
          </a:p>
        </p:txBody>
      </p:sp>
      <p:sp>
        <p:nvSpPr>
          <p:cNvPr id="10" name="Picture Placeholder 6"/>
          <p:cNvSpPr>
            <a:spLocks noGrp="1"/>
          </p:cNvSpPr>
          <p:nvPr>
            <p:ph type="pic" sz="quarter" idx="12"/>
          </p:nvPr>
        </p:nvSpPr>
        <p:spPr>
          <a:xfrm>
            <a:off x="3225800" y="293234"/>
            <a:ext cx="3390900" cy="2598737"/>
          </a:xfrm>
          <a:prstGeom prst="rect">
            <a:avLst/>
          </a:prstGeom>
        </p:spPr>
        <p:txBody>
          <a:bodyPr/>
          <a:lstStyle/>
          <a:p>
            <a:endParaRPr lang="id-ID"/>
          </a:p>
        </p:txBody>
      </p:sp>
      <p:sp>
        <p:nvSpPr>
          <p:cNvPr id="11" name="Picture Placeholder 8"/>
          <p:cNvSpPr>
            <a:spLocks noGrp="1"/>
          </p:cNvSpPr>
          <p:nvPr>
            <p:ph type="pic" sz="quarter" idx="13"/>
          </p:nvPr>
        </p:nvSpPr>
        <p:spPr>
          <a:xfrm>
            <a:off x="3962401" y="3182937"/>
            <a:ext cx="2654300" cy="3367087"/>
          </a:xfrm>
          <a:prstGeom prst="rect">
            <a:avLst/>
          </a:prstGeom>
        </p:spPr>
        <p:txBody>
          <a:bodyPr/>
          <a:lstStyle/>
          <a:p>
            <a:endParaRPr lang="id-ID"/>
          </a:p>
        </p:txBody>
      </p:sp>
    </p:spTree>
    <p:extLst>
      <p:ext uri="{BB962C8B-B14F-4D97-AF65-F5344CB8AC3E}">
        <p14:creationId xmlns:p14="http://schemas.microsoft.com/office/powerpoint/2010/main" val="566518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241800" y="1714500"/>
            <a:ext cx="3670300" cy="3670300"/>
          </a:xfrm>
          <a:prstGeom prst="rect">
            <a:avLst/>
          </a:prstGeom>
        </p:spPr>
        <p:txBody>
          <a:bodyPr/>
          <a:lstStyle/>
          <a:p>
            <a:endParaRPr lang="id-ID"/>
          </a:p>
        </p:txBody>
      </p:sp>
    </p:spTree>
    <p:extLst>
      <p:ext uri="{BB962C8B-B14F-4D97-AF65-F5344CB8AC3E}">
        <p14:creationId xmlns:p14="http://schemas.microsoft.com/office/powerpoint/2010/main" val="3299901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667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406401" y="348344"/>
            <a:ext cx="11408229" cy="6255657"/>
          </a:xfrm>
          <a:prstGeom prst="rect">
            <a:avLst/>
          </a:prstGeom>
        </p:spPr>
        <p:txBody>
          <a:bodyPr wrap="square">
            <a:noAutofit/>
          </a:bodyPr>
          <a:lstStyle/>
          <a:p>
            <a:endParaRPr lang="id-ID"/>
          </a:p>
        </p:txBody>
      </p:sp>
    </p:spTree>
    <p:extLst>
      <p:ext uri="{BB962C8B-B14F-4D97-AF65-F5344CB8AC3E}">
        <p14:creationId xmlns:p14="http://schemas.microsoft.com/office/powerpoint/2010/main" val="1615569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181850" y="495300"/>
            <a:ext cx="4667250" cy="5810250"/>
          </a:xfrm>
          <a:prstGeom prst="rect">
            <a:avLst/>
          </a:prstGeom>
        </p:spPr>
        <p:txBody>
          <a:bodyPr/>
          <a:lstStyle/>
          <a:p>
            <a:endParaRPr lang="id-ID"/>
          </a:p>
        </p:txBody>
      </p:sp>
    </p:spTree>
    <p:extLst>
      <p:ext uri="{BB962C8B-B14F-4D97-AF65-F5344CB8AC3E}">
        <p14:creationId xmlns:p14="http://schemas.microsoft.com/office/powerpoint/2010/main" val="3300788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562350" y="361950"/>
            <a:ext cx="3543300" cy="6038850"/>
          </a:xfrm>
          <a:prstGeom prst="rect">
            <a:avLst/>
          </a:prstGeom>
        </p:spPr>
        <p:txBody>
          <a:bodyPr/>
          <a:lstStyle>
            <a:lvl1pPr>
              <a:defRPr lang="id-ID"/>
            </a:lvl1pPr>
          </a:lstStyle>
          <a:p>
            <a:pPr lvl="0"/>
            <a:endParaRPr lang="id-ID"/>
          </a:p>
        </p:txBody>
      </p:sp>
    </p:spTree>
    <p:extLst>
      <p:ext uri="{BB962C8B-B14F-4D97-AF65-F5344CB8AC3E}">
        <p14:creationId xmlns:p14="http://schemas.microsoft.com/office/powerpoint/2010/main" val="128959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66700" y="285750"/>
            <a:ext cx="3276600" cy="6324600"/>
          </a:xfrm>
          <a:prstGeom prst="rect">
            <a:avLst/>
          </a:prstGeom>
        </p:spPr>
        <p:txBody>
          <a:bodyPr/>
          <a:lstStyle/>
          <a:p>
            <a:endParaRPr lang="id-ID"/>
          </a:p>
        </p:txBody>
      </p:sp>
      <p:sp>
        <p:nvSpPr>
          <p:cNvPr id="9" name="Picture Placeholder 8"/>
          <p:cNvSpPr>
            <a:spLocks noGrp="1"/>
          </p:cNvSpPr>
          <p:nvPr>
            <p:ph type="pic" sz="quarter" idx="11"/>
          </p:nvPr>
        </p:nvSpPr>
        <p:spPr>
          <a:xfrm>
            <a:off x="3867150" y="4000500"/>
            <a:ext cx="2381250" cy="2609850"/>
          </a:xfrm>
          <a:prstGeom prst="rect">
            <a:avLst/>
          </a:prstGeom>
        </p:spPr>
        <p:txBody>
          <a:bodyPr/>
          <a:lstStyle/>
          <a:p>
            <a:endParaRPr lang="id-ID"/>
          </a:p>
        </p:txBody>
      </p:sp>
    </p:spTree>
    <p:extLst>
      <p:ext uri="{BB962C8B-B14F-4D97-AF65-F5344CB8AC3E}">
        <p14:creationId xmlns:p14="http://schemas.microsoft.com/office/powerpoint/2010/main" val="3040411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42900" y="419100"/>
            <a:ext cx="4362450" cy="4362450"/>
          </a:xfrm>
          <a:prstGeom prst="rect">
            <a:avLst/>
          </a:prstGeom>
        </p:spPr>
        <p:txBody>
          <a:bodyPr/>
          <a:lstStyle/>
          <a:p>
            <a:endParaRPr lang="id-ID"/>
          </a:p>
        </p:txBody>
      </p:sp>
      <p:sp>
        <p:nvSpPr>
          <p:cNvPr id="12" name="Picture Placeholder 11"/>
          <p:cNvSpPr>
            <a:spLocks noGrp="1"/>
          </p:cNvSpPr>
          <p:nvPr>
            <p:ph type="pic" sz="quarter" idx="11"/>
          </p:nvPr>
        </p:nvSpPr>
        <p:spPr>
          <a:xfrm>
            <a:off x="6343650" y="3505200"/>
            <a:ext cx="3981450" cy="2686050"/>
          </a:xfrm>
          <a:prstGeom prst="rect">
            <a:avLst/>
          </a:prstGeom>
        </p:spPr>
        <p:txBody>
          <a:bodyPr/>
          <a:lstStyle/>
          <a:p>
            <a:endParaRPr lang="id-ID"/>
          </a:p>
        </p:txBody>
      </p:sp>
    </p:spTree>
    <p:extLst>
      <p:ext uri="{BB962C8B-B14F-4D97-AF65-F5344CB8AC3E}">
        <p14:creationId xmlns:p14="http://schemas.microsoft.com/office/powerpoint/2010/main" val="127976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725228" y="152400"/>
            <a:ext cx="2095500" cy="3810000"/>
          </a:xfrm>
          <a:prstGeom prst="rect">
            <a:avLst/>
          </a:prstGeom>
        </p:spPr>
        <p:txBody>
          <a:bodyPr/>
          <a:lstStyle/>
          <a:p>
            <a:endParaRPr lang="id-ID"/>
          </a:p>
        </p:txBody>
      </p:sp>
      <p:sp>
        <p:nvSpPr>
          <p:cNvPr id="8" name="Picture Placeholder 6"/>
          <p:cNvSpPr>
            <a:spLocks noGrp="1"/>
          </p:cNvSpPr>
          <p:nvPr>
            <p:ph type="pic" sz="quarter" idx="11"/>
          </p:nvPr>
        </p:nvSpPr>
        <p:spPr>
          <a:xfrm>
            <a:off x="9931400" y="2857500"/>
            <a:ext cx="2095500" cy="3822700"/>
          </a:xfrm>
          <a:prstGeom prst="rect">
            <a:avLst/>
          </a:prstGeom>
        </p:spPr>
        <p:txBody>
          <a:bodyPr/>
          <a:lstStyle/>
          <a:p>
            <a:endParaRPr lang="id-ID"/>
          </a:p>
        </p:txBody>
      </p:sp>
      <p:sp>
        <p:nvSpPr>
          <p:cNvPr id="10" name="Picture Placeholder 9"/>
          <p:cNvSpPr>
            <a:spLocks noGrp="1"/>
          </p:cNvSpPr>
          <p:nvPr>
            <p:ph type="pic" sz="quarter" idx="12"/>
          </p:nvPr>
        </p:nvSpPr>
        <p:spPr>
          <a:xfrm>
            <a:off x="7725228" y="4089400"/>
            <a:ext cx="2095500" cy="2590800"/>
          </a:xfrm>
          <a:prstGeom prst="rect">
            <a:avLst/>
          </a:prstGeom>
        </p:spPr>
        <p:txBody>
          <a:bodyPr/>
          <a:lstStyle/>
          <a:p>
            <a:endParaRPr lang="id-ID"/>
          </a:p>
        </p:txBody>
      </p:sp>
      <p:sp>
        <p:nvSpPr>
          <p:cNvPr id="11" name="Picture Placeholder 9"/>
          <p:cNvSpPr>
            <a:spLocks noGrp="1"/>
          </p:cNvSpPr>
          <p:nvPr>
            <p:ph type="pic" sz="quarter" idx="13"/>
          </p:nvPr>
        </p:nvSpPr>
        <p:spPr>
          <a:xfrm>
            <a:off x="9931400" y="152400"/>
            <a:ext cx="2095500" cy="2590800"/>
          </a:xfrm>
          <a:prstGeom prst="rect">
            <a:avLst/>
          </a:prstGeom>
        </p:spPr>
        <p:txBody>
          <a:bodyPr/>
          <a:lstStyle/>
          <a:p>
            <a:endParaRPr lang="id-ID"/>
          </a:p>
        </p:txBody>
      </p:sp>
    </p:spTree>
    <p:extLst>
      <p:ext uri="{BB962C8B-B14F-4D97-AF65-F5344CB8AC3E}">
        <p14:creationId xmlns:p14="http://schemas.microsoft.com/office/powerpoint/2010/main" val="3936363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813300" y="177800"/>
            <a:ext cx="7200900" cy="6451600"/>
          </a:xfrm>
          <a:prstGeom prst="rect">
            <a:avLst/>
          </a:prstGeom>
        </p:spPr>
        <p:txBody>
          <a:bodyPr/>
          <a:lstStyle/>
          <a:p>
            <a:endParaRPr lang="id-ID"/>
          </a:p>
        </p:txBody>
      </p:sp>
    </p:spTree>
    <p:extLst>
      <p:ext uri="{BB962C8B-B14F-4D97-AF65-F5344CB8AC3E}">
        <p14:creationId xmlns:p14="http://schemas.microsoft.com/office/powerpoint/2010/main" val="1504279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247650" y="265907"/>
            <a:ext cx="2119313" cy="6326187"/>
          </a:xfrm>
          <a:prstGeom prst="roundRect">
            <a:avLst>
              <a:gd name="adj" fmla="val 0"/>
            </a:avLst>
          </a:prstGeom>
        </p:spPr>
        <p:txBody>
          <a:bodyPr/>
          <a:lstStyle/>
          <a:p>
            <a:endParaRPr lang="id-ID" dirty="0"/>
          </a:p>
        </p:txBody>
      </p:sp>
      <p:sp>
        <p:nvSpPr>
          <p:cNvPr id="4" name="Picture Placeholder 8">
            <a:extLst>
              <a:ext uri="{FF2B5EF4-FFF2-40B4-BE49-F238E27FC236}">
                <a16:creationId xmlns:a16="http://schemas.microsoft.com/office/drawing/2014/main" id="{650EA94A-314F-48C1-928E-6AB755511201}"/>
              </a:ext>
            </a:extLst>
          </p:cNvPr>
          <p:cNvSpPr>
            <a:spLocks noGrp="1"/>
          </p:cNvSpPr>
          <p:nvPr>
            <p:ph type="pic" sz="quarter" idx="12"/>
          </p:nvPr>
        </p:nvSpPr>
        <p:spPr>
          <a:xfrm>
            <a:off x="6324600" y="265907"/>
            <a:ext cx="5619750" cy="6326187"/>
          </a:xfrm>
          <a:prstGeom prst="roundRect">
            <a:avLst>
              <a:gd name="adj" fmla="val 0"/>
            </a:avLst>
          </a:prstGeom>
        </p:spPr>
        <p:txBody>
          <a:bodyPr/>
          <a:lstStyle/>
          <a:p>
            <a:endParaRPr lang="id-ID" dirty="0"/>
          </a:p>
        </p:txBody>
      </p:sp>
    </p:spTree>
    <p:extLst>
      <p:ext uri="{BB962C8B-B14F-4D97-AF65-F5344CB8AC3E}">
        <p14:creationId xmlns:p14="http://schemas.microsoft.com/office/powerpoint/2010/main" val="1742881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71" r:id="rId20"/>
    <p:sldLayoutId id="214748367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5.jpeg"/><Relationship Id="rId1" Type="http://schemas.openxmlformats.org/officeDocument/2006/relationships/slideLayout" Target="../slideLayouts/slideLayout19.xml"/><Relationship Id="rId6" Type="http://schemas.openxmlformats.org/officeDocument/2006/relationships/image" Target="../media/image5.jpg"/><Relationship Id="rId5" Type="http://schemas.microsoft.com/office/2007/relationships/hdphoto" Target="../media/hdphoto3.wdp"/><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20.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5.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9658EF4-1B16-4891-A209-4AEF247484E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02" b="7802"/>
          <a:stretch>
            <a:fillRect/>
          </a:stretch>
        </p:blipFill>
        <p:spPr/>
      </p:pic>
      <p:sp>
        <p:nvSpPr>
          <p:cNvPr id="7" name="Rectangle 6"/>
          <p:cNvSpPr/>
          <p:nvPr/>
        </p:nvSpPr>
        <p:spPr>
          <a:xfrm>
            <a:off x="0" y="0"/>
            <a:ext cx="12192000" cy="6857999"/>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6" name="Group 15">
            <a:extLst>
              <a:ext uri="{FF2B5EF4-FFF2-40B4-BE49-F238E27FC236}">
                <a16:creationId xmlns:a16="http://schemas.microsoft.com/office/drawing/2014/main" id="{BAA13BC6-7602-4DF4-8F61-587E1FFFC226}"/>
              </a:ext>
            </a:extLst>
          </p:cNvPr>
          <p:cNvGrpSpPr/>
          <p:nvPr/>
        </p:nvGrpSpPr>
        <p:grpSpPr>
          <a:xfrm flipH="1">
            <a:off x="5072770" y="-1002043"/>
            <a:ext cx="7815915" cy="8343936"/>
            <a:chOff x="-682971" y="-1002043"/>
            <a:chExt cx="7815915" cy="8343936"/>
          </a:xfrm>
        </p:grpSpPr>
        <p:sp>
          <p:nvSpPr>
            <p:cNvPr id="17" name="Chord 16">
              <a:extLst>
                <a:ext uri="{FF2B5EF4-FFF2-40B4-BE49-F238E27FC236}">
                  <a16:creationId xmlns:a16="http://schemas.microsoft.com/office/drawing/2014/main" id="{E64ACF7E-9A2F-4DA7-84B2-E40A0C64F740}"/>
                </a:ext>
              </a:extLst>
            </p:cNvPr>
            <p:cNvSpPr/>
            <p:nvPr/>
          </p:nvSpPr>
          <p:spPr>
            <a:xfrm rot="18602248">
              <a:off x="3979071" y="-1002043"/>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Chord 17">
              <a:extLst>
                <a:ext uri="{FF2B5EF4-FFF2-40B4-BE49-F238E27FC236}">
                  <a16:creationId xmlns:a16="http://schemas.microsoft.com/office/drawing/2014/main" id="{E3FF690D-3B48-4786-BB1D-CEE39ED1F5B1}"/>
                </a:ext>
              </a:extLst>
            </p:cNvPr>
            <p:cNvSpPr/>
            <p:nvPr/>
          </p:nvSpPr>
          <p:spPr>
            <a:xfrm rot="13192381">
              <a:off x="-682971" y="31649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Chord 18">
              <a:extLst>
                <a:ext uri="{FF2B5EF4-FFF2-40B4-BE49-F238E27FC236}">
                  <a16:creationId xmlns:a16="http://schemas.microsoft.com/office/drawing/2014/main" id="{A066644B-E505-4CFA-8195-5422452FC144}"/>
                </a:ext>
              </a:extLst>
            </p:cNvPr>
            <p:cNvSpPr/>
            <p:nvPr/>
          </p:nvSpPr>
          <p:spPr>
            <a:xfrm rot="7807072">
              <a:off x="6088959" y="6297908"/>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 name="TextBox 4"/>
          <p:cNvSpPr txBox="1"/>
          <p:nvPr/>
        </p:nvSpPr>
        <p:spPr>
          <a:xfrm>
            <a:off x="3353238" y="972457"/>
            <a:ext cx="4730782" cy="4508927"/>
          </a:xfrm>
          <a:prstGeom prst="rect">
            <a:avLst/>
          </a:prstGeom>
          <a:noFill/>
        </p:spPr>
        <p:txBody>
          <a:bodyPr wrap="none" rtlCol="0">
            <a:spAutoFit/>
          </a:bodyPr>
          <a:lstStyle/>
          <a:p>
            <a:pPr algn="ctr"/>
            <a:r>
              <a:rPr lang="id-ID" sz="19900" dirty="0">
                <a:solidFill>
                  <a:schemeClr val="accent4"/>
                </a:solidFill>
                <a:latin typeface="Taken by Vultures Demo" panose="02000500000000000000" pitchFamily="2" charset="0"/>
              </a:rPr>
              <a:t>C</a:t>
            </a:r>
            <a:r>
              <a:rPr lang="id-ID" sz="28700" dirty="0">
                <a:solidFill>
                  <a:schemeClr val="accent4"/>
                </a:solidFill>
                <a:latin typeface="Taken by Vultures Alternates De" panose="02000500000000000000" pitchFamily="2" charset="0"/>
              </a:rPr>
              <a:t>onfetti</a:t>
            </a:r>
          </a:p>
        </p:txBody>
      </p:sp>
      <p:sp>
        <p:nvSpPr>
          <p:cNvPr id="9" name="TextBox 8"/>
          <p:cNvSpPr txBox="1"/>
          <p:nvPr/>
        </p:nvSpPr>
        <p:spPr>
          <a:xfrm>
            <a:off x="2086249" y="4279741"/>
            <a:ext cx="8019502" cy="400110"/>
          </a:xfrm>
          <a:prstGeom prst="rect">
            <a:avLst/>
          </a:prstGeom>
          <a:noFill/>
        </p:spPr>
        <p:txBody>
          <a:bodyPr wrap="square" rtlCol="0">
            <a:spAutoFit/>
          </a:bodyPr>
          <a:lstStyle/>
          <a:p>
            <a:pPr algn="ctr"/>
            <a:r>
              <a:rPr lang="en-US" sz="2000" b="1" spc="600" dirty="0">
                <a:solidFill>
                  <a:schemeClr val="bg1"/>
                </a:solidFill>
              </a:rPr>
              <a:t>CARNIVAL </a:t>
            </a:r>
            <a:r>
              <a:rPr lang="id-ID" sz="2000" b="1" spc="600" dirty="0">
                <a:solidFill>
                  <a:schemeClr val="bg1"/>
                </a:solidFill>
              </a:rPr>
              <a:t>PRESENTATION TEMPLATE</a:t>
            </a:r>
          </a:p>
        </p:txBody>
      </p:sp>
    </p:spTree>
    <p:extLst>
      <p:ext uri="{BB962C8B-B14F-4D97-AF65-F5344CB8AC3E}">
        <p14:creationId xmlns:p14="http://schemas.microsoft.com/office/powerpoint/2010/main" val="2981092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F033FD7-A4DD-4B09-985A-8F9B4C109679}"/>
              </a:ext>
            </a:extLst>
          </p:cNvPr>
          <p:cNvSpPr/>
          <p:nvPr/>
        </p:nvSpPr>
        <p:spPr>
          <a:xfrm>
            <a:off x="1981200" y="0"/>
            <a:ext cx="474345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550647" y="1486807"/>
            <a:ext cx="5631543" cy="1323439"/>
          </a:xfrm>
          <a:prstGeom prst="rect">
            <a:avLst/>
          </a:prstGeom>
          <a:noFill/>
        </p:spPr>
        <p:txBody>
          <a:bodyPr wrap="square" rtlCol="0">
            <a:spAutoFit/>
          </a:bodyPr>
          <a:lstStyle/>
          <a:p>
            <a:pPr algn="ctr"/>
            <a:r>
              <a:rPr lang="id-ID" sz="8000" dirty="0">
                <a:solidFill>
                  <a:schemeClr val="bg1"/>
                </a:solidFill>
                <a:latin typeface="Taken by Vultures Demo" panose="02000500000000000000" pitchFamily="2" charset="0"/>
              </a:rPr>
              <a:t>P</a:t>
            </a:r>
            <a:r>
              <a:rPr lang="id-ID" sz="8000" dirty="0">
                <a:solidFill>
                  <a:schemeClr val="bg1"/>
                </a:solidFill>
                <a:latin typeface="Taken by Vultures Alternates De" panose="02000500000000000000" pitchFamily="2" charset="0"/>
              </a:rPr>
              <a:t>ROJEC</a:t>
            </a:r>
            <a:r>
              <a:rPr lang="id-ID" sz="8000" dirty="0">
                <a:solidFill>
                  <a:schemeClr val="bg1"/>
                </a:solidFill>
                <a:latin typeface="Taken by Vultures Demo" panose="02000500000000000000" pitchFamily="2" charset="0"/>
              </a:rPr>
              <a:t>T</a:t>
            </a:r>
            <a:r>
              <a:rPr lang="en-US" sz="8000" dirty="0">
                <a:solidFill>
                  <a:schemeClr val="bg1"/>
                </a:solidFill>
                <a:latin typeface="Taken by Vultures Demo" panose="02000500000000000000" pitchFamily="2" charset="0"/>
              </a:rPr>
              <a:t> Confetti</a:t>
            </a:r>
            <a:endParaRPr lang="id-ID" sz="8000" dirty="0">
              <a:solidFill>
                <a:schemeClr val="bg1"/>
              </a:solidFill>
              <a:latin typeface="Taken by Vultures Demo" panose="02000500000000000000" pitchFamily="2" charset="0"/>
            </a:endParaRPr>
          </a:p>
        </p:txBody>
      </p:sp>
      <p:pic>
        <p:nvPicPr>
          <p:cNvPr id="27" name="Picture Placeholder 26">
            <a:extLst>
              <a:ext uri="{FF2B5EF4-FFF2-40B4-BE49-F238E27FC236}">
                <a16:creationId xmlns:a16="http://schemas.microsoft.com/office/drawing/2014/main" id="{CCF0B10A-C7F9-4DB4-B4CC-93E9622795C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8833" r="38833"/>
          <a:stretch/>
        </p:blipFill>
        <p:spPr>
          <a:xfrm>
            <a:off x="247650" y="265907"/>
            <a:ext cx="2119313" cy="6326187"/>
          </a:xfrm>
        </p:spPr>
      </p:pic>
      <p:pic>
        <p:nvPicPr>
          <p:cNvPr id="29" name="Picture Placeholder 28">
            <a:extLst>
              <a:ext uri="{FF2B5EF4-FFF2-40B4-BE49-F238E27FC236}">
                <a16:creationId xmlns:a16="http://schemas.microsoft.com/office/drawing/2014/main" id="{D17470D7-8984-47AB-9651-7C009532DF00}"/>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20396" r="20396"/>
          <a:stretch/>
        </p:blipFill>
        <p:spPr>
          <a:xfrm>
            <a:off x="6324600" y="265907"/>
            <a:ext cx="5619750" cy="6326187"/>
          </a:xfrm>
        </p:spPr>
      </p:pic>
      <p:sp>
        <p:nvSpPr>
          <p:cNvPr id="25" name="Rectangle 24">
            <a:extLst>
              <a:ext uri="{FF2B5EF4-FFF2-40B4-BE49-F238E27FC236}">
                <a16:creationId xmlns:a16="http://schemas.microsoft.com/office/drawing/2014/main" id="{B09A2B76-BF09-46E3-AD58-EBCB758B4220}"/>
              </a:ext>
            </a:extLst>
          </p:cNvPr>
          <p:cNvSpPr/>
          <p:nvPr/>
        </p:nvSpPr>
        <p:spPr>
          <a:xfrm>
            <a:off x="2865686" y="3272384"/>
            <a:ext cx="3012579" cy="2273443"/>
          </a:xfrm>
          <a:prstGeom prst="rect">
            <a:avLst/>
          </a:prstGeom>
        </p:spPr>
        <p:txBody>
          <a:bodyPr wrap="square">
            <a:spAutoFit/>
          </a:bodyPr>
          <a:lstStyle/>
          <a:p>
            <a:pPr algn="ct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typeg industry. Lorem Ipsum has been the industry’s. Lorem Ipsum is simply dummy text of the.</a:t>
            </a:r>
          </a:p>
        </p:txBody>
      </p:sp>
      <p:sp>
        <p:nvSpPr>
          <p:cNvPr id="21" name="Chord 20"/>
          <p:cNvSpPr/>
          <p:nvPr/>
        </p:nvSpPr>
        <p:spPr>
          <a:xfrm rot="18602248">
            <a:off x="8943868" y="-1006239"/>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2" name="Chord 21"/>
          <p:cNvSpPr/>
          <p:nvPr/>
        </p:nvSpPr>
        <p:spPr>
          <a:xfrm rot="13192381">
            <a:off x="-690114" y="4084823"/>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4154680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hord 6"/>
          <p:cNvSpPr/>
          <p:nvPr/>
        </p:nvSpPr>
        <p:spPr>
          <a:xfrm rot="13192381">
            <a:off x="-690114" y="2979923"/>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Chord 7"/>
          <p:cNvSpPr/>
          <p:nvPr/>
        </p:nvSpPr>
        <p:spPr>
          <a:xfrm rot="7807072">
            <a:off x="9901683" y="6300289"/>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2" name="Picture Placeholder 21">
            <a:extLst>
              <a:ext uri="{FF2B5EF4-FFF2-40B4-BE49-F238E27FC236}">
                <a16:creationId xmlns:a16="http://schemas.microsoft.com/office/drawing/2014/main" id="{4073F1A2-B74E-4816-B412-17145E2D51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163" r="28163"/>
          <a:stretch>
            <a:fillRect/>
          </a:stretch>
        </p:blipFill>
        <p:spPr/>
      </p:pic>
      <p:pic>
        <p:nvPicPr>
          <p:cNvPr id="24" name="Picture Placeholder 23">
            <a:extLst>
              <a:ext uri="{FF2B5EF4-FFF2-40B4-BE49-F238E27FC236}">
                <a16:creationId xmlns:a16="http://schemas.microsoft.com/office/drawing/2014/main" id="{567521B6-51D5-4304-B44F-8FB78DCEF0E3}"/>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6331" b="16331"/>
          <a:stretch>
            <a:fillRect/>
          </a:stretch>
        </p:blipFill>
        <p:spPr/>
      </p:pic>
      <p:sp>
        <p:nvSpPr>
          <p:cNvPr id="6" name="Chord 5"/>
          <p:cNvSpPr/>
          <p:nvPr/>
        </p:nvSpPr>
        <p:spPr>
          <a:xfrm rot="18602248">
            <a:off x="5394218" y="-1003523"/>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TextBox 17">
            <a:extLst>
              <a:ext uri="{FF2B5EF4-FFF2-40B4-BE49-F238E27FC236}">
                <a16:creationId xmlns:a16="http://schemas.microsoft.com/office/drawing/2014/main" id="{CBA52C96-CC91-4A19-9885-8204253346E2}"/>
              </a:ext>
            </a:extLst>
          </p:cNvPr>
          <p:cNvSpPr txBox="1"/>
          <p:nvPr/>
        </p:nvSpPr>
        <p:spPr>
          <a:xfrm>
            <a:off x="5154956" y="843374"/>
            <a:ext cx="5631543" cy="1323439"/>
          </a:xfrm>
          <a:prstGeom prst="rect">
            <a:avLst/>
          </a:prstGeom>
          <a:noFill/>
        </p:spPr>
        <p:txBody>
          <a:bodyPr wrap="square" rtlCol="0">
            <a:spAutoFit/>
          </a:bodyPr>
          <a:lstStyle/>
          <a:p>
            <a:r>
              <a:rPr lang="id-ID" sz="8000" dirty="0">
                <a:solidFill>
                  <a:schemeClr val="bg1"/>
                </a:solidFill>
                <a:latin typeface="Taken by Vultures Demo" panose="02000500000000000000" pitchFamily="2" charset="0"/>
              </a:rPr>
              <a:t>A</a:t>
            </a:r>
            <a:r>
              <a:rPr lang="id-ID" sz="8000" dirty="0">
                <a:solidFill>
                  <a:schemeClr val="bg1"/>
                </a:solidFill>
                <a:latin typeface="Taken by Vultures Alternates De" panose="02000500000000000000" pitchFamily="2" charset="0"/>
              </a:rPr>
              <a:t>WESOME </a:t>
            </a:r>
            <a:r>
              <a:rPr lang="en-US" sz="8000" dirty="0">
                <a:solidFill>
                  <a:schemeClr val="bg1"/>
                </a:solidFill>
                <a:latin typeface="Taken by Vultures Demo" panose="02000500000000000000" pitchFamily="2" charset="0"/>
              </a:rPr>
              <a:t>s</a:t>
            </a:r>
            <a:r>
              <a:rPr lang="id-ID" sz="8000" dirty="0">
                <a:solidFill>
                  <a:schemeClr val="bg1"/>
                </a:solidFill>
                <a:latin typeface="Taken by Vultures Alternates De" panose="02000500000000000000" pitchFamily="2" charset="0"/>
              </a:rPr>
              <a:t>LIDE </a:t>
            </a:r>
          </a:p>
        </p:txBody>
      </p:sp>
      <p:sp>
        <p:nvSpPr>
          <p:cNvPr id="20" name="Rectangle 19">
            <a:extLst>
              <a:ext uri="{FF2B5EF4-FFF2-40B4-BE49-F238E27FC236}">
                <a16:creationId xmlns:a16="http://schemas.microsoft.com/office/drawing/2014/main" id="{23D8F944-BD8E-408F-97F6-BD93E1ED9A9E}"/>
              </a:ext>
            </a:extLst>
          </p:cNvPr>
          <p:cNvSpPr/>
          <p:nvPr/>
        </p:nvSpPr>
        <p:spPr>
          <a:xfrm>
            <a:off x="6126506" y="1862684"/>
            <a:ext cx="4370044" cy="796115"/>
          </a:xfrm>
          <a:prstGeom prst="rect">
            <a:avLst/>
          </a:prstGeom>
        </p:spPr>
        <p:txBody>
          <a:bodyPr wrap="square">
            <a:spAutoFit/>
          </a:bodyPr>
          <a:lstStyle/>
          <a:p>
            <a:pPr algn="just">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typeg industry. </a:t>
            </a:r>
          </a:p>
        </p:txBody>
      </p:sp>
    </p:spTree>
    <p:extLst>
      <p:ext uri="{BB962C8B-B14F-4D97-AF65-F5344CB8AC3E}">
        <p14:creationId xmlns:p14="http://schemas.microsoft.com/office/powerpoint/2010/main" val="981495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hord 5"/>
          <p:cNvSpPr/>
          <p:nvPr/>
        </p:nvSpPr>
        <p:spPr>
          <a:xfrm rot="13192381">
            <a:off x="-695497" y="31649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811556" y="1300574"/>
            <a:ext cx="5631543" cy="1323439"/>
          </a:xfrm>
          <a:prstGeom prst="rect">
            <a:avLst/>
          </a:prstGeom>
          <a:noFill/>
        </p:spPr>
        <p:txBody>
          <a:bodyPr wrap="square" rtlCol="0">
            <a:spAutoFit/>
          </a:bodyPr>
          <a:lstStyle/>
          <a:p>
            <a:r>
              <a:rPr lang="id-ID" sz="8000" dirty="0">
                <a:solidFill>
                  <a:schemeClr val="bg1"/>
                </a:solidFill>
                <a:latin typeface="Taken by Vultures Demo" panose="02000500000000000000" pitchFamily="2" charset="0"/>
              </a:rPr>
              <a:t>A</a:t>
            </a:r>
            <a:r>
              <a:rPr lang="id-ID" sz="8000" dirty="0">
                <a:solidFill>
                  <a:schemeClr val="bg1"/>
                </a:solidFill>
                <a:latin typeface="Taken by Vultures Alternates De" panose="02000500000000000000" pitchFamily="2" charset="0"/>
              </a:rPr>
              <a:t>WESOME </a:t>
            </a:r>
            <a:r>
              <a:rPr lang="id-ID" sz="8000" dirty="0">
                <a:solidFill>
                  <a:schemeClr val="bg1"/>
                </a:solidFill>
                <a:latin typeface="Taken by Vultures Demo" panose="02000500000000000000" pitchFamily="2" charset="0"/>
              </a:rPr>
              <a:t>S</a:t>
            </a:r>
            <a:r>
              <a:rPr lang="id-ID" sz="8000" dirty="0">
                <a:solidFill>
                  <a:schemeClr val="bg1"/>
                </a:solidFill>
                <a:latin typeface="Taken by Vultures Alternates De" panose="02000500000000000000" pitchFamily="2" charset="0"/>
              </a:rPr>
              <a:t>LIDE </a:t>
            </a:r>
          </a:p>
        </p:txBody>
      </p:sp>
      <p:pic>
        <p:nvPicPr>
          <p:cNvPr id="21" name="Picture Placeholder 20">
            <a:extLst>
              <a:ext uri="{FF2B5EF4-FFF2-40B4-BE49-F238E27FC236}">
                <a16:creationId xmlns:a16="http://schemas.microsoft.com/office/drawing/2014/main" id="{EDE51021-8E1B-4E4C-8B93-D8693AAEC73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494" r="14494"/>
          <a:stretch>
            <a:fillRect/>
          </a:stretch>
        </p:blipFill>
        <p:spPr/>
      </p:pic>
      <p:sp>
        <p:nvSpPr>
          <p:cNvPr id="17" name="TextBox 16">
            <a:extLst>
              <a:ext uri="{FF2B5EF4-FFF2-40B4-BE49-F238E27FC236}">
                <a16:creationId xmlns:a16="http://schemas.microsoft.com/office/drawing/2014/main" id="{275DEFAA-68E1-4D76-94E2-5416337CDF91}"/>
              </a:ext>
            </a:extLst>
          </p:cNvPr>
          <p:cNvSpPr txBox="1"/>
          <p:nvPr/>
        </p:nvSpPr>
        <p:spPr>
          <a:xfrm>
            <a:off x="1040536" y="3315322"/>
            <a:ext cx="3951661"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TITLE HEAR</a:t>
            </a:r>
          </a:p>
        </p:txBody>
      </p:sp>
      <p:sp>
        <p:nvSpPr>
          <p:cNvPr id="18" name="Rectangle 17">
            <a:extLst>
              <a:ext uri="{FF2B5EF4-FFF2-40B4-BE49-F238E27FC236}">
                <a16:creationId xmlns:a16="http://schemas.microsoft.com/office/drawing/2014/main" id="{648AE218-55C3-4D3C-9746-FB7360AF6C2B}"/>
              </a:ext>
            </a:extLst>
          </p:cNvPr>
          <p:cNvSpPr/>
          <p:nvPr/>
        </p:nvSpPr>
        <p:spPr>
          <a:xfrm>
            <a:off x="1026021" y="4015334"/>
            <a:ext cx="3705635" cy="1904111"/>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typeg industry. Lorem Ipsum has been the industry’s. Lorem Ipsum is simply dummy text of the.</a:t>
            </a:r>
          </a:p>
        </p:txBody>
      </p:sp>
      <p:sp>
        <p:nvSpPr>
          <p:cNvPr id="4" name="Chord 3"/>
          <p:cNvSpPr/>
          <p:nvPr/>
        </p:nvSpPr>
        <p:spPr>
          <a:xfrm rot="7807072">
            <a:off x="9702814" y="6310434"/>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Chord 4"/>
          <p:cNvSpPr/>
          <p:nvPr/>
        </p:nvSpPr>
        <p:spPr>
          <a:xfrm rot="18602248">
            <a:off x="3979071" y="-1016950"/>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65899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hord 5"/>
          <p:cNvSpPr/>
          <p:nvPr/>
        </p:nvSpPr>
        <p:spPr>
          <a:xfrm rot="13192381">
            <a:off x="-682971" y="31649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Chord 4"/>
          <p:cNvSpPr/>
          <p:nvPr/>
        </p:nvSpPr>
        <p:spPr>
          <a:xfrm rot="18602248">
            <a:off x="4537076" y="-1004424"/>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9" name="Picture Placeholder 20">
            <a:extLst>
              <a:ext uri="{FF2B5EF4-FFF2-40B4-BE49-F238E27FC236}">
                <a16:creationId xmlns:a16="http://schemas.microsoft.com/office/drawing/2014/main" id="{50F55D27-E8B0-4752-A983-0AF81C883E15}"/>
              </a:ext>
            </a:extLst>
          </p:cNvPr>
          <p:cNvPicPr>
            <a:picLocks noGrp="1" noChangeAspect="1"/>
          </p:cNvPicPr>
          <p:nvPr>
            <p:ph type="pic" sz="quarter" idx="10"/>
          </p:nvPr>
        </p:nvPicPr>
        <p:blipFill rotWithShape="1">
          <a:blip r:embed="rId2"/>
          <a:srcRect l="9324" r="9324"/>
          <a:stretch/>
        </p:blipFill>
        <p:spPr>
          <a:xfrm>
            <a:off x="685800" y="584540"/>
            <a:ext cx="6948714" cy="5688920"/>
          </a:xfrm>
        </p:spPr>
      </p:pic>
      <p:sp>
        <p:nvSpPr>
          <p:cNvPr id="4" name="Chord 3"/>
          <p:cNvSpPr/>
          <p:nvPr/>
        </p:nvSpPr>
        <p:spPr>
          <a:xfrm rot="7807072">
            <a:off x="8813987" y="6297908"/>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TextBox 15">
            <a:extLst>
              <a:ext uri="{FF2B5EF4-FFF2-40B4-BE49-F238E27FC236}">
                <a16:creationId xmlns:a16="http://schemas.microsoft.com/office/drawing/2014/main" id="{E317287E-3A2A-4609-AF1E-49C31FEE1326}"/>
              </a:ext>
            </a:extLst>
          </p:cNvPr>
          <p:cNvSpPr txBox="1"/>
          <p:nvPr/>
        </p:nvSpPr>
        <p:spPr>
          <a:xfrm>
            <a:off x="8164139" y="2686672"/>
            <a:ext cx="3951661"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TITLE HEAR</a:t>
            </a:r>
          </a:p>
        </p:txBody>
      </p:sp>
      <p:sp>
        <p:nvSpPr>
          <p:cNvPr id="17" name="Rectangle 16">
            <a:extLst>
              <a:ext uri="{FF2B5EF4-FFF2-40B4-BE49-F238E27FC236}">
                <a16:creationId xmlns:a16="http://schemas.microsoft.com/office/drawing/2014/main" id="{2373E1EB-BD70-41F7-9202-2CFBE683D038}"/>
              </a:ext>
            </a:extLst>
          </p:cNvPr>
          <p:cNvSpPr/>
          <p:nvPr/>
        </p:nvSpPr>
        <p:spPr>
          <a:xfrm>
            <a:off x="8149624" y="3386684"/>
            <a:ext cx="3705635" cy="1904111"/>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typeg industry. Lorem Ipsum has been the industry’s. Lorem Ipsum is simply dummy text of the.</a:t>
            </a:r>
          </a:p>
        </p:txBody>
      </p:sp>
      <p:sp>
        <p:nvSpPr>
          <p:cNvPr id="18" name="TextBox 17">
            <a:extLst>
              <a:ext uri="{FF2B5EF4-FFF2-40B4-BE49-F238E27FC236}">
                <a16:creationId xmlns:a16="http://schemas.microsoft.com/office/drawing/2014/main" id="{A3FBEF2D-89FA-4759-9542-E8FEECF75093}"/>
              </a:ext>
            </a:extLst>
          </p:cNvPr>
          <p:cNvSpPr txBox="1"/>
          <p:nvPr/>
        </p:nvSpPr>
        <p:spPr>
          <a:xfrm>
            <a:off x="7337116" y="1170195"/>
            <a:ext cx="3347070" cy="1231106"/>
          </a:xfrm>
          <a:prstGeom prst="rect">
            <a:avLst/>
          </a:prstGeom>
          <a:noFill/>
        </p:spPr>
        <p:txBody>
          <a:bodyPr wrap="none" lIns="0" tIns="0" rIns="0" bIns="0" rtlCol="0">
            <a:spAutoFit/>
          </a:bodyPr>
          <a:lstStyle>
            <a:defPPr>
              <a:defRPr lang="en-US"/>
            </a:defPPr>
            <a:lvl1pPr algn="ctr">
              <a:defRPr sz="8000" spc="300">
                <a:solidFill>
                  <a:schemeClr val="bg1"/>
                </a:solidFill>
                <a:latin typeface="Taken by Vultures Demo" panose="02000500000000000000" pitchFamily="2" charset="0"/>
                <a:ea typeface="Lato Bold" panose="020F0502020204030203" pitchFamily="34" charset="0"/>
                <a:cs typeface="Lato Bold" panose="020F0502020204030203" pitchFamily="34" charset="0"/>
              </a:defRPr>
            </a:lvl1pPr>
          </a:lstStyle>
          <a:p>
            <a:r>
              <a:rPr lang="en-US" dirty="0"/>
              <a:t>Confetti</a:t>
            </a:r>
            <a:r>
              <a:rPr lang="id-ID" dirty="0"/>
              <a:t> S</a:t>
            </a:r>
            <a:r>
              <a:rPr lang="id-ID" dirty="0">
                <a:latin typeface="Taken by Vultures Alternates De" panose="02000500000000000000" pitchFamily="2" charset="0"/>
              </a:rPr>
              <a:t>LI</a:t>
            </a:r>
            <a:r>
              <a:rPr lang="en-US" dirty="0">
                <a:latin typeface="Taken by Vultures Alternates De" panose="02000500000000000000" pitchFamily="2" charset="0"/>
              </a:rPr>
              <a:t>de</a:t>
            </a:r>
            <a:endParaRPr lang="id-ID" dirty="0">
              <a:latin typeface="Taken by Vultures Alternates De" panose="02000500000000000000" pitchFamily="2" charset="0"/>
            </a:endParaRPr>
          </a:p>
        </p:txBody>
      </p:sp>
    </p:spTree>
    <p:extLst>
      <p:ext uri="{BB962C8B-B14F-4D97-AF65-F5344CB8AC3E}">
        <p14:creationId xmlns:p14="http://schemas.microsoft.com/office/powerpoint/2010/main" val="2630327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9">
            <a:extLst>
              <a:ext uri="{FF2B5EF4-FFF2-40B4-BE49-F238E27FC236}">
                <a16:creationId xmlns:a16="http://schemas.microsoft.com/office/drawing/2014/main" id="{BF5F5CC2-5BB0-4DF8-A8BF-C4724060BE0D}"/>
              </a:ext>
            </a:extLst>
          </p:cNvPr>
          <p:cNvPicPr>
            <a:picLocks noGrp="1" noChangeAspect="1"/>
          </p:cNvPicPr>
          <p:nvPr>
            <p:ph type="pic" sz="quarter" idx="10"/>
          </p:nvPr>
        </p:nvPicPr>
        <p:blipFill>
          <a:blip r:embed="rId2"/>
          <a:srcRect t="1424" b="1424"/>
          <a:stretch>
            <a:fillRect/>
          </a:stretch>
        </p:blipFill>
        <p:spPr>
          <a:xfrm>
            <a:off x="3684588" y="377825"/>
            <a:ext cx="8128000" cy="4440238"/>
          </a:xfrm>
          <a:prstGeom prst="rect">
            <a:avLst/>
          </a:prstGeom>
        </p:spPr>
      </p:pic>
      <p:sp>
        <p:nvSpPr>
          <p:cNvPr id="18" name="Chord 17">
            <a:extLst>
              <a:ext uri="{FF2B5EF4-FFF2-40B4-BE49-F238E27FC236}">
                <a16:creationId xmlns:a16="http://schemas.microsoft.com/office/drawing/2014/main" id="{78303F98-3D44-43AE-B6C3-F7500C71AD1B}"/>
              </a:ext>
            </a:extLst>
          </p:cNvPr>
          <p:cNvSpPr/>
          <p:nvPr/>
        </p:nvSpPr>
        <p:spPr>
          <a:xfrm rot="18602248">
            <a:off x="9536406" y="-669923"/>
            <a:ext cx="1395950" cy="1395950"/>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a:extLst>
              <a:ext uri="{FF2B5EF4-FFF2-40B4-BE49-F238E27FC236}">
                <a16:creationId xmlns:a16="http://schemas.microsoft.com/office/drawing/2014/main" id="{49DCCCC4-6CC3-4B95-9E17-849E4FDF4184}"/>
              </a:ext>
            </a:extLst>
          </p:cNvPr>
          <p:cNvSpPr/>
          <p:nvPr/>
        </p:nvSpPr>
        <p:spPr>
          <a:xfrm flipH="1">
            <a:off x="0" y="0"/>
            <a:ext cx="5962650" cy="68580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hord 5"/>
          <p:cNvSpPr/>
          <p:nvPr/>
        </p:nvSpPr>
        <p:spPr>
          <a:xfrm rot="7807072">
            <a:off x="5857663" y="5328822"/>
            <a:ext cx="2880213" cy="2880213"/>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1831830" y="1317931"/>
            <a:ext cx="3193144" cy="1446550"/>
          </a:xfrm>
          <a:prstGeom prst="rect">
            <a:avLst/>
          </a:prstGeom>
          <a:noFill/>
        </p:spPr>
        <p:txBody>
          <a:bodyPr wrap="square" rtlCol="0">
            <a:spAutoFit/>
          </a:bodyPr>
          <a:lstStyle/>
          <a:p>
            <a:r>
              <a:rPr lang="id-ID" sz="8800" dirty="0">
                <a:solidFill>
                  <a:schemeClr val="bg1"/>
                </a:solidFill>
                <a:latin typeface="Taken by Vultures Demo" panose="02000500000000000000" pitchFamily="2" charset="0"/>
              </a:rPr>
              <a:t>O</a:t>
            </a:r>
            <a:r>
              <a:rPr lang="en-US" sz="8800" dirty="0">
                <a:solidFill>
                  <a:schemeClr val="bg1"/>
                </a:solidFill>
                <a:latin typeface="Taken by Vultures Demo" panose="02000500000000000000" pitchFamily="2" charset="0"/>
              </a:rPr>
              <a:t>ur Motive</a:t>
            </a:r>
            <a:endParaRPr lang="id-ID" sz="8800" dirty="0">
              <a:solidFill>
                <a:schemeClr val="bg1"/>
              </a:solidFill>
              <a:latin typeface="Taken by Vultures Demo" panose="02000500000000000000" pitchFamily="2" charset="0"/>
            </a:endParaRPr>
          </a:p>
        </p:txBody>
      </p:sp>
      <p:sp>
        <p:nvSpPr>
          <p:cNvPr id="20" name="Rectangle 19">
            <a:extLst>
              <a:ext uri="{FF2B5EF4-FFF2-40B4-BE49-F238E27FC236}">
                <a16:creationId xmlns:a16="http://schemas.microsoft.com/office/drawing/2014/main" id="{FBDA2EC0-AACA-4C2F-B225-EE80CF48054E}"/>
              </a:ext>
            </a:extLst>
          </p:cNvPr>
          <p:cNvSpPr/>
          <p:nvPr/>
        </p:nvSpPr>
        <p:spPr>
          <a:xfrm>
            <a:off x="1673721" y="3348584"/>
            <a:ext cx="3705635" cy="1904111"/>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typeg industry. Lorem Ipsum has been the industry’s. Lorem Ipsum is simply dummy text of the.</a:t>
            </a:r>
          </a:p>
        </p:txBody>
      </p:sp>
      <p:sp>
        <p:nvSpPr>
          <p:cNvPr id="5" name="Chord 4"/>
          <p:cNvSpPr/>
          <p:nvPr/>
        </p:nvSpPr>
        <p:spPr>
          <a:xfrm rot="18900000" flipH="1">
            <a:off x="-759173" y="3989572"/>
            <a:ext cx="1480244" cy="1480244"/>
          </a:xfrm>
          <a:prstGeom prst="chord">
            <a:avLst>
              <a:gd name="adj1" fmla="val 2741931"/>
              <a:gd name="adj2" fmla="val 1346636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742208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B5465860-6ECF-400C-A840-BFC3C9BB50B7}"/>
              </a:ext>
            </a:extLst>
          </p:cNvPr>
          <p:cNvPicPr>
            <a:picLocks noGrp="1" noChangeAspect="1"/>
          </p:cNvPicPr>
          <p:nvPr>
            <p:ph type="pic" sz="quarter" idx="10"/>
          </p:nvPr>
        </p:nvPicPr>
        <p:blipFill>
          <a:blip r:embed="rId2"/>
          <a:srcRect l="24375" r="24375"/>
          <a:stretch>
            <a:fillRect/>
          </a:stretch>
        </p:blipFill>
        <p:spPr>
          <a:prstGeom prst="rect">
            <a:avLst/>
          </a:prstGeom>
        </p:spPr>
      </p:pic>
      <p:sp>
        <p:nvSpPr>
          <p:cNvPr id="4" name="Chord 3"/>
          <p:cNvSpPr/>
          <p:nvPr/>
        </p:nvSpPr>
        <p:spPr>
          <a:xfrm rot="18602248">
            <a:off x="4474371" y="-1002043"/>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6">
            <a:extLst>
              <a:ext uri="{FF2B5EF4-FFF2-40B4-BE49-F238E27FC236}">
                <a16:creationId xmlns:a16="http://schemas.microsoft.com/office/drawing/2014/main" id="{048CC32D-9D31-4A6C-B428-8B1E79E3F6EB}"/>
              </a:ext>
            </a:extLst>
          </p:cNvPr>
          <p:cNvSpPr txBox="1"/>
          <p:nvPr/>
        </p:nvSpPr>
        <p:spPr>
          <a:xfrm>
            <a:off x="1080407" y="319127"/>
            <a:ext cx="2308324" cy="6219746"/>
          </a:xfrm>
          <a:prstGeom prst="rect">
            <a:avLst/>
          </a:prstGeom>
          <a:noFill/>
        </p:spPr>
        <p:txBody>
          <a:bodyPr vert="vert270" wrap="square" rtlCol="0" anchor="t">
            <a:spAutoFit/>
          </a:bodyPr>
          <a:lstStyle/>
          <a:p>
            <a:pPr algn="ctr"/>
            <a:r>
              <a:rPr lang="en-US" sz="13800" spc="600" dirty="0">
                <a:solidFill>
                  <a:schemeClr val="bg1"/>
                </a:solidFill>
                <a:latin typeface="Taken by Vultures Demo" panose="02000500000000000000" pitchFamily="2" charset="0"/>
              </a:rPr>
              <a:t>T</a:t>
            </a:r>
            <a:r>
              <a:rPr lang="en-US" sz="13800" spc="600" dirty="0">
                <a:solidFill>
                  <a:schemeClr val="bg1"/>
                </a:solidFill>
                <a:latin typeface="Taken by Vultures Alternates De" panose="02000500000000000000" pitchFamily="2" charset="0"/>
              </a:rPr>
              <a:t>eam </a:t>
            </a:r>
            <a:r>
              <a:rPr lang="en-US" sz="13800" spc="600" dirty="0">
                <a:solidFill>
                  <a:schemeClr val="bg1"/>
                </a:solidFill>
                <a:latin typeface="Taken by Vultures Demo" panose="02000500000000000000" pitchFamily="2" charset="0"/>
              </a:rPr>
              <a:t>L</a:t>
            </a:r>
            <a:r>
              <a:rPr lang="en-US" sz="13800" spc="600" dirty="0">
                <a:solidFill>
                  <a:schemeClr val="bg1"/>
                </a:solidFill>
                <a:latin typeface="Taken by Vultures Alternates De" panose="02000500000000000000" pitchFamily="2" charset="0"/>
              </a:rPr>
              <a:t>eader</a:t>
            </a:r>
            <a:endParaRPr lang="id-ID" sz="13800" spc="600" dirty="0">
              <a:solidFill>
                <a:schemeClr val="bg1"/>
              </a:solidFill>
              <a:latin typeface="Taken by Vultures Alternates De" panose="02000500000000000000" pitchFamily="2" charset="0"/>
            </a:endParaRPr>
          </a:p>
        </p:txBody>
      </p:sp>
      <p:sp>
        <p:nvSpPr>
          <p:cNvPr id="5" name="Chord 4"/>
          <p:cNvSpPr/>
          <p:nvPr/>
        </p:nvSpPr>
        <p:spPr>
          <a:xfrm rot="8407619" flipH="1">
            <a:off x="11393822" y="202002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Chord 5"/>
          <p:cNvSpPr/>
          <p:nvPr/>
        </p:nvSpPr>
        <p:spPr>
          <a:xfrm rot="7807072">
            <a:off x="8327790" y="6307431"/>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6595222" y="1557031"/>
            <a:ext cx="3756250" cy="584775"/>
          </a:xfrm>
          <a:prstGeom prst="rect">
            <a:avLst/>
          </a:prstGeom>
          <a:noFill/>
        </p:spPr>
        <p:txBody>
          <a:bodyPr wrap="square" rtlCol="0">
            <a:spAutoFit/>
          </a:bodyPr>
          <a:lstStyle>
            <a:defPPr>
              <a:defRPr lang="en-US"/>
            </a:defPPr>
            <a:lvl1pPr>
              <a:defRPr sz="2800" b="1" spc="600">
                <a:solidFill>
                  <a:schemeClr val="bg1"/>
                </a:solidFill>
              </a:defRPr>
            </a:lvl1pPr>
          </a:lstStyle>
          <a:p>
            <a:r>
              <a:rPr lang="id-ID" sz="3200" dirty="0"/>
              <a:t>DYNA OLSON</a:t>
            </a:r>
          </a:p>
        </p:txBody>
      </p:sp>
      <p:sp>
        <p:nvSpPr>
          <p:cNvPr id="18" name="Rectangle 17">
            <a:extLst>
              <a:ext uri="{FF2B5EF4-FFF2-40B4-BE49-F238E27FC236}">
                <a16:creationId xmlns:a16="http://schemas.microsoft.com/office/drawing/2014/main" id="{E3C764C3-4172-4065-B283-79AE5C6A628D}"/>
              </a:ext>
            </a:extLst>
          </p:cNvPr>
          <p:cNvSpPr/>
          <p:nvPr/>
        </p:nvSpPr>
        <p:spPr>
          <a:xfrm>
            <a:off x="6595222" y="2696294"/>
            <a:ext cx="3705635" cy="2642775"/>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 printing and typesetting industry. Lorem Ipsum has been the industry's.</a:t>
            </a:r>
          </a:p>
        </p:txBody>
      </p:sp>
      <p:sp>
        <p:nvSpPr>
          <p:cNvPr id="19" name="TextBox 18">
            <a:extLst>
              <a:ext uri="{FF2B5EF4-FFF2-40B4-BE49-F238E27FC236}">
                <a16:creationId xmlns:a16="http://schemas.microsoft.com/office/drawing/2014/main" id="{19E7AB2C-E174-4339-A420-B829D4C44241}"/>
              </a:ext>
            </a:extLst>
          </p:cNvPr>
          <p:cNvSpPr txBox="1"/>
          <p:nvPr/>
        </p:nvSpPr>
        <p:spPr>
          <a:xfrm>
            <a:off x="6595222" y="2166631"/>
            <a:ext cx="3756250" cy="400110"/>
          </a:xfrm>
          <a:prstGeom prst="rect">
            <a:avLst/>
          </a:prstGeom>
          <a:noFill/>
        </p:spPr>
        <p:txBody>
          <a:bodyPr wrap="square" rtlCol="0">
            <a:spAutoFit/>
          </a:bodyPr>
          <a:lstStyle>
            <a:defPPr>
              <a:defRPr lang="en-US"/>
            </a:defPPr>
            <a:lvl1pPr>
              <a:defRPr sz="2800" b="1" spc="600">
                <a:solidFill>
                  <a:schemeClr val="bg1"/>
                </a:solidFill>
              </a:defRPr>
            </a:lvl1pPr>
          </a:lstStyle>
          <a:p>
            <a:r>
              <a:rPr lang="en-US" sz="2000" i="1" spc="0" dirty="0"/>
              <a:t>Our Leader</a:t>
            </a:r>
            <a:endParaRPr lang="id-ID" sz="2000" i="1" spc="0" dirty="0"/>
          </a:p>
        </p:txBody>
      </p:sp>
    </p:spTree>
    <p:extLst>
      <p:ext uri="{BB962C8B-B14F-4D97-AF65-F5344CB8AC3E}">
        <p14:creationId xmlns:p14="http://schemas.microsoft.com/office/powerpoint/2010/main" val="3759903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hord 7"/>
          <p:cNvSpPr/>
          <p:nvPr/>
        </p:nvSpPr>
        <p:spPr>
          <a:xfrm rot="8407619" flipH="1">
            <a:off x="10443673" y="1342726"/>
            <a:ext cx="3302634" cy="3302634"/>
          </a:xfrm>
          <a:prstGeom prst="chord">
            <a:avLst>
              <a:gd name="adj1" fmla="val 2771618"/>
              <a:gd name="adj2" fmla="val 1400468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2" name="Picture Placeholder 20">
            <a:extLst>
              <a:ext uri="{FF2B5EF4-FFF2-40B4-BE49-F238E27FC236}">
                <a16:creationId xmlns:a16="http://schemas.microsoft.com/office/drawing/2014/main" id="{50EA0721-0963-43E7-9BB8-FCA5F15A4250}"/>
              </a:ext>
            </a:extLst>
          </p:cNvPr>
          <p:cNvPicPr>
            <a:picLocks noGrp="1" noChangeAspect="1"/>
          </p:cNvPicPr>
          <p:nvPr>
            <p:ph type="pic" sz="quarter" idx="10"/>
          </p:nvPr>
        </p:nvPicPr>
        <p:blipFill rotWithShape="1">
          <a:blip r:embed="rId2"/>
          <a:srcRect l="15761" r="15761"/>
          <a:stretch/>
        </p:blipFill>
        <p:spPr>
          <a:xfrm>
            <a:off x="6459308" y="305027"/>
            <a:ext cx="4303941" cy="6254750"/>
          </a:xfrm>
        </p:spPr>
      </p:pic>
      <p:sp>
        <p:nvSpPr>
          <p:cNvPr id="7" name="Chord 6"/>
          <p:cNvSpPr/>
          <p:nvPr/>
        </p:nvSpPr>
        <p:spPr>
          <a:xfrm rot="18602248">
            <a:off x="1166618" y="-1011715"/>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Chord 8"/>
          <p:cNvSpPr/>
          <p:nvPr/>
        </p:nvSpPr>
        <p:spPr>
          <a:xfrm rot="7807072">
            <a:off x="8089402" y="6307432"/>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TextBox 18">
            <a:extLst>
              <a:ext uri="{FF2B5EF4-FFF2-40B4-BE49-F238E27FC236}">
                <a16:creationId xmlns:a16="http://schemas.microsoft.com/office/drawing/2014/main" id="{970934A4-5178-48E9-8C84-FA498C7B118F}"/>
              </a:ext>
            </a:extLst>
          </p:cNvPr>
          <p:cNvSpPr txBox="1"/>
          <p:nvPr/>
        </p:nvSpPr>
        <p:spPr>
          <a:xfrm>
            <a:off x="1040536" y="3296272"/>
            <a:ext cx="4979264"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SHELLY ST. JONES</a:t>
            </a:r>
          </a:p>
        </p:txBody>
      </p:sp>
      <p:sp>
        <p:nvSpPr>
          <p:cNvPr id="20" name="Rectangle 19">
            <a:extLst>
              <a:ext uri="{FF2B5EF4-FFF2-40B4-BE49-F238E27FC236}">
                <a16:creationId xmlns:a16="http://schemas.microsoft.com/office/drawing/2014/main" id="{F5D395B1-21F0-477D-B2D7-A87E8BA0B4DB}"/>
              </a:ext>
            </a:extLst>
          </p:cNvPr>
          <p:cNvSpPr/>
          <p:nvPr/>
        </p:nvSpPr>
        <p:spPr>
          <a:xfrm>
            <a:off x="1026021" y="3996284"/>
            <a:ext cx="3705635" cy="1904111"/>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typeg industry. Lorem Ipsum has been the industry’s. Lorem Ipsum is simply dummy text of the.</a:t>
            </a:r>
          </a:p>
        </p:txBody>
      </p:sp>
      <p:sp>
        <p:nvSpPr>
          <p:cNvPr id="21" name="TextBox 20">
            <a:extLst>
              <a:ext uri="{FF2B5EF4-FFF2-40B4-BE49-F238E27FC236}">
                <a16:creationId xmlns:a16="http://schemas.microsoft.com/office/drawing/2014/main" id="{5332C6CC-F8F8-4434-A1F8-1B5ED0F27392}"/>
              </a:ext>
            </a:extLst>
          </p:cNvPr>
          <p:cNvSpPr txBox="1"/>
          <p:nvPr/>
        </p:nvSpPr>
        <p:spPr>
          <a:xfrm>
            <a:off x="1185022" y="1423681"/>
            <a:ext cx="3756250" cy="1569660"/>
          </a:xfrm>
          <a:prstGeom prst="rect">
            <a:avLst/>
          </a:prstGeom>
          <a:noFill/>
        </p:spPr>
        <p:txBody>
          <a:bodyPr wrap="square" rtlCol="0">
            <a:spAutoFit/>
          </a:bodyPr>
          <a:lstStyle>
            <a:defPPr>
              <a:defRPr lang="en-US"/>
            </a:defPPr>
            <a:lvl1pPr>
              <a:defRPr sz="2800" b="1" spc="600">
                <a:solidFill>
                  <a:schemeClr val="bg1"/>
                </a:solidFill>
              </a:defRPr>
            </a:lvl1pPr>
          </a:lstStyle>
          <a:p>
            <a:r>
              <a:rPr lang="en-US" sz="9600" b="0" spc="0" dirty="0">
                <a:latin typeface="Taken by Vultures Demo" panose="02000500000000000000" pitchFamily="2" charset="0"/>
              </a:rPr>
              <a:t>Our Leader</a:t>
            </a:r>
            <a:endParaRPr lang="id-ID" sz="9600" b="0" spc="0" dirty="0">
              <a:latin typeface="Taken by Vultures Demo" panose="02000500000000000000" pitchFamily="2" charset="0"/>
            </a:endParaRPr>
          </a:p>
        </p:txBody>
      </p:sp>
    </p:spTree>
    <p:extLst>
      <p:ext uri="{BB962C8B-B14F-4D97-AF65-F5344CB8AC3E}">
        <p14:creationId xmlns:p14="http://schemas.microsoft.com/office/powerpoint/2010/main" val="2412677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hord 26">
            <a:extLst>
              <a:ext uri="{FF2B5EF4-FFF2-40B4-BE49-F238E27FC236}">
                <a16:creationId xmlns:a16="http://schemas.microsoft.com/office/drawing/2014/main" id="{8A2719AA-B9F1-4039-8BE8-26AF77C01ED6}"/>
              </a:ext>
            </a:extLst>
          </p:cNvPr>
          <p:cNvSpPr/>
          <p:nvPr/>
        </p:nvSpPr>
        <p:spPr>
          <a:xfrm rot="13192381">
            <a:off x="-682971" y="31649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TextBox 13">
            <a:extLst>
              <a:ext uri="{FF2B5EF4-FFF2-40B4-BE49-F238E27FC236}">
                <a16:creationId xmlns:a16="http://schemas.microsoft.com/office/drawing/2014/main" id="{640A2FFE-83DE-4E3C-9F64-0A49124DEB03}"/>
              </a:ext>
            </a:extLst>
          </p:cNvPr>
          <p:cNvSpPr txBox="1"/>
          <p:nvPr/>
        </p:nvSpPr>
        <p:spPr>
          <a:xfrm>
            <a:off x="280307" y="0"/>
            <a:ext cx="2308324" cy="6858000"/>
          </a:xfrm>
          <a:prstGeom prst="rect">
            <a:avLst/>
          </a:prstGeom>
          <a:noFill/>
        </p:spPr>
        <p:txBody>
          <a:bodyPr vert="vert270" wrap="square" rtlCol="0" anchor="ctr">
            <a:spAutoFit/>
          </a:bodyPr>
          <a:lstStyle/>
          <a:p>
            <a:pPr algn="ctr"/>
            <a:r>
              <a:rPr lang="en-US" sz="13800" spc="600" dirty="0">
                <a:solidFill>
                  <a:schemeClr val="bg1"/>
                </a:solidFill>
                <a:latin typeface="Taken by Vultures Demo" panose="02000500000000000000" pitchFamily="2" charset="0"/>
              </a:rPr>
              <a:t>T</a:t>
            </a:r>
            <a:r>
              <a:rPr lang="en-US" sz="13800" spc="600" dirty="0">
                <a:solidFill>
                  <a:schemeClr val="bg1"/>
                </a:solidFill>
                <a:latin typeface="Taken by Vultures Alternates De" panose="02000500000000000000" pitchFamily="2" charset="0"/>
              </a:rPr>
              <a:t>eam </a:t>
            </a:r>
            <a:r>
              <a:rPr lang="en-US" sz="13800" spc="600" dirty="0">
                <a:solidFill>
                  <a:schemeClr val="bg1"/>
                </a:solidFill>
                <a:latin typeface="Taken by Vultures Demo" panose="02000500000000000000" pitchFamily="2" charset="0"/>
              </a:rPr>
              <a:t>L</a:t>
            </a:r>
            <a:r>
              <a:rPr lang="en-US" sz="13800" spc="600" dirty="0">
                <a:solidFill>
                  <a:schemeClr val="bg1"/>
                </a:solidFill>
                <a:latin typeface="Taken by Vultures Alternates De" panose="02000500000000000000" pitchFamily="2" charset="0"/>
              </a:rPr>
              <a:t>eader</a:t>
            </a:r>
            <a:endParaRPr lang="id-ID" sz="13800" spc="600" dirty="0">
              <a:solidFill>
                <a:schemeClr val="bg1"/>
              </a:solidFill>
              <a:latin typeface="Taken by Vultures Alternates De" panose="02000500000000000000" pitchFamily="2" charset="0"/>
            </a:endParaRPr>
          </a:p>
        </p:txBody>
      </p:sp>
      <p:pic>
        <p:nvPicPr>
          <p:cNvPr id="17" name="Picture Placeholder 16">
            <a:extLst>
              <a:ext uri="{FF2B5EF4-FFF2-40B4-BE49-F238E27FC236}">
                <a16:creationId xmlns:a16="http://schemas.microsoft.com/office/drawing/2014/main" id="{CF328F93-A031-4DB1-8778-BBA4D2D3766C}"/>
              </a:ext>
            </a:extLst>
          </p:cNvPr>
          <p:cNvPicPr>
            <a:picLocks noGrp="1" noChangeAspect="1"/>
          </p:cNvPicPr>
          <p:nvPr>
            <p:ph type="pic" sz="quarter" idx="10"/>
          </p:nvPr>
        </p:nvPicPr>
        <p:blipFill>
          <a:blip r:embed="rId2"/>
          <a:srcRect t="11510" b="11510"/>
          <a:stretch>
            <a:fillRect/>
          </a:stretch>
        </p:blipFill>
        <p:spPr>
          <a:prstGeom prst="rect">
            <a:avLst/>
          </a:prstGeom>
        </p:spPr>
      </p:pic>
      <p:sp>
        <p:nvSpPr>
          <p:cNvPr id="21" name="Rectangle 20">
            <a:extLst>
              <a:ext uri="{FF2B5EF4-FFF2-40B4-BE49-F238E27FC236}">
                <a16:creationId xmlns:a16="http://schemas.microsoft.com/office/drawing/2014/main" id="{14D27ADD-B3BB-4DB5-8EF1-CF2CBCFC2B06}"/>
              </a:ext>
            </a:extLst>
          </p:cNvPr>
          <p:cNvSpPr/>
          <p:nvPr/>
        </p:nvSpPr>
        <p:spPr>
          <a:xfrm>
            <a:off x="5905500" y="0"/>
            <a:ext cx="6286500" cy="68580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6CF4A8E-C91D-4F41-9C82-FFBBAB33E5BC}"/>
              </a:ext>
            </a:extLst>
          </p:cNvPr>
          <p:cNvSpPr txBox="1"/>
          <p:nvPr/>
        </p:nvSpPr>
        <p:spPr>
          <a:xfrm>
            <a:off x="6766672" y="1557031"/>
            <a:ext cx="3756250" cy="584775"/>
          </a:xfrm>
          <a:prstGeom prst="rect">
            <a:avLst/>
          </a:prstGeom>
          <a:noFill/>
        </p:spPr>
        <p:txBody>
          <a:bodyPr wrap="square" rtlCol="0">
            <a:spAutoFit/>
          </a:bodyPr>
          <a:lstStyle>
            <a:defPPr>
              <a:defRPr lang="en-US"/>
            </a:defPPr>
            <a:lvl1pPr>
              <a:defRPr sz="2800" b="1" spc="600">
                <a:solidFill>
                  <a:schemeClr val="bg1"/>
                </a:solidFill>
              </a:defRPr>
            </a:lvl1pPr>
          </a:lstStyle>
          <a:p>
            <a:r>
              <a:rPr lang="id-ID" sz="3200" dirty="0"/>
              <a:t>DYNA OLSON</a:t>
            </a:r>
          </a:p>
        </p:txBody>
      </p:sp>
      <p:sp>
        <p:nvSpPr>
          <p:cNvPr id="19" name="Rectangle 18">
            <a:extLst>
              <a:ext uri="{FF2B5EF4-FFF2-40B4-BE49-F238E27FC236}">
                <a16:creationId xmlns:a16="http://schemas.microsoft.com/office/drawing/2014/main" id="{28394D98-4164-4561-BCB3-C9760349DFFC}"/>
              </a:ext>
            </a:extLst>
          </p:cNvPr>
          <p:cNvSpPr/>
          <p:nvPr/>
        </p:nvSpPr>
        <p:spPr>
          <a:xfrm>
            <a:off x="6766672" y="2696294"/>
            <a:ext cx="3705635" cy="2642775"/>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 printing and typesetting industry. Lorem Ipsum has been the industry's.</a:t>
            </a:r>
          </a:p>
        </p:txBody>
      </p:sp>
      <p:sp>
        <p:nvSpPr>
          <p:cNvPr id="20" name="TextBox 19">
            <a:extLst>
              <a:ext uri="{FF2B5EF4-FFF2-40B4-BE49-F238E27FC236}">
                <a16:creationId xmlns:a16="http://schemas.microsoft.com/office/drawing/2014/main" id="{EA8E3712-C939-4BF2-89EA-43FDC5FB80DF}"/>
              </a:ext>
            </a:extLst>
          </p:cNvPr>
          <p:cNvSpPr txBox="1"/>
          <p:nvPr/>
        </p:nvSpPr>
        <p:spPr>
          <a:xfrm>
            <a:off x="6766672" y="2166631"/>
            <a:ext cx="3756250" cy="400110"/>
          </a:xfrm>
          <a:prstGeom prst="rect">
            <a:avLst/>
          </a:prstGeom>
          <a:noFill/>
        </p:spPr>
        <p:txBody>
          <a:bodyPr wrap="square" rtlCol="0">
            <a:spAutoFit/>
          </a:bodyPr>
          <a:lstStyle>
            <a:defPPr>
              <a:defRPr lang="en-US"/>
            </a:defPPr>
            <a:lvl1pPr>
              <a:defRPr sz="2800" b="1" spc="600">
                <a:solidFill>
                  <a:schemeClr val="bg1"/>
                </a:solidFill>
              </a:defRPr>
            </a:lvl1pPr>
          </a:lstStyle>
          <a:p>
            <a:r>
              <a:rPr lang="en-US" sz="2000" i="1" spc="0" dirty="0"/>
              <a:t>Our Leader</a:t>
            </a:r>
            <a:endParaRPr lang="id-ID" sz="2000" i="1" spc="0" dirty="0"/>
          </a:p>
        </p:txBody>
      </p:sp>
      <p:sp>
        <p:nvSpPr>
          <p:cNvPr id="25" name="Chord 24">
            <a:extLst>
              <a:ext uri="{FF2B5EF4-FFF2-40B4-BE49-F238E27FC236}">
                <a16:creationId xmlns:a16="http://schemas.microsoft.com/office/drawing/2014/main" id="{B9A5D7B3-BC19-4055-BCDB-458F7C3BA123}"/>
              </a:ext>
            </a:extLst>
          </p:cNvPr>
          <p:cNvSpPr/>
          <p:nvPr/>
        </p:nvSpPr>
        <p:spPr>
          <a:xfrm rot="7807072">
            <a:off x="6146987" y="6297908"/>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Chord 25">
            <a:extLst>
              <a:ext uri="{FF2B5EF4-FFF2-40B4-BE49-F238E27FC236}">
                <a16:creationId xmlns:a16="http://schemas.microsoft.com/office/drawing/2014/main" id="{276C2F04-01DF-48D7-86AE-BEE67DA75A32}"/>
              </a:ext>
            </a:extLst>
          </p:cNvPr>
          <p:cNvSpPr/>
          <p:nvPr/>
        </p:nvSpPr>
        <p:spPr>
          <a:xfrm rot="18602248">
            <a:off x="8620404" y="-984367"/>
            <a:ext cx="2094169" cy="2094169"/>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423287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hord 21">
            <a:extLst>
              <a:ext uri="{FF2B5EF4-FFF2-40B4-BE49-F238E27FC236}">
                <a16:creationId xmlns:a16="http://schemas.microsoft.com/office/drawing/2014/main" id="{1FAF7587-FC73-407A-B50B-132EA4E29DFC}"/>
              </a:ext>
            </a:extLst>
          </p:cNvPr>
          <p:cNvSpPr/>
          <p:nvPr/>
        </p:nvSpPr>
        <p:spPr>
          <a:xfrm rot="7807072">
            <a:off x="10452288" y="6297907"/>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Chord 22">
            <a:extLst>
              <a:ext uri="{FF2B5EF4-FFF2-40B4-BE49-F238E27FC236}">
                <a16:creationId xmlns:a16="http://schemas.microsoft.com/office/drawing/2014/main" id="{6498EA11-CD67-4E54-B6CD-CF853B06991A}"/>
              </a:ext>
            </a:extLst>
          </p:cNvPr>
          <p:cNvSpPr/>
          <p:nvPr/>
        </p:nvSpPr>
        <p:spPr>
          <a:xfrm rot="18602248">
            <a:off x="4893471" y="-1004423"/>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9" name="Picture Placeholder 18">
            <a:extLst>
              <a:ext uri="{FF2B5EF4-FFF2-40B4-BE49-F238E27FC236}">
                <a16:creationId xmlns:a16="http://schemas.microsoft.com/office/drawing/2014/main" id="{0071DD12-6D34-4103-AEFC-A10646862F1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5013" r="35013"/>
          <a:stretch>
            <a:fillRect/>
          </a:stretch>
        </p:blipFill>
        <p:spPr/>
      </p:pic>
      <p:pic>
        <p:nvPicPr>
          <p:cNvPr id="17" name="Picture Placeholder 16">
            <a:extLst>
              <a:ext uri="{FF2B5EF4-FFF2-40B4-BE49-F238E27FC236}">
                <a16:creationId xmlns:a16="http://schemas.microsoft.com/office/drawing/2014/main" id="{85ABDC1F-582F-4C6F-B69C-7D6B56999B7B}"/>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10017" r="60017"/>
          <a:stretch/>
        </p:blipFill>
        <p:spPr>
          <a:xfrm>
            <a:off x="560387" y="468823"/>
            <a:ext cx="2661785" cy="5920354"/>
          </a:xfrm>
        </p:spPr>
      </p:pic>
      <p:sp>
        <p:nvSpPr>
          <p:cNvPr id="20" name="TextBox 19">
            <a:extLst>
              <a:ext uri="{FF2B5EF4-FFF2-40B4-BE49-F238E27FC236}">
                <a16:creationId xmlns:a16="http://schemas.microsoft.com/office/drawing/2014/main" id="{70704694-31DD-46AF-8A43-22C63570B007}"/>
              </a:ext>
            </a:extLst>
          </p:cNvPr>
          <p:cNvSpPr txBox="1"/>
          <p:nvPr/>
        </p:nvSpPr>
        <p:spPr>
          <a:xfrm>
            <a:off x="6433457" y="1012905"/>
            <a:ext cx="4546599" cy="2215991"/>
          </a:xfrm>
          <a:prstGeom prst="rect">
            <a:avLst/>
          </a:prstGeom>
          <a:noFill/>
        </p:spPr>
        <p:txBody>
          <a:bodyPr wrap="square" rtlCol="0" anchor="t">
            <a:spAutoFit/>
          </a:bodyPr>
          <a:lstStyle/>
          <a:p>
            <a:pPr algn="ctr"/>
            <a:r>
              <a:rPr lang="id-ID" sz="13800" spc="600" dirty="0">
                <a:solidFill>
                  <a:schemeClr val="bg1"/>
                </a:solidFill>
                <a:latin typeface="Taken by Vultures Demo" panose="02000500000000000000" pitchFamily="2" charset="0"/>
              </a:rPr>
              <a:t>P</a:t>
            </a:r>
            <a:r>
              <a:rPr lang="id-ID" sz="13800" spc="600" dirty="0">
                <a:solidFill>
                  <a:schemeClr val="bg1"/>
                </a:solidFill>
                <a:latin typeface="Taken by Vultures Alternates De" panose="02000500000000000000" pitchFamily="2" charset="0"/>
              </a:rPr>
              <a:t>ORTFOLIO</a:t>
            </a:r>
          </a:p>
        </p:txBody>
      </p:sp>
      <p:sp>
        <p:nvSpPr>
          <p:cNvPr id="21" name="Rectangle 20">
            <a:extLst>
              <a:ext uri="{FF2B5EF4-FFF2-40B4-BE49-F238E27FC236}">
                <a16:creationId xmlns:a16="http://schemas.microsoft.com/office/drawing/2014/main" id="{2D0E8E52-A10A-4098-94EA-7DECBA780857}"/>
              </a:ext>
            </a:extLst>
          </p:cNvPr>
          <p:cNvSpPr/>
          <p:nvPr/>
        </p:nvSpPr>
        <p:spPr>
          <a:xfrm>
            <a:off x="7283492" y="3347677"/>
            <a:ext cx="2934565" cy="2642775"/>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 print typesetting industry. </a:t>
            </a:r>
          </a:p>
        </p:txBody>
      </p:sp>
      <p:sp>
        <p:nvSpPr>
          <p:cNvPr id="24" name="Chord 23">
            <a:extLst>
              <a:ext uri="{FF2B5EF4-FFF2-40B4-BE49-F238E27FC236}">
                <a16:creationId xmlns:a16="http://schemas.microsoft.com/office/drawing/2014/main" id="{A290737D-5EAB-4A7B-AFB9-0474643A7525}"/>
              </a:ext>
            </a:extLst>
          </p:cNvPr>
          <p:cNvSpPr/>
          <p:nvPr/>
        </p:nvSpPr>
        <p:spPr>
          <a:xfrm rot="13192381">
            <a:off x="-682971" y="31649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001108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hord 24">
            <a:extLst>
              <a:ext uri="{FF2B5EF4-FFF2-40B4-BE49-F238E27FC236}">
                <a16:creationId xmlns:a16="http://schemas.microsoft.com/office/drawing/2014/main" id="{743CC412-8BDB-43FB-8A41-9E12C6673CB7}"/>
              </a:ext>
            </a:extLst>
          </p:cNvPr>
          <p:cNvSpPr/>
          <p:nvPr/>
        </p:nvSpPr>
        <p:spPr>
          <a:xfrm rot="7807072">
            <a:off x="6139706" y="6029865"/>
            <a:ext cx="1567204" cy="156720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Chord 25">
            <a:extLst>
              <a:ext uri="{FF2B5EF4-FFF2-40B4-BE49-F238E27FC236}">
                <a16:creationId xmlns:a16="http://schemas.microsoft.com/office/drawing/2014/main" id="{32CBFF19-A06F-4D33-9D8C-B8A53C2D513D}"/>
              </a:ext>
            </a:extLst>
          </p:cNvPr>
          <p:cNvSpPr/>
          <p:nvPr/>
        </p:nvSpPr>
        <p:spPr>
          <a:xfrm rot="18602248">
            <a:off x="6971282" y="-1230185"/>
            <a:ext cx="2654035" cy="265403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Chord 26">
            <a:extLst>
              <a:ext uri="{FF2B5EF4-FFF2-40B4-BE49-F238E27FC236}">
                <a16:creationId xmlns:a16="http://schemas.microsoft.com/office/drawing/2014/main" id="{E1A5F429-6E6E-44D3-9997-92CD35D129AE}"/>
              </a:ext>
            </a:extLst>
          </p:cNvPr>
          <p:cNvSpPr/>
          <p:nvPr/>
        </p:nvSpPr>
        <p:spPr>
          <a:xfrm rot="13192381">
            <a:off x="-418686" y="4268937"/>
            <a:ext cx="875210" cy="875210"/>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TextBox 13">
            <a:extLst>
              <a:ext uri="{FF2B5EF4-FFF2-40B4-BE49-F238E27FC236}">
                <a16:creationId xmlns:a16="http://schemas.microsoft.com/office/drawing/2014/main" id="{28295AAC-CB23-4F74-BDDB-302BD87A063C}"/>
              </a:ext>
            </a:extLst>
          </p:cNvPr>
          <p:cNvSpPr txBox="1"/>
          <p:nvPr/>
        </p:nvSpPr>
        <p:spPr>
          <a:xfrm>
            <a:off x="0" y="1012905"/>
            <a:ext cx="4546599" cy="2215991"/>
          </a:xfrm>
          <a:prstGeom prst="rect">
            <a:avLst/>
          </a:prstGeom>
          <a:noFill/>
        </p:spPr>
        <p:txBody>
          <a:bodyPr wrap="square" rtlCol="0" anchor="t">
            <a:spAutoFit/>
          </a:bodyPr>
          <a:lstStyle/>
          <a:p>
            <a:pPr algn="ctr"/>
            <a:r>
              <a:rPr lang="id-ID" sz="13800" spc="600" dirty="0">
                <a:solidFill>
                  <a:schemeClr val="bg1"/>
                </a:solidFill>
                <a:latin typeface="Taken by Vultures Demo" panose="02000500000000000000" pitchFamily="2" charset="0"/>
              </a:rPr>
              <a:t>P</a:t>
            </a:r>
            <a:r>
              <a:rPr lang="id-ID" sz="13800" spc="600" dirty="0">
                <a:solidFill>
                  <a:schemeClr val="bg1"/>
                </a:solidFill>
                <a:latin typeface="Taken by Vultures Alternates De" panose="02000500000000000000" pitchFamily="2" charset="0"/>
              </a:rPr>
              <a:t>ORTFOLIO</a:t>
            </a:r>
          </a:p>
        </p:txBody>
      </p:sp>
      <p:sp>
        <p:nvSpPr>
          <p:cNvPr id="15" name="Rectangle 14">
            <a:extLst>
              <a:ext uri="{FF2B5EF4-FFF2-40B4-BE49-F238E27FC236}">
                <a16:creationId xmlns:a16="http://schemas.microsoft.com/office/drawing/2014/main" id="{F117FE10-C0FD-4ACE-A329-11F1EF18087C}"/>
              </a:ext>
            </a:extLst>
          </p:cNvPr>
          <p:cNvSpPr/>
          <p:nvPr/>
        </p:nvSpPr>
        <p:spPr>
          <a:xfrm>
            <a:off x="850035" y="3347677"/>
            <a:ext cx="2934565" cy="2642775"/>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 print typesetting industry. </a:t>
            </a:r>
          </a:p>
        </p:txBody>
      </p:sp>
      <p:pic>
        <p:nvPicPr>
          <p:cNvPr id="24" name="Picture Placeholder 23">
            <a:extLst>
              <a:ext uri="{FF2B5EF4-FFF2-40B4-BE49-F238E27FC236}">
                <a16:creationId xmlns:a16="http://schemas.microsoft.com/office/drawing/2014/main" id="{65BB4F2E-C735-4A20-A880-13F24B5E11F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156" r="10156"/>
          <a:stretch>
            <a:fillRect/>
          </a:stretch>
        </p:blipFill>
        <p:spPr/>
      </p:pic>
    </p:spTree>
    <p:extLst>
      <p:ext uri="{BB962C8B-B14F-4D97-AF65-F5344CB8AC3E}">
        <p14:creationId xmlns:p14="http://schemas.microsoft.com/office/powerpoint/2010/main" val="4146535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hord 7"/>
          <p:cNvSpPr/>
          <p:nvPr/>
        </p:nvSpPr>
        <p:spPr>
          <a:xfrm rot="18602248">
            <a:off x="1712664" y="-965903"/>
            <a:ext cx="2062822" cy="2062822"/>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6" name="Group 5"/>
          <p:cNvGrpSpPr/>
          <p:nvPr/>
        </p:nvGrpSpPr>
        <p:grpSpPr>
          <a:xfrm>
            <a:off x="4082602" y="1558344"/>
            <a:ext cx="3985654" cy="3985652"/>
            <a:chOff x="4082602" y="1558344"/>
            <a:chExt cx="3985654" cy="3985652"/>
          </a:xfrm>
          <a:solidFill>
            <a:schemeClr val="bg1"/>
          </a:solidFill>
        </p:grpSpPr>
        <p:sp>
          <p:nvSpPr>
            <p:cNvPr id="4" name="Half Frame 3"/>
            <p:cNvSpPr/>
            <p:nvPr/>
          </p:nvSpPr>
          <p:spPr>
            <a:xfrm>
              <a:off x="4082602" y="1558344"/>
              <a:ext cx="3829497" cy="3826456"/>
            </a:xfrm>
            <a:prstGeom prst="halfFrame">
              <a:avLst>
                <a:gd name="adj1" fmla="val 1164"/>
                <a:gd name="adj2"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5" name="Half Frame 4"/>
            <p:cNvSpPr/>
            <p:nvPr/>
          </p:nvSpPr>
          <p:spPr>
            <a:xfrm rot="5400000" flipH="1">
              <a:off x="4240279" y="1716020"/>
              <a:ext cx="3829497" cy="3826456"/>
            </a:xfrm>
            <a:prstGeom prst="halfFrame">
              <a:avLst>
                <a:gd name="adj1" fmla="val 1164"/>
                <a:gd name="adj2"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grpSp>
      <p:sp>
        <p:nvSpPr>
          <p:cNvPr id="11" name="Chord 10"/>
          <p:cNvSpPr/>
          <p:nvPr/>
        </p:nvSpPr>
        <p:spPr>
          <a:xfrm rot="18602248">
            <a:off x="8926534" y="-68902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Chord 11"/>
          <p:cNvSpPr/>
          <p:nvPr/>
        </p:nvSpPr>
        <p:spPr>
          <a:xfrm rot="7807072">
            <a:off x="3588874" y="6311468"/>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TextBox 13"/>
          <p:cNvSpPr txBox="1"/>
          <p:nvPr/>
        </p:nvSpPr>
        <p:spPr>
          <a:xfrm rot="16200000">
            <a:off x="-1028916" y="2497977"/>
            <a:ext cx="6400802" cy="1862048"/>
          </a:xfrm>
          <a:prstGeom prst="rect">
            <a:avLst/>
          </a:prstGeom>
          <a:noFill/>
        </p:spPr>
        <p:txBody>
          <a:bodyPr wrap="square" rtlCol="0">
            <a:spAutoFit/>
          </a:bodyPr>
          <a:lstStyle/>
          <a:p>
            <a:pPr algn="ctr"/>
            <a:r>
              <a:rPr lang="id-ID" sz="11500" dirty="0">
                <a:solidFill>
                  <a:schemeClr val="bg1"/>
                </a:solidFill>
                <a:latin typeface="Taken by Vultures Demo" panose="02000500000000000000" pitchFamily="2" charset="0"/>
              </a:rPr>
              <a:t>W</a:t>
            </a:r>
            <a:r>
              <a:rPr lang="id-ID" sz="11500" dirty="0">
                <a:solidFill>
                  <a:schemeClr val="bg1"/>
                </a:solidFill>
                <a:latin typeface="Taken by Vultures Alternates De" panose="02000500000000000000" pitchFamily="2" charset="0"/>
              </a:rPr>
              <a:t>ELCOME</a:t>
            </a:r>
          </a:p>
        </p:txBody>
      </p:sp>
      <p:sp>
        <p:nvSpPr>
          <p:cNvPr id="16" name="Rectangle 15"/>
          <p:cNvSpPr/>
          <p:nvPr/>
        </p:nvSpPr>
        <p:spPr>
          <a:xfrm>
            <a:off x="8467564" y="3530072"/>
            <a:ext cx="2969694" cy="1904111"/>
          </a:xfrm>
          <a:prstGeom prst="rect">
            <a:avLst/>
          </a:prstGeom>
        </p:spPr>
        <p:txBody>
          <a:bodyPr wrap="square">
            <a:spAutoFit/>
          </a:bodyPr>
          <a:lstStyle/>
          <a:p>
            <a:pPr algn="just">
              <a:lnSpc>
                <a:spcPct val="150000"/>
              </a:lnSpc>
            </a:pPr>
            <a:r>
              <a:rPr lang="en-US" sz="1600" dirty="0">
                <a:solidFill>
                  <a:schemeClr val="bg1"/>
                </a:solidFill>
                <a:latin typeface="+mj-lt"/>
                <a:ea typeface="Open Sans Light" pitchFamily="34" charset="0"/>
                <a:cs typeface="Open Sans Light" pitchFamily="34" charset="0"/>
              </a:rPr>
              <a:t>Lorem Ipsum is one simply dummy of the printing and typesetting industry. Lorem Ipsum has been plan of the industry's.</a:t>
            </a:r>
          </a:p>
        </p:txBody>
      </p:sp>
      <p:sp>
        <p:nvSpPr>
          <p:cNvPr id="18" name="TextBox 17">
            <a:extLst>
              <a:ext uri="{FF2B5EF4-FFF2-40B4-BE49-F238E27FC236}">
                <a16:creationId xmlns:a16="http://schemas.microsoft.com/office/drawing/2014/main" id="{C305BA81-6A58-4675-8EEA-272477815E27}"/>
              </a:ext>
            </a:extLst>
          </p:cNvPr>
          <p:cNvSpPr txBox="1"/>
          <p:nvPr/>
        </p:nvSpPr>
        <p:spPr>
          <a:xfrm>
            <a:off x="8467563" y="2828314"/>
            <a:ext cx="2979237" cy="523220"/>
          </a:xfrm>
          <a:prstGeom prst="rect">
            <a:avLst/>
          </a:prstGeom>
          <a:noFill/>
        </p:spPr>
        <p:txBody>
          <a:bodyPr wrap="square" rtlCol="0">
            <a:spAutoFit/>
          </a:bodyPr>
          <a:lstStyle/>
          <a:p>
            <a:r>
              <a:rPr lang="en-US" sz="2800" b="1" spc="600" dirty="0">
                <a:solidFill>
                  <a:schemeClr val="bg1"/>
                </a:solidFill>
              </a:rPr>
              <a:t>THE PLAN</a:t>
            </a:r>
            <a:endParaRPr lang="id-ID" sz="2800" b="1" spc="600" dirty="0">
              <a:solidFill>
                <a:schemeClr val="bg1"/>
              </a:solidFill>
            </a:endParaRPr>
          </a:p>
        </p:txBody>
      </p:sp>
      <p:pic>
        <p:nvPicPr>
          <p:cNvPr id="27" name="Picture Placeholder 26">
            <a:extLst>
              <a:ext uri="{FF2B5EF4-FFF2-40B4-BE49-F238E27FC236}">
                <a16:creationId xmlns:a16="http://schemas.microsoft.com/office/drawing/2014/main" id="{ACA76E03-5A73-4AF6-AE1A-7171E6E533FA}"/>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16671" r="16671"/>
          <a:stretch/>
        </p:blipFill>
        <p:spPr>
          <a:xfrm>
            <a:off x="4241800" y="1714500"/>
            <a:ext cx="3670300" cy="3670300"/>
          </a:xfrm>
        </p:spPr>
      </p:pic>
    </p:spTree>
    <p:extLst>
      <p:ext uri="{BB962C8B-B14F-4D97-AF65-F5344CB8AC3E}">
        <p14:creationId xmlns:p14="http://schemas.microsoft.com/office/powerpoint/2010/main" val="2809302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hord 30">
            <a:extLst>
              <a:ext uri="{FF2B5EF4-FFF2-40B4-BE49-F238E27FC236}">
                <a16:creationId xmlns:a16="http://schemas.microsoft.com/office/drawing/2014/main" id="{B034659F-EA36-4744-B7F4-EF9184762A25}"/>
              </a:ext>
            </a:extLst>
          </p:cNvPr>
          <p:cNvSpPr/>
          <p:nvPr/>
        </p:nvSpPr>
        <p:spPr>
          <a:xfrm rot="2997752" flipH="1">
            <a:off x="9078011" y="-1002041"/>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Chord 31">
            <a:extLst>
              <a:ext uri="{FF2B5EF4-FFF2-40B4-BE49-F238E27FC236}">
                <a16:creationId xmlns:a16="http://schemas.microsoft.com/office/drawing/2014/main" id="{01072E7D-5A88-4F46-8C53-555656861694}"/>
              </a:ext>
            </a:extLst>
          </p:cNvPr>
          <p:cNvSpPr/>
          <p:nvPr/>
        </p:nvSpPr>
        <p:spPr>
          <a:xfrm rot="13192381">
            <a:off x="-684215" y="829849"/>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TextBox 10"/>
          <p:cNvSpPr txBox="1"/>
          <p:nvPr/>
        </p:nvSpPr>
        <p:spPr>
          <a:xfrm>
            <a:off x="6794501" y="1012905"/>
            <a:ext cx="4546599" cy="2215991"/>
          </a:xfrm>
          <a:prstGeom prst="rect">
            <a:avLst/>
          </a:prstGeom>
          <a:noFill/>
        </p:spPr>
        <p:txBody>
          <a:bodyPr wrap="square" rtlCol="0" anchor="t">
            <a:spAutoFit/>
          </a:bodyPr>
          <a:lstStyle/>
          <a:p>
            <a:pPr algn="ctr"/>
            <a:r>
              <a:rPr lang="id-ID" sz="13800" spc="600" dirty="0">
                <a:solidFill>
                  <a:schemeClr val="bg1"/>
                </a:solidFill>
                <a:latin typeface="Taken by Vultures Demo" panose="02000500000000000000" pitchFamily="2" charset="0"/>
              </a:rPr>
              <a:t>P</a:t>
            </a:r>
            <a:r>
              <a:rPr lang="id-ID" sz="13800" spc="600" dirty="0">
                <a:solidFill>
                  <a:schemeClr val="bg1"/>
                </a:solidFill>
                <a:latin typeface="Taken by Vultures Alternates De" panose="02000500000000000000" pitchFamily="2" charset="0"/>
              </a:rPr>
              <a:t>ORTFOLIO</a:t>
            </a:r>
          </a:p>
        </p:txBody>
      </p:sp>
      <p:pic>
        <p:nvPicPr>
          <p:cNvPr id="30" name="Picture Placeholder 29">
            <a:extLst>
              <a:ext uri="{FF2B5EF4-FFF2-40B4-BE49-F238E27FC236}">
                <a16:creationId xmlns:a16="http://schemas.microsoft.com/office/drawing/2014/main" id="{7C82B00C-61F5-47F8-AB33-B4D1D6B55CF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660" r="16660"/>
          <a:stretch>
            <a:fillRect/>
          </a:stretch>
        </p:blipFill>
        <p:spPr/>
      </p:pic>
      <p:pic>
        <p:nvPicPr>
          <p:cNvPr id="28" name="Picture Placeholder 27">
            <a:extLst>
              <a:ext uri="{FF2B5EF4-FFF2-40B4-BE49-F238E27FC236}">
                <a16:creationId xmlns:a16="http://schemas.microsoft.com/office/drawing/2014/main" id="{6898C10E-75D1-4CE7-97A3-024747EEAE2D}"/>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6517" r="6517"/>
          <a:stretch>
            <a:fillRect/>
          </a:stretch>
        </p:blipFill>
        <p:spPr/>
      </p:pic>
      <p:sp>
        <p:nvSpPr>
          <p:cNvPr id="20" name="Rectangle 19">
            <a:extLst>
              <a:ext uri="{FF2B5EF4-FFF2-40B4-BE49-F238E27FC236}">
                <a16:creationId xmlns:a16="http://schemas.microsoft.com/office/drawing/2014/main" id="{FB336171-7341-4233-AFBA-5034E2E8E5E7}"/>
              </a:ext>
            </a:extLst>
          </p:cNvPr>
          <p:cNvSpPr/>
          <p:nvPr/>
        </p:nvSpPr>
        <p:spPr>
          <a:xfrm>
            <a:off x="7644536" y="3347677"/>
            <a:ext cx="3705635" cy="2642775"/>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 printing and typesetting industry. Lorem Ipsum has been the industry's.</a:t>
            </a:r>
          </a:p>
        </p:txBody>
      </p:sp>
      <p:pic>
        <p:nvPicPr>
          <p:cNvPr id="25" name="Picture Placeholder 24">
            <a:extLst>
              <a:ext uri="{FF2B5EF4-FFF2-40B4-BE49-F238E27FC236}">
                <a16:creationId xmlns:a16="http://schemas.microsoft.com/office/drawing/2014/main" id="{840EE8D1-58D4-453D-A69A-ADD1AC4A3D67}"/>
              </a:ext>
            </a:extLst>
          </p:cNvPr>
          <p:cNvPicPr>
            <a:picLocks noGrp="1" noChangeAspect="1"/>
          </p:cNvPicPr>
          <p:nvPr>
            <p:ph type="pic" sz="quarter" idx="10"/>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Lst>
          </a:blip>
          <a:srcRect/>
          <a:stretch/>
        </p:blipFill>
        <p:spPr>
          <a:xfrm>
            <a:off x="301625" y="293688"/>
            <a:ext cx="2598738" cy="2598737"/>
          </a:xfrm>
        </p:spPr>
      </p:pic>
      <p:pic>
        <p:nvPicPr>
          <p:cNvPr id="26" name="Picture Placeholder 4">
            <a:extLst>
              <a:ext uri="{FF2B5EF4-FFF2-40B4-BE49-F238E27FC236}">
                <a16:creationId xmlns:a16="http://schemas.microsoft.com/office/drawing/2014/main" id="{7A88C647-D82C-4637-A97F-992CDB3CF7BE}"/>
              </a:ext>
            </a:extLst>
          </p:cNvPr>
          <p:cNvPicPr>
            <a:picLocks noGrp="1" noChangeAspect="1"/>
          </p:cNvPicPr>
          <p:nvPr>
            <p:ph type="pic" sz="quarter" idx="13"/>
          </p:nvPr>
        </p:nvPicPr>
        <p:blipFill rotWithShape="1">
          <a:blip r:embed="rId6">
            <a:extLst>
              <a:ext uri="{28A0092B-C50C-407E-A947-70E740481C1C}">
                <a14:useLocalDpi xmlns:a14="http://schemas.microsoft.com/office/drawing/2010/main" val="0"/>
              </a:ext>
            </a:extLst>
          </a:blip>
          <a:srcRect l="1105" r="46355"/>
          <a:stretch/>
        </p:blipFill>
        <p:spPr>
          <a:xfrm>
            <a:off x="3962400" y="3182938"/>
            <a:ext cx="2654300" cy="3367087"/>
          </a:xfrm>
        </p:spPr>
      </p:pic>
      <p:sp>
        <p:nvSpPr>
          <p:cNvPr id="33" name="Chord 32">
            <a:extLst>
              <a:ext uri="{FF2B5EF4-FFF2-40B4-BE49-F238E27FC236}">
                <a16:creationId xmlns:a16="http://schemas.microsoft.com/office/drawing/2014/main" id="{CEDC70AB-CC55-4E7D-8D18-419671AB1089}"/>
              </a:ext>
            </a:extLst>
          </p:cNvPr>
          <p:cNvSpPr/>
          <p:nvPr/>
        </p:nvSpPr>
        <p:spPr>
          <a:xfrm rot="13792928" flipH="1">
            <a:off x="3261671" y="6307432"/>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854567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hord 22">
            <a:extLst>
              <a:ext uri="{FF2B5EF4-FFF2-40B4-BE49-F238E27FC236}">
                <a16:creationId xmlns:a16="http://schemas.microsoft.com/office/drawing/2014/main" id="{AAAAD555-BED5-4671-8110-629E8C281450}"/>
              </a:ext>
            </a:extLst>
          </p:cNvPr>
          <p:cNvSpPr/>
          <p:nvPr/>
        </p:nvSpPr>
        <p:spPr>
          <a:xfrm rot="18602248">
            <a:off x="946492" y="-1002041"/>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Chord 23">
            <a:extLst>
              <a:ext uri="{FF2B5EF4-FFF2-40B4-BE49-F238E27FC236}">
                <a16:creationId xmlns:a16="http://schemas.microsoft.com/office/drawing/2014/main" id="{4B704E1B-A38C-4AE2-89A7-129999733190}"/>
              </a:ext>
            </a:extLst>
          </p:cNvPr>
          <p:cNvSpPr/>
          <p:nvPr/>
        </p:nvSpPr>
        <p:spPr>
          <a:xfrm rot="8407619" flipH="1">
            <a:off x="11393822" y="963199"/>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Chord 24">
            <a:extLst>
              <a:ext uri="{FF2B5EF4-FFF2-40B4-BE49-F238E27FC236}">
                <a16:creationId xmlns:a16="http://schemas.microsoft.com/office/drawing/2014/main" id="{1DF605AE-F962-4195-A22E-EF552B326E5F}"/>
              </a:ext>
            </a:extLst>
          </p:cNvPr>
          <p:cNvSpPr/>
          <p:nvPr/>
        </p:nvSpPr>
        <p:spPr>
          <a:xfrm rot="7807072">
            <a:off x="7426995" y="6307432"/>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6" name="Group 25">
            <a:extLst>
              <a:ext uri="{FF2B5EF4-FFF2-40B4-BE49-F238E27FC236}">
                <a16:creationId xmlns:a16="http://schemas.microsoft.com/office/drawing/2014/main" id="{71F93372-EFF9-43C8-87A5-715D84FF6415}"/>
              </a:ext>
            </a:extLst>
          </p:cNvPr>
          <p:cNvGrpSpPr/>
          <p:nvPr/>
        </p:nvGrpSpPr>
        <p:grpSpPr>
          <a:xfrm>
            <a:off x="4141148" y="1967930"/>
            <a:ext cx="3909704" cy="3823841"/>
            <a:chOff x="4290237" y="1374204"/>
            <a:chExt cx="3909704" cy="3823841"/>
          </a:xfrm>
        </p:grpSpPr>
        <p:grpSp>
          <p:nvGrpSpPr>
            <p:cNvPr id="2" name="Group 1">
              <a:extLst>
                <a:ext uri="{FF2B5EF4-FFF2-40B4-BE49-F238E27FC236}">
                  <a16:creationId xmlns:a16="http://schemas.microsoft.com/office/drawing/2014/main" id="{F58C85B0-D67D-44DC-80E7-02E937E1676E}"/>
                </a:ext>
              </a:extLst>
            </p:cNvPr>
            <p:cNvGrpSpPr/>
            <p:nvPr/>
          </p:nvGrpSpPr>
          <p:grpSpPr>
            <a:xfrm>
              <a:off x="4290237" y="1374204"/>
              <a:ext cx="3909704" cy="3823841"/>
              <a:chOff x="4137837" y="1471768"/>
              <a:chExt cx="3909704" cy="3823841"/>
            </a:xfrm>
          </p:grpSpPr>
          <p:sp>
            <p:nvSpPr>
              <p:cNvPr id="3" name="Freeform 2">
                <a:extLst>
                  <a:ext uri="{FF2B5EF4-FFF2-40B4-BE49-F238E27FC236}">
                    <a16:creationId xmlns:a16="http://schemas.microsoft.com/office/drawing/2014/main" id="{972B2215-6DA6-425D-9D15-10EBC64A4DC7}"/>
                  </a:ext>
                </a:extLst>
              </p:cNvPr>
              <p:cNvSpPr>
                <a:spLocks noEditPoints="1"/>
              </p:cNvSpPr>
              <p:nvPr/>
            </p:nvSpPr>
            <p:spPr bwMode="auto">
              <a:xfrm rot="2700000">
                <a:off x="6056022" y="2272270"/>
                <a:ext cx="2159000" cy="1824038"/>
              </a:xfrm>
              <a:custGeom>
                <a:avLst/>
                <a:gdLst>
                  <a:gd name="T0" fmla="*/ 279 w 380"/>
                  <a:gd name="T1" fmla="*/ 279 h 321"/>
                  <a:gd name="T2" fmla="*/ 363 w 380"/>
                  <a:gd name="T3" fmla="*/ 279 h 321"/>
                  <a:gd name="T4" fmla="*/ 380 w 380"/>
                  <a:gd name="T5" fmla="*/ 262 h 321"/>
                  <a:gd name="T6" fmla="*/ 149 w 380"/>
                  <a:gd name="T7" fmla="*/ 32 h 321"/>
                  <a:gd name="T8" fmla="*/ 149 w 380"/>
                  <a:gd name="T9" fmla="*/ 32 h 321"/>
                  <a:gd name="T10" fmla="*/ 32 w 380"/>
                  <a:gd name="T11" fmla="*/ 32 h 321"/>
                  <a:gd name="T12" fmla="*/ 32 w 380"/>
                  <a:gd name="T13" fmla="*/ 149 h 321"/>
                  <a:gd name="T14" fmla="*/ 204 w 380"/>
                  <a:gd name="T15" fmla="*/ 321 h 321"/>
                  <a:gd name="T16" fmla="*/ 262 w 380"/>
                  <a:gd name="T17" fmla="*/ 262 h 321"/>
                  <a:gd name="T18" fmla="*/ 279 w 380"/>
                  <a:gd name="T19" fmla="*/ 279 h 321"/>
                  <a:gd name="T20" fmla="*/ 132 w 380"/>
                  <a:gd name="T21" fmla="*/ 132 h 321"/>
                  <a:gd name="T22" fmla="*/ 49 w 380"/>
                  <a:gd name="T23" fmla="*/ 132 h 321"/>
                  <a:gd name="T24" fmla="*/ 49 w 380"/>
                  <a:gd name="T25" fmla="*/ 49 h 321"/>
                  <a:gd name="T26" fmla="*/ 132 w 380"/>
                  <a:gd name="T27" fmla="*/ 49 h 321"/>
                  <a:gd name="T28" fmla="*/ 132 w 380"/>
                  <a:gd name="T29" fmla="*/ 13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321">
                    <a:moveTo>
                      <a:pt x="279" y="279"/>
                    </a:moveTo>
                    <a:cubicBezTo>
                      <a:pt x="302" y="256"/>
                      <a:pt x="340" y="256"/>
                      <a:pt x="363" y="279"/>
                    </a:cubicBezTo>
                    <a:cubicBezTo>
                      <a:pt x="380" y="262"/>
                      <a:pt x="380" y="262"/>
                      <a:pt x="380" y="262"/>
                    </a:cubicBezTo>
                    <a:cubicBezTo>
                      <a:pt x="149" y="32"/>
                      <a:pt x="149" y="32"/>
                      <a:pt x="149" y="32"/>
                    </a:cubicBezTo>
                    <a:cubicBezTo>
                      <a:pt x="149" y="32"/>
                      <a:pt x="149" y="32"/>
                      <a:pt x="149" y="32"/>
                    </a:cubicBezTo>
                    <a:cubicBezTo>
                      <a:pt x="117" y="0"/>
                      <a:pt x="64" y="0"/>
                      <a:pt x="32" y="32"/>
                    </a:cubicBezTo>
                    <a:cubicBezTo>
                      <a:pt x="0" y="64"/>
                      <a:pt x="0" y="117"/>
                      <a:pt x="32" y="149"/>
                    </a:cubicBezTo>
                    <a:cubicBezTo>
                      <a:pt x="204" y="321"/>
                      <a:pt x="204" y="321"/>
                      <a:pt x="204" y="321"/>
                    </a:cubicBezTo>
                    <a:cubicBezTo>
                      <a:pt x="262" y="262"/>
                      <a:pt x="262" y="262"/>
                      <a:pt x="262" y="262"/>
                    </a:cubicBezTo>
                    <a:lnTo>
                      <a:pt x="279" y="279"/>
                    </a:lnTo>
                    <a:close/>
                    <a:moveTo>
                      <a:pt x="132" y="132"/>
                    </a:moveTo>
                    <a:cubicBezTo>
                      <a:pt x="109" y="155"/>
                      <a:pt x="72" y="155"/>
                      <a:pt x="49" y="132"/>
                    </a:cubicBezTo>
                    <a:cubicBezTo>
                      <a:pt x="26" y="109"/>
                      <a:pt x="26" y="72"/>
                      <a:pt x="49" y="49"/>
                    </a:cubicBezTo>
                    <a:cubicBezTo>
                      <a:pt x="72" y="26"/>
                      <a:pt x="109" y="26"/>
                      <a:pt x="132" y="49"/>
                    </a:cubicBezTo>
                    <a:cubicBezTo>
                      <a:pt x="155" y="72"/>
                      <a:pt x="155" y="109"/>
                      <a:pt x="132" y="13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Freeform 3">
                <a:extLst>
                  <a:ext uri="{FF2B5EF4-FFF2-40B4-BE49-F238E27FC236}">
                    <a16:creationId xmlns:a16="http://schemas.microsoft.com/office/drawing/2014/main" id="{A57E03AC-BD73-448B-AB3F-615E78C44F60}"/>
                  </a:ext>
                </a:extLst>
              </p:cNvPr>
              <p:cNvSpPr>
                <a:spLocks noEditPoints="1"/>
              </p:cNvSpPr>
              <p:nvPr/>
            </p:nvSpPr>
            <p:spPr bwMode="auto">
              <a:xfrm rot="2700000">
                <a:off x="4929087" y="1305874"/>
                <a:ext cx="1828800" cy="2160588"/>
              </a:xfrm>
              <a:custGeom>
                <a:avLst/>
                <a:gdLst>
                  <a:gd name="T0" fmla="*/ 263 w 322"/>
                  <a:gd name="T1" fmla="*/ 117 h 380"/>
                  <a:gd name="T2" fmla="*/ 263 w 322"/>
                  <a:gd name="T3" fmla="*/ 0 h 380"/>
                  <a:gd name="T4" fmla="*/ 33 w 322"/>
                  <a:gd name="T5" fmla="*/ 230 h 380"/>
                  <a:gd name="T6" fmla="*/ 33 w 322"/>
                  <a:gd name="T7" fmla="*/ 347 h 380"/>
                  <a:gd name="T8" fmla="*/ 150 w 322"/>
                  <a:gd name="T9" fmla="*/ 347 h 380"/>
                  <a:gd name="T10" fmla="*/ 322 w 322"/>
                  <a:gd name="T11" fmla="*/ 176 h 380"/>
                  <a:gd name="T12" fmla="*/ 263 w 322"/>
                  <a:gd name="T13" fmla="*/ 117 h 380"/>
                  <a:gd name="T14" fmla="*/ 133 w 322"/>
                  <a:gd name="T15" fmla="*/ 330 h 380"/>
                  <a:gd name="T16" fmla="*/ 50 w 322"/>
                  <a:gd name="T17" fmla="*/ 330 h 380"/>
                  <a:gd name="T18" fmla="*/ 50 w 322"/>
                  <a:gd name="T19" fmla="*/ 247 h 380"/>
                  <a:gd name="T20" fmla="*/ 133 w 322"/>
                  <a:gd name="T21" fmla="*/ 247 h 380"/>
                  <a:gd name="T22" fmla="*/ 133 w 322"/>
                  <a:gd name="T23" fmla="*/ 33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2" h="380">
                    <a:moveTo>
                      <a:pt x="263" y="117"/>
                    </a:moveTo>
                    <a:cubicBezTo>
                      <a:pt x="231" y="85"/>
                      <a:pt x="231" y="32"/>
                      <a:pt x="263" y="0"/>
                    </a:cubicBezTo>
                    <a:cubicBezTo>
                      <a:pt x="33" y="230"/>
                      <a:pt x="33" y="230"/>
                      <a:pt x="33" y="230"/>
                    </a:cubicBezTo>
                    <a:cubicBezTo>
                      <a:pt x="0" y="263"/>
                      <a:pt x="0" y="315"/>
                      <a:pt x="33" y="347"/>
                    </a:cubicBezTo>
                    <a:cubicBezTo>
                      <a:pt x="65" y="380"/>
                      <a:pt x="118" y="380"/>
                      <a:pt x="150" y="347"/>
                    </a:cubicBezTo>
                    <a:cubicBezTo>
                      <a:pt x="322" y="176"/>
                      <a:pt x="322" y="176"/>
                      <a:pt x="322" y="176"/>
                    </a:cubicBezTo>
                    <a:lnTo>
                      <a:pt x="263" y="117"/>
                    </a:lnTo>
                    <a:close/>
                    <a:moveTo>
                      <a:pt x="133" y="330"/>
                    </a:moveTo>
                    <a:cubicBezTo>
                      <a:pt x="110" y="353"/>
                      <a:pt x="73" y="353"/>
                      <a:pt x="50" y="330"/>
                    </a:cubicBezTo>
                    <a:cubicBezTo>
                      <a:pt x="27" y="307"/>
                      <a:pt x="27" y="270"/>
                      <a:pt x="50" y="247"/>
                    </a:cubicBezTo>
                    <a:cubicBezTo>
                      <a:pt x="73" y="224"/>
                      <a:pt x="110" y="224"/>
                      <a:pt x="133" y="247"/>
                    </a:cubicBezTo>
                    <a:cubicBezTo>
                      <a:pt x="156" y="270"/>
                      <a:pt x="156" y="307"/>
                      <a:pt x="133" y="33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4">
                <a:extLst>
                  <a:ext uri="{FF2B5EF4-FFF2-40B4-BE49-F238E27FC236}">
                    <a16:creationId xmlns:a16="http://schemas.microsoft.com/office/drawing/2014/main" id="{ABC20405-CE17-4900-84AA-EC490E68AF35}"/>
                  </a:ext>
                </a:extLst>
              </p:cNvPr>
              <p:cNvSpPr>
                <a:spLocks noEditPoints="1"/>
              </p:cNvSpPr>
              <p:nvPr/>
            </p:nvSpPr>
            <p:spPr bwMode="auto">
              <a:xfrm rot="2700000">
                <a:off x="3970356" y="2766184"/>
                <a:ext cx="2159000" cy="1824038"/>
              </a:xfrm>
              <a:custGeom>
                <a:avLst/>
                <a:gdLst>
                  <a:gd name="T0" fmla="*/ 347 w 380"/>
                  <a:gd name="T1" fmla="*/ 171 h 321"/>
                  <a:gd name="T2" fmla="*/ 176 w 380"/>
                  <a:gd name="T3" fmla="*/ 0 h 321"/>
                  <a:gd name="T4" fmla="*/ 117 w 380"/>
                  <a:gd name="T5" fmla="*/ 58 h 321"/>
                  <a:gd name="T6" fmla="*/ 0 w 380"/>
                  <a:gd name="T7" fmla="*/ 58 h 321"/>
                  <a:gd name="T8" fmla="*/ 230 w 380"/>
                  <a:gd name="T9" fmla="*/ 289 h 321"/>
                  <a:gd name="T10" fmla="*/ 347 w 380"/>
                  <a:gd name="T11" fmla="*/ 289 h 321"/>
                  <a:gd name="T12" fmla="*/ 347 w 380"/>
                  <a:gd name="T13" fmla="*/ 171 h 321"/>
                  <a:gd name="T14" fmla="*/ 330 w 380"/>
                  <a:gd name="T15" fmla="*/ 272 h 321"/>
                  <a:gd name="T16" fmla="*/ 247 w 380"/>
                  <a:gd name="T17" fmla="*/ 272 h 321"/>
                  <a:gd name="T18" fmla="*/ 247 w 380"/>
                  <a:gd name="T19" fmla="*/ 188 h 321"/>
                  <a:gd name="T20" fmla="*/ 330 w 380"/>
                  <a:gd name="T21" fmla="*/ 188 h 321"/>
                  <a:gd name="T22" fmla="*/ 330 w 380"/>
                  <a:gd name="T23" fmla="*/ 27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0" h="321">
                    <a:moveTo>
                      <a:pt x="347" y="171"/>
                    </a:moveTo>
                    <a:cubicBezTo>
                      <a:pt x="176" y="0"/>
                      <a:pt x="176" y="0"/>
                      <a:pt x="176" y="0"/>
                    </a:cubicBezTo>
                    <a:cubicBezTo>
                      <a:pt x="117" y="58"/>
                      <a:pt x="117" y="58"/>
                      <a:pt x="117" y="58"/>
                    </a:cubicBezTo>
                    <a:cubicBezTo>
                      <a:pt x="85" y="91"/>
                      <a:pt x="32" y="91"/>
                      <a:pt x="0" y="58"/>
                    </a:cubicBezTo>
                    <a:cubicBezTo>
                      <a:pt x="230" y="289"/>
                      <a:pt x="230" y="289"/>
                      <a:pt x="230" y="289"/>
                    </a:cubicBezTo>
                    <a:cubicBezTo>
                      <a:pt x="262" y="321"/>
                      <a:pt x="315" y="321"/>
                      <a:pt x="347" y="289"/>
                    </a:cubicBezTo>
                    <a:cubicBezTo>
                      <a:pt x="380" y="256"/>
                      <a:pt x="380" y="204"/>
                      <a:pt x="347" y="171"/>
                    </a:cubicBezTo>
                    <a:close/>
                    <a:moveTo>
                      <a:pt x="330" y="272"/>
                    </a:moveTo>
                    <a:cubicBezTo>
                      <a:pt x="307" y="295"/>
                      <a:pt x="270" y="295"/>
                      <a:pt x="247" y="272"/>
                    </a:cubicBezTo>
                    <a:cubicBezTo>
                      <a:pt x="224" y="249"/>
                      <a:pt x="224" y="211"/>
                      <a:pt x="247" y="188"/>
                    </a:cubicBezTo>
                    <a:cubicBezTo>
                      <a:pt x="270" y="165"/>
                      <a:pt x="307" y="165"/>
                      <a:pt x="330" y="188"/>
                    </a:cubicBezTo>
                    <a:cubicBezTo>
                      <a:pt x="353" y="211"/>
                      <a:pt x="353" y="249"/>
                      <a:pt x="330" y="27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 name="Group 5">
                <a:extLst>
                  <a:ext uri="{FF2B5EF4-FFF2-40B4-BE49-F238E27FC236}">
                    <a16:creationId xmlns:a16="http://schemas.microsoft.com/office/drawing/2014/main" id="{F72C5CAC-C6D1-4F6A-9C16-4F809A795460}"/>
                  </a:ext>
                </a:extLst>
              </p:cNvPr>
              <p:cNvGrpSpPr/>
              <p:nvPr/>
            </p:nvGrpSpPr>
            <p:grpSpPr>
              <a:xfrm>
                <a:off x="5221543" y="3652546"/>
                <a:ext cx="2312515" cy="1643063"/>
                <a:chOff x="5221543" y="3652546"/>
                <a:chExt cx="2312515" cy="1643063"/>
              </a:xfrm>
            </p:grpSpPr>
            <p:sp>
              <p:nvSpPr>
                <p:cNvPr id="7" name="Freeform 6">
                  <a:extLst>
                    <a:ext uri="{FF2B5EF4-FFF2-40B4-BE49-F238E27FC236}">
                      <a16:creationId xmlns:a16="http://schemas.microsoft.com/office/drawing/2014/main" id="{99E87370-7081-4F40-B21E-C20BF9FBA981}"/>
                    </a:ext>
                  </a:extLst>
                </p:cNvPr>
                <p:cNvSpPr>
                  <a:spLocks/>
                </p:cNvSpPr>
                <p:nvPr/>
              </p:nvSpPr>
              <p:spPr bwMode="auto">
                <a:xfrm rot="2700000">
                  <a:off x="5389024" y="3485065"/>
                  <a:ext cx="1643063" cy="1978025"/>
                </a:xfrm>
                <a:custGeom>
                  <a:avLst/>
                  <a:gdLst>
                    <a:gd name="T0" fmla="*/ 272 w 289"/>
                    <a:gd name="T1" fmla="*/ 100 h 348"/>
                    <a:gd name="T2" fmla="*/ 188 w 289"/>
                    <a:gd name="T3" fmla="*/ 100 h 348"/>
                    <a:gd name="T4" fmla="*/ 188 w 289"/>
                    <a:gd name="T5" fmla="*/ 17 h 348"/>
                    <a:gd name="T6" fmla="*/ 171 w 289"/>
                    <a:gd name="T7" fmla="*/ 0 h 348"/>
                    <a:gd name="T8" fmla="*/ 0 w 289"/>
                    <a:gd name="T9" fmla="*/ 172 h 348"/>
                    <a:gd name="T10" fmla="*/ 58 w 289"/>
                    <a:gd name="T11" fmla="*/ 230 h 348"/>
                    <a:gd name="T12" fmla="*/ 58 w 289"/>
                    <a:gd name="T13" fmla="*/ 348 h 348"/>
                    <a:gd name="T14" fmla="*/ 289 w 289"/>
                    <a:gd name="T15" fmla="*/ 117 h 348"/>
                    <a:gd name="T16" fmla="*/ 272 w 289"/>
                    <a:gd name="T17" fmla="*/ 10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348">
                      <a:moveTo>
                        <a:pt x="272" y="100"/>
                      </a:moveTo>
                      <a:cubicBezTo>
                        <a:pt x="249" y="123"/>
                        <a:pt x="211" y="123"/>
                        <a:pt x="188" y="100"/>
                      </a:cubicBezTo>
                      <a:cubicBezTo>
                        <a:pt x="165" y="77"/>
                        <a:pt x="165" y="40"/>
                        <a:pt x="188" y="17"/>
                      </a:cubicBezTo>
                      <a:cubicBezTo>
                        <a:pt x="171" y="0"/>
                        <a:pt x="171" y="0"/>
                        <a:pt x="171" y="0"/>
                      </a:cubicBezTo>
                      <a:cubicBezTo>
                        <a:pt x="0" y="172"/>
                        <a:pt x="0" y="172"/>
                        <a:pt x="0" y="172"/>
                      </a:cubicBezTo>
                      <a:cubicBezTo>
                        <a:pt x="58" y="230"/>
                        <a:pt x="58" y="230"/>
                        <a:pt x="58" y="230"/>
                      </a:cubicBezTo>
                      <a:cubicBezTo>
                        <a:pt x="91" y="263"/>
                        <a:pt x="91" y="315"/>
                        <a:pt x="58" y="348"/>
                      </a:cubicBezTo>
                      <a:cubicBezTo>
                        <a:pt x="289" y="117"/>
                        <a:pt x="289" y="117"/>
                        <a:pt x="289" y="117"/>
                      </a:cubicBezTo>
                      <a:cubicBezTo>
                        <a:pt x="272" y="100"/>
                        <a:pt x="272" y="100"/>
                        <a:pt x="272" y="10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D8FC516E-CFCF-4F39-A00D-B9D27AB29770}"/>
                    </a:ext>
                  </a:extLst>
                </p:cNvPr>
                <p:cNvSpPr>
                  <a:spLocks noEditPoints="1"/>
                </p:cNvSpPr>
                <p:nvPr/>
              </p:nvSpPr>
              <p:spPr bwMode="auto">
                <a:xfrm rot="2700000">
                  <a:off x="6499801" y="3837565"/>
                  <a:ext cx="1033463" cy="1035050"/>
                </a:xfrm>
                <a:custGeom>
                  <a:avLst/>
                  <a:gdLst>
                    <a:gd name="T0" fmla="*/ 150 w 182"/>
                    <a:gd name="T1" fmla="*/ 32 h 182"/>
                    <a:gd name="T2" fmla="*/ 32 w 182"/>
                    <a:gd name="T3" fmla="*/ 32 h 182"/>
                    <a:gd name="T4" fmla="*/ 32 w 182"/>
                    <a:gd name="T5" fmla="*/ 149 h 182"/>
                    <a:gd name="T6" fmla="*/ 150 w 182"/>
                    <a:gd name="T7" fmla="*/ 149 h 182"/>
                    <a:gd name="T8" fmla="*/ 150 w 182"/>
                    <a:gd name="T9" fmla="*/ 32 h 182"/>
                    <a:gd name="T10" fmla="*/ 133 w 182"/>
                    <a:gd name="T11" fmla="*/ 132 h 182"/>
                    <a:gd name="T12" fmla="*/ 49 w 182"/>
                    <a:gd name="T13" fmla="*/ 132 h 182"/>
                    <a:gd name="T14" fmla="*/ 49 w 182"/>
                    <a:gd name="T15" fmla="*/ 49 h 182"/>
                    <a:gd name="T16" fmla="*/ 133 w 182"/>
                    <a:gd name="T17" fmla="*/ 49 h 182"/>
                    <a:gd name="T18" fmla="*/ 133 w 182"/>
                    <a:gd name="T19" fmla="*/ 13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2" h="182">
                      <a:moveTo>
                        <a:pt x="150" y="32"/>
                      </a:moveTo>
                      <a:cubicBezTo>
                        <a:pt x="117" y="0"/>
                        <a:pt x="65" y="0"/>
                        <a:pt x="32" y="32"/>
                      </a:cubicBezTo>
                      <a:cubicBezTo>
                        <a:pt x="0" y="65"/>
                        <a:pt x="0" y="117"/>
                        <a:pt x="32" y="149"/>
                      </a:cubicBezTo>
                      <a:cubicBezTo>
                        <a:pt x="65" y="182"/>
                        <a:pt x="117" y="182"/>
                        <a:pt x="150" y="149"/>
                      </a:cubicBezTo>
                      <a:cubicBezTo>
                        <a:pt x="182" y="117"/>
                        <a:pt x="182" y="65"/>
                        <a:pt x="150" y="32"/>
                      </a:cubicBezTo>
                      <a:close/>
                      <a:moveTo>
                        <a:pt x="133" y="132"/>
                      </a:moveTo>
                      <a:cubicBezTo>
                        <a:pt x="110" y="155"/>
                        <a:pt x="72" y="155"/>
                        <a:pt x="49" y="132"/>
                      </a:cubicBezTo>
                      <a:cubicBezTo>
                        <a:pt x="26" y="109"/>
                        <a:pt x="26" y="72"/>
                        <a:pt x="49" y="49"/>
                      </a:cubicBezTo>
                      <a:cubicBezTo>
                        <a:pt x="72" y="26"/>
                        <a:pt x="110" y="26"/>
                        <a:pt x="133" y="49"/>
                      </a:cubicBezTo>
                      <a:cubicBezTo>
                        <a:pt x="156" y="72"/>
                        <a:pt x="156" y="109"/>
                        <a:pt x="133" y="13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9" name="Freeform 41">
              <a:extLst>
                <a:ext uri="{FF2B5EF4-FFF2-40B4-BE49-F238E27FC236}">
                  <a16:creationId xmlns:a16="http://schemas.microsoft.com/office/drawing/2014/main" id="{A12EDA0D-9366-46F4-826E-03D68493AE66}"/>
                </a:ext>
              </a:extLst>
            </p:cNvPr>
            <p:cNvSpPr>
              <a:spLocks noEditPoints="1"/>
            </p:cNvSpPr>
            <p:nvPr/>
          </p:nvSpPr>
          <p:spPr bwMode="auto">
            <a:xfrm>
              <a:off x="5133052" y="2219658"/>
              <a:ext cx="377182" cy="379671"/>
            </a:xfrm>
            <a:custGeom>
              <a:avLst/>
              <a:gdLst>
                <a:gd name="T0" fmla="*/ 112 w 128"/>
                <a:gd name="T1" fmla="*/ 0 h 128"/>
                <a:gd name="T2" fmla="*/ 68 w 128"/>
                <a:gd name="T3" fmla="*/ 12 h 128"/>
                <a:gd name="T4" fmla="*/ 60 w 128"/>
                <a:gd name="T5" fmla="*/ 12 h 128"/>
                <a:gd name="T6" fmla="*/ 16 w 128"/>
                <a:gd name="T7" fmla="*/ 0 h 128"/>
                <a:gd name="T8" fmla="*/ 0 w 128"/>
                <a:gd name="T9" fmla="*/ 16 h 128"/>
                <a:gd name="T10" fmla="*/ 0 w 128"/>
                <a:gd name="T11" fmla="*/ 100 h 128"/>
                <a:gd name="T12" fmla="*/ 16 w 128"/>
                <a:gd name="T13" fmla="*/ 116 h 128"/>
                <a:gd name="T14" fmla="*/ 60 w 128"/>
                <a:gd name="T15" fmla="*/ 128 h 128"/>
                <a:gd name="T16" fmla="*/ 68 w 128"/>
                <a:gd name="T17" fmla="*/ 128 h 128"/>
                <a:gd name="T18" fmla="*/ 112 w 128"/>
                <a:gd name="T19" fmla="*/ 116 h 128"/>
                <a:gd name="T20" fmla="*/ 128 w 128"/>
                <a:gd name="T21" fmla="*/ 100 h 128"/>
                <a:gd name="T22" fmla="*/ 128 w 128"/>
                <a:gd name="T23" fmla="*/ 16 h 128"/>
                <a:gd name="T24" fmla="*/ 112 w 128"/>
                <a:gd name="T25" fmla="*/ 0 h 128"/>
                <a:gd name="T26" fmla="*/ 60 w 128"/>
                <a:gd name="T27" fmla="*/ 120 h 128"/>
                <a:gd name="T28" fmla="*/ 16 w 128"/>
                <a:gd name="T29" fmla="*/ 108 h 128"/>
                <a:gd name="T30" fmla="*/ 8 w 128"/>
                <a:gd name="T31" fmla="*/ 100 h 128"/>
                <a:gd name="T32" fmla="*/ 8 w 128"/>
                <a:gd name="T33" fmla="*/ 16 h 128"/>
                <a:gd name="T34" fmla="*/ 16 w 128"/>
                <a:gd name="T35" fmla="*/ 8 h 128"/>
                <a:gd name="T36" fmla="*/ 60 w 128"/>
                <a:gd name="T37" fmla="*/ 20 h 128"/>
                <a:gd name="T38" fmla="*/ 60 w 128"/>
                <a:gd name="T39" fmla="*/ 120 h 128"/>
                <a:gd name="T40" fmla="*/ 120 w 128"/>
                <a:gd name="T41" fmla="*/ 100 h 128"/>
                <a:gd name="T42" fmla="*/ 112 w 128"/>
                <a:gd name="T43" fmla="*/ 108 h 128"/>
                <a:gd name="T44" fmla="*/ 68 w 128"/>
                <a:gd name="T45" fmla="*/ 120 h 128"/>
                <a:gd name="T46" fmla="*/ 68 w 128"/>
                <a:gd name="T47" fmla="*/ 20 h 128"/>
                <a:gd name="T48" fmla="*/ 112 w 128"/>
                <a:gd name="T49" fmla="*/ 8 h 128"/>
                <a:gd name="T50" fmla="*/ 120 w 128"/>
                <a:gd name="T51" fmla="*/ 16 h 128"/>
                <a:gd name="T52" fmla="*/ 120 w 128"/>
                <a:gd name="T53" fmla="*/ 10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128">
                  <a:moveTo>
                    <a:pt x="112" y="0"/>
                  </a:moveTo>
                  <a:cubicBezTo>
                    <a:pt x="112" y="0"/>
                    <a:pt x="89" y="6"/>
                    <a:pt x="68" y="12"/>
                  </a:cubicBezTo>
                  <a:cubicBezTo>
                    <a:pt x="65" y="12"/>
                    <a:pt x="63" y="12"/>
                    <a:pt x="60" y="12"/>
                  </a:cubicBezTo>
                  <a:cubicBezTo>
                    <a:pt x="40" y="7"/>
                    <a:pt x="16" y="0"/>
                    <a:pt x="16" y="0"/>
                  </a:cubicBezTo>
                  <a:cubicBezTo>
                    <a:pt x="7" y="0"/>
                    <a:pt x="0" y="7"/>
                    <a:pt x="0" y="16"/>
                  </a:cubicBezTo>
                  <a:cubicBezTo>
                    <a:pt x="0" y="100"/>
                    <a:pt x="0" y="100"/>
                    <a:pt x="0" y="100"/>
                  </a:cubicBezTo>
                  <a:cubicBezTo>
                    <a:pt x="0" y="109"/>
                    <a:pt x="8" y="113"/>
                    <a:pt x="16" y="116"/>
                  </a:cubicBezTo>
                  <a:cubicBezTo>
                    <a:pt x="16" y="116"/>
                    <a:pt x="38" y="122"/>
                    <a:pt x="60" y="128"/>
                  </a:cubicBezTo>
                  <a:cubicBezTo>
                    <a:pt x="63" y="128"/>
                    <a:pt x="65" y="128"/>
                    <a:pt x="68" y="128"/>
                  </a:cubicBezTo>
                  <a:cubicBezTo>
                    <a:pt x="90" y="122"/>
                    <a:pt x="112" y="116"/>
                    <a:pt x="112" y="116"/>
                  </a:cubicBezTo>
                  <a:cubicBezTo>
                    <a:pt x="120" y="114"/>
                    <a:pt x="128" y="109"/>
                    <a:pt x="128" y="100"/>
                  </a:cubicBezTo>
                  <a:cubicBezTo>
                    <a:pt x="128" y="16"/>
                    <a:pt x="128" y="16"/>
                    <a:pt x="128" y="16"/>
                  </a:cubicBezTo>
                  <a:cubicBezTo>
                    <a:pt x="128" y="7"/>
                    <a:pt x="121" y="0"/>
                    <a:pt x="112" y="0"/>
                  </a:cubicBezTo>
                  <a:close/>
                  <a:moveTo>
                    <a:pt x="60" y="120"/>
                  </a:moveTo>
                  <a:cubicBezTo>
                    <a:pt x="38" y="114"/>
                    <a:pt x="16" y="108"/>
                    <a:pt x="16" y="108"/>
                  </a:cubicBezTo>
                  <a:cubicBezTo>
                    <a:pt x="11" y="107"/>
                    <a:pt x="8" y="104"/>
                    <a:pt x="8" y="100"/>
                  </a:cubicBezTo>
                  <a:cubicBezTo>
                    <a:pt x="8" y="16"/>
                    <a:pt x="8" y="16"/>
                    <a:pt x="8" y="16"/>
                  </a:cubicBezTo>
                  <a:cubicBezTo>
                    <a:pt x="8" y="12"/>
                    <a:pt x="12" y="8"/>
                    <a:pt x="16" y="8"/>
                  </a:cubicBezTo>
                  <a:cubicBezTo>
                    <a:pt x="60" y="20"/>
                    <a:pt x="60" y="20"/>
                    <a:pt x="60" y="20"/>
                  </a:cubicBezTo>
                  <a:lnTo>
                    <a:pt x="60" y="120"/>
                  </a:lnTo>
                  <a:close/>
                  <a:moveTo>
                    <a:pt x="120" y="100"/>
                  </a:moveTo>
                  <a:cubicBezTo>
                    <a:pt x="120" y="104"/>
                    <a:pt x="116" y="107"/>
                    <a:pt x="112" y="108"/>
                  </a:cubicBezTo>
                  <a:cubicBezTo>
                    <a:pt x="112" y="108"/>
                    <a:pt x="90" y="114"/>
                    <a:pt x="68" y="120"/>
                  </a:cubicBezTo>
                  <a:cubicBezTo>
                    <a:pt x="68" y="20"/>
                    <a:pt x="68" y="20"/>
                    <a:pt x="68" y="20"/>
                  </a:cubicBezTo>
                  <a:cubicBezTo>
                    <a:pt x="112" y="8"/>
                    <a:pt x="112" y="8"/>
                    <a:pt x="112" y="8"/>
                  </a:cubicBezTo>
                  <a:cubicBezTo>
                    <a:pt x="116" y="8"/>
                    <a:pt x="120" y="12"/>
                    <a:pt x="120" y="16"/>
                  </a:cubicBezTo>
                  <a:lnTo>
                    <a:pt x="120" y="10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39">
              <a:extLst>
                <a:ext uri="{FF2B5EF4-FFF2-40B4-BE49-F238E27FC236}">
                  <a16:creationId xmlns:a16="http://schemas.microsoft.com/office/drawing/2014/main" id="{854D1A34-4253-4059-8BB3-FA36690E2065}"/>
                </a:ext>
              </a:extLst>
            </p:cNvPr>
            <p:cNvSpPr>
              <a:spLocks noEditPoints="1"/>
            </p:cNvSpPr>
            <p:nvPr/>
          </p:nvSpPr>
          <p:spPr bwMode="auto">
            <a:xfrm>
              <a:off x="6976572" y="4074174"/>
              <a:ext cx="375937" cy="379671"/>
            </a:xfrm>
            <a:custGeom>
              <a:avLst/>
              <a:gdLst>
                <a:gd name="T0" fmla="*/ 120 w 128"/>
                <a:gd name="T1" fmla="*/ 48 h 128"/>
                <a:gd name="T2" fmla="*/ 120 w 128"/>
                <a:gd name="T3" fmla="*/ 112 h 128"/>
                <a:gd name="T4" fmla="*/ 111 w 128"/>
                <a:gd name="T5" fmla="*/ 120 h 128"/>
                <a:gd name="T6" fmla="*/ 16 w 128"/>
                <a:gd name="T7" fmla="*/ 120 h 128"/>
                <a:gd name="T8" fmla="*/ 8 w 128"/>
                <a:gd name="T9" fmla="*/ 112 h 128"/>
                <a:gd name="T10" fmla="*/ 8 w 128"/>
                <a:gd name="T11" fmla="*/ 17 h 128"/>
                <a:gd name="T12" fmla="*/ 16 w 128"/>
                <a:gd name="T13" fmla="*/ 8 h 128"/>
                <a:gd name="T14" fmla="*/ 80 w 128"/>
                <a:gd name="T15" fmla="*/ 8 h 128"/>
                <a:gd name="T16" fmla="*/ 80 w 128"/>
                <a:gd name="T17" fmla="*/ 0 h 128"/>
                <a:gd name="T18" fmla="*/ 16 w 128"/>
                <a:gd name="T19" fmla="*/ 0 h 128"/>
                <a:gd name="T20" fmla="*/ 0 w 128"/>
                <a:gd name="T21" fmla="*/ 17 h 128"/>
                <a:gd name="T22" fmla="*/ 0 w 128"/>
                <a:gd name="T23" fmla="*/ 112 h 128"/>
                <a:gd name="T24" fmla="*/ 16 w 128"/>
                <a:gd name="T25" fmla="*/ 128 h 128"/>
                <a:gd name="T26" fmla="*/ 111 w 128"/>
                <a:gd name="T27" fmla="*/ 128 h 128"/>
                <a:gd name="T28" fmla="*/ 128 w 128"/>
                <a:gd name="T29" fmla="*/ 112 h 128"/>
                <a:gd name="T30" fmla="*/ 128 w 128"/>
                <a:gd name="T31" fmla="*/ 48 h 128"/>
                <a:gd name="T32" fmla="*/ 120 w 128"/>
                <a:gd name="T33" fmla="*/ 48 h 128"/>
                <a:gd name="T34" fmla="*/ 32 w 128"/>
                <a:gd name="T35" fmla="*/ 72 h 128"/>
                <a:gd name="T36" fmla="*/ 15 w 128"/>
                <a:gd name="T37" fmla="*/ 107 h 128"/>
                <a:gd name="T38" fmla="*/ 21 w 128"/>
                <a:gd name="T39" fmla="*/ 113 h 128"/>
                <a:gd name="T40" fmla="*/ 56 w 128"/>
                <a:gd name="T41" fmla="*/ 95 h 128"/>
                <a:gd name="T42" fmla="*/ 60 w 128"/>
                <a:gd name="T43" fmla="*/ 93 h 128"/>
                <a:gd name="T44" fmla="*/ 122 w 128"/>
                <a:gd name="T45" fmla="*/ 32 h 128"/>
                <a:gd name="T46" fmla="*/ 122 w 128"/>
                <a:gd name="T47" fmla="*/ 20 h 128"/>
                <a:gd name="T48" fmla="*/ 108 w 128"/>
                <a:gd name="T49" fmla="*/ 6 h 128"/>
                <a:gd name="T50" fmla="*/ 96 w 128"/>
                <a:gd name="T51" fmla="*/ 6 h 128"/>
                <a:gd name="T52" fmla="*/ 34 w 128"/>
                <a:gd name="T53" fmla="*/ 68 h 128"/>
                <a:gd name="T54" fmla="*/ 32 w 128"/>
                <a:gd name="T55" fmla="*/ 72 h 128"/>
                <a:gd name="T56" fmla="*/ 99 w 128"/>
                <a:gd name="T57" fmla="*/ 15 h 128"/>
                <a:gd name="T58" fmla="*/ 105 w 128"/>
                <a:gd name="T59" fmla="*/ 15 h 128"/>
                <a:gd name="T60" fmla="*/ 113 w 128"/>
                <a:gd name="T61" fmla="*/ 23 h 128"/>
                <a:gd name="T62" fmla="*/ 113 w 128"/>
                <a:gd name="T63" fmla="*/ 29 h 128"/>
                <a:gd name="T64" fmla="*/ 105 w 128"/>
                <a:gd name="T65" fmla="*/ 37 h 128"/>
                <a:gd name="T66" fmla="*/ 91 w 128"/>
                <a:gd name="T67" fmla="*/ 23 h 128"/>
                <a:gd name="T68" fmla="*/ 99 w 128"/>
                <a:gd name="T69" fmla="*/ 15 h 128"/>
                <a:gd name="T70" fmla="*/ 85 w 128"/>
                <a:gd name="T71" fmla="*/ 29 h 128"/>
                <a:gd name="T72" fmla="*/ 99 w 128"/>
                <a:gd name="T73" fmla="*/ 43 h 128"/>
                <a:gd name="T74" fmla="*/ 54 w 128"/>
                <a:gd name="T75" fmla="*/ 88 h 128"/>
                <a:gd name="T76" fmla="*/ 40 w 128"/>
                <a:gd name="T77" fmla="*/ 74 h 128"/>
                <a:gd name="T78" fmla="*/ 85 w 128"/>
                <a:gd name="T79" fmla="*/ 29 h 128"/>
                <a:gd name="T80" fmla="*/ 47 w 128"/>
                <a:gd name="T81" fmla="*/ 92 h 128"/>
                <a:gd name="T82" fmla="*/ 26 w 128"/>
                <a:gd name="T83" fmla="*/ 105 h 128"/>
                <a:gd name="T84" fmla="*/ 23 w 128"/>
                <a:gd name="T85" fmla="*/ 102 h 128"/>
                <a:gd name="T86" fmla="*/ 36 w 128"/>
                <a:gd name="T87" fmla="*/ 81 h 128"/>
                <a:gd name="T88" fmla="*/ 47 w 128"/>
                <a:gd name="T89" fmla="*/ 9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8" h="128">
                  <a:moveTo>
                    <a:pt x="120" y="48"/>
                  </a:moveTo>
                  <a:cubicBezTo>
                    <a:pt x="120" y="112"/>
                    <a:pt x="120" y="112"/>
                    <a:pt x="120" y="112"/>
                  </a:cubicBezTo>
                  <a:cubicBezTo>
                    <a:pt x="120" y="116"/>
                    <a:pt x="116" y="120"/>
                    <a:pt x="111" y="120"/>
                  </a:cubicBezTo>
                  <a:cubicBezTo>
                    <a:pt x="16" y="120"/>
                    <a:pt x="16" y="120"/>
                    <a:pt x="16" y="120"/>
                  </a:cubicBezTo>
                  <a:cubicBezTo>
                    <a:pt x="12" y="120"/>
                    <a:pt x="8" y="116"/>
                    <a:pt x="8" y="112"/>
                  </a:cubicBezTo>
                  <a:cubicBezTo>
                    <a:pt x="8" y="17"/>
                    <a:pt x="8" y="17"/>
                    <a:pt x="8" y="17"/>
                  </a:cubicBezTo>
                  <a:cubicBezTo>
                    <a:pt x="8" y="12"/>
                    <a:pt x="12" y="8"/>
                    <a:pt x="16" y="8"/>
                  </a:cubicBezTo>
                  <a:cubicBezTo>
                    <a:pt x="80" y="8"/>
                    <a:pt x="80" y="8"/>
                    <a:pt x="80" y="8"/>
                  </a:cubicBezTo>
                  <a:cubicBezTo>
                    <a:pt x="80" y="0"/>
                    <a:pt x="80" y="0"/>
                    <a:pt x="80" y="0"/>
                  </a:cubicBezTo>
                  <a:cubicBezTo>
                    <a:pt x="16" y="0"/>
                    <a:pt x="16" y="0"/>
                    <a:pt x="16" y="0"/>
                  </a:cubicBezTo>
                  <a:cubicBezTo>
                    <a:pt x="7" y="0"/>
                    <a:pt x="0" y="8"/>
                    <a:pt x="0" y="17"/>
                  </a:cubicBezTo>
                  <a:cubicBezTo>
                    <a:pt x="0" y="112"/>
                    <a:pt x="0" y="112"/>
                    <a:pt x="0" y="112"/>
                  </a:cubicBezTo>
                  <a:cubicBezTo>
                    <a:pt x="0" y="121"/>
                    <a:pt x="7" y="128"/>
                    <a:pt x="16" y="128"/>
                  </a:cubicBezTo>
                  <a:cubicBezTo>
                    <a:pt x="111" y="128"/>
                    <a:pt x="111" y="128"/>
                    <a:pt x="111" y="128"/>
                  </a:cubicBezTo>
                  <a:cubicBezTo>
                    <a:pt x="120" y="128"/>
                    <a:pt x="128" y="121"/>
                    <a:pt x="128" y="112"/>
                  </a:cubicBezTo>
                  <a:cubicBezTo>
                    <a:pt x="128" y="48"/>
                    <a:pt x="128" y="48"/>
                    <a:pt x="128" y="48"/>
                  </a:cubicBezTo>
                  <a:lnTo>
                    <a:pt x="120" y="48"/>
                  </a:lnTo>
                  <a:close/>
                  <a:moveTo>
                    <a:pt x="32" y="72"/>
                  </a:moveTo>
                  <a:cubicBezTo>
                    <a:pt x="15" y="107"/>
                    <a:pt x="15" y="107"/>
                    <a:pt x="15" y="107"/>
                  </a:cubicBezTo>
                  <a:cubicBezTo>
                    <a:pt x="14" y="111"/>
                    <a:pt x="17" y="115"/>
                    <a:pt x="21" y="113"/>
                  </a:cubicBezTo>
                  <a:cubicBezTo>
                    <a:pt x="56" y="95"/>
                    <a:pt x="56" y="95"/>
                    <a:pt x="56" y="95"/>
                  </a:cubicBezTo>
                  <a:cubicBezTo>
                    <a:pt x="57" y="95"/>
                    <a:pt x="59" y="95"/>
                    <a:pt x="60" y="93"/>
                  </a:cubicBezTo>
                  <a:cubicBezTo>
                    <a:pt x="122" y="32"/>
                    <a:pt x="122" y="32"/>
                    <a:pt x="122" y="32"/>
                  </a:cubicBezTo>
                  <a:cubicBezTo>
                    <a:pt x="125" y="28"/>
                    <a:pt x="125" y="23"/>
                    <a:pt x="122" y="20"/>
                  </a:cubicBezTo>
                  <a:cubicBezTo>
                    <a:pt x="108" y="6"/>
                    <a:pt x="108" y="6"/>
                    <a:pt x="108" y="6"/>
                  </a:cubicBezTo>
                  <a:cubicBezTo>
                    <a:pt x="104" y="3"/>
                    <a:pt x="99" y="3"/>
                    <a:pt x="96" y="6"/>
                  </a:cubicBezTo>
                  <a:cubicBezTo>
                    <a:pt x="34" y="68"/>
                    <a:pt x="34" y="68"/>
                    <a:pt x="34" y="68"/>
                  </a:cubicBezTo>
                  <a:cubicBezTo>
                    <a:pt x="33" y="69"/>
                    <a:pt x="33" y="71"/>
                    <a:pt x="32" y="72"/>
                  </a:cubicBezTo>
                  <a:close/>
                  <a:moveTo>
                    <a:pt x="99" y="15"/>
                  </a:moveTo>
                  <a:cubicBezTo>
                    <a:pt x="101" y="13"/>
                    <a:pt x="103" y="13"/>
                    <a:pt x="105" y="15"/>
                  </a:cubicBezTo>
                  <a:cubicBezTo>
                    <a:pt x="113" y="23"/>
                    <a:pt x="113" y="23"/>
                    <a:pt x="113" y="23"/>
                  </a:cubicBezTo>
                  <a:cubicBezTo>
                    <a:pt x="115" y="25"/>
                    <a:pt x="115" y="27"/>
                    <a:pt x="113" y="29"/>
                  </a:cubicBezTo>
                  <a:cubicBezTo>
                    <a:pt x="105" y="37"/>
                    <a:pt x="105" y="37"/>
                    <a:pt x="105" y="37"/>
                  </a:cubicBezTo>
                  <a:cubicBezTo>
                    <a:pt x="91" y="23"/>
                    <a:pt x="91" y="23"/>
                    <a:pt x="91" y="23"/>
                  </a:cubicBezTo>
                  <a:lnTo>
                    <a:pt x="99" y="15"/>
                  </a:lnTo>
                  <a:close/>
                  <a:moveTo>
                    <a:pt x="85" y="29"/>
                  </a:moveTo>
                  <a:cubicBezTo>
                    <a:pt x="99" y="43"/>
                    <a:pt x="99" y="43"/>
                    <a:pt x="99" y="43"/>
                  </a:cubicBezTo>
                  <a:cubicBezTo>
                    <a:pt x="54" y="88"/>
                    <a:pt x="54" y="88"/>
                    <a:pt x="54" y="88"/>
                  </a:cubicBezTo>
                  <a:cubicBezTo>
                    <a:pt x="49" y="83"/>
                    <a:pt x="42" y="75"/>
                    <a:pt x="40" y="74"/>
                  </a:cubicBezTo>
                  <a:lnTo>
                    <a:pt x="85" y="29"/>
                  </a:lnTo>
                  <a:close/>
                  <a:moveTo>
                    <a:pt x="47" y="92"/>
                  </a:moveTo>
                  <a:cubicBezTo>
                    <a:pt x="26" y="105"/>
                    <a:pt x="26" y="105"/>
                    <a:pt x="26" y="105"/>
                  </a:cubicBezTo>
                  <a:cubicBezTo>
                    <a:pt x="24" y="106"/>
                    <a:pt x="22" y="104"/>
                    <a:pt x="23" y="102"/>
                  </a:cubicBezTo>
                  <a:cubicBezTo>
                    <a:pt x="36" y="81"/>
                    <a:pt x="36" y="81"/>
                    <a:pt x="36" y="81"/>
                  </a:cubicBezTo>
                  <a:lnTo>
                    <a:pt x="4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1">
                    <a:lumMod val="50000"/>
                    <a:lumOff val="50000"/>
                  </a:schemeClr>
                </a:solidFill>
              </a:endParaRPr>
            </a:p>
          </p:txBody>
        </p:sp>
        <p:sp>
          <p:nvSpPr>
            <p:cNvPr id="11" name="Freeform 36">
              <a:extLst>
                <a:ext uri="{FF2B5EF4-FFF2-40B4-BE49-F238E27FC236}">
                  <a16:creationId xmlns:a16="http://schemas.microsoft.com/office/drawing/2014/main" id="{4A46C400-66D8-457B-9845-3F2B6B6B8E43}"/>
                </a:ext>
              </a:extLst>
            </p:cNvPr>
            <p:cNvSpPr>
              <a:spLocks noEditPoints="1"/>
            </p:cNvSpPr>
            <p:nvPr/>
          </p:nvSpPr>
          <p:spPr bwMode="auto">
            <a:xfrm>
              <a:off x="5136424" y="4074174"/>
              <a:ext cx="377182" cy="379671"/>
            </a:xfrm>
            <a:custGeom>
              <a:avLst/>
              <a:gdLst>
                <a:gd name="T0" fmla="*/ 61 w 128"/>
                <a:gd name="T1" fmla="*/ 95 h 128"/>
                <a:gd name="T2" fmla="*/ 64 w 128"/>
                <a:gd name="T3" fmla="*/ 96 h 128"/>
                <a:gd name="T4" fmla="*/ 67 w 128"/>
                <a:gd name="T5" fmla="*/ 95 h 128"/>
                <a:gd name="T6" fmla="*/ 87 w 128"/>
                <a:gd name="T7" fmla="*/ 71 h 128"/>
                <a:gd name="T8" fmla="*/ 87 w 128"/>
                <a:gd name="T9" fmla="*/ 65 h 128"/>
                <a:gd name="T10" fmla="*/ 81 w 128"/>
                <a:gd name="T11" fmla="*/ 65 h 128"/>
                <a:gd name="T12" fmla="*/ 68 w 128"/>
                <a:gd name="T13" fmla="*/ 81 h 128"/>
                <a:gd name="T14" fmla="*/ 68 w 128"/>
                <a:gd name="T15" fmla="*/ 20 h 128"/>
                <a:gd name="T16" fmla="*/ 64 w 128"/>
                <a:gd name="T17" fmla="*/ 16 h 128"/>
                <a:gd name="T18" fmla="*/ 60 w 128"/>
                <a:gd name="T19" fmla="*/ 20 h 128"/>
                <a:gd name="T20" fmla="*/ 60 w 128"/>
                <a:gd name="T21" fmla="*/ 81 h 128"/>
                <a:gd name="T22" fmla="*/ 47 w 128"/>
                <a:gd name="T23" fmla="*/ 65 h 128"/>
                <a:gd name="T24" fmla="*/ 41 w 128"/>
                <a:gd name="T25" fmla="*/ 65 h 128"/>
                <a:gd name="T26" fmla="*/ 41 w 128"/>
                <a:gd name="T27" fmla="*/ 71 h 128"/>
                <a:gd name="T28" fmla="*/ 61 w 128"/>
                <a:gd name="T29" fmla="*/ 95 h 128"/>
                <a:gd name="T30" fmla="*/ 100 w 128"/>
                <a:gd name="T31" fmla="*/ 104 h 128"/>
                <a:gd name="T32" fmla="*/ 28 w 128"/>
                <a:gd name="T33" fmla="*/ 104 h 128"/>
                <a:gd name="T34" fmla="*/ 24 w 128"/>
                <a:gd name="T35" fmla="*/ 108 h 128"/>
                <a:gd name="T36" fmla="*/ 28 w 128"/>
                <a:gd name="T37" fmla="*/ 112 h 128"/>
                <a:gd name="T38" fmla="*/ 100 w 128"/>
                <a:gd name="T39" fmla="*/ 112 h 128"/>
                <a:gd name="T40" fmla="*/ 104 w 128"/>
                <a:gd name="T41" fmla="*/ 108 h 128"/>
                <a:gd name="T42" fmla="*/ 100 w 128"/>
                <a:gd name="T43" fmla="*/ 104 h 128"/>
                <a:gd name="T44" fmla="*/ 112 w 128"/>
                <a:gd name="T45" fmla="*/ 0 h 128"/>
                <a:gd name="T46" fmla="*/ 16 w 128"/>
                <a:gd name="T47" fmla="*/ 0 h 128"/>
                <a:gd name="T48" fmla="*/ 0 w 128"/>
                <a:gd name="T49" fmla="*/ 16 h 128"/>
                <a:gd name="T50" fmla="*/ 0 w 128"/>
                <a:gd name="T51" fmla="*/ 112 h 128"/>
                <a:gd name="T52" fmla="*/ 16 w 128"/>
                <a:gd name="T53" fmla="*/ 128 h 128"/>
                <a:gd name="T54" fmla="*/ 112 w 128"/>
                <a:gd name="T55" fmla="*/ 128 h 128"/>
                <a:gd name="T56" fmla="*/ 128 w 128"/>
                <a:gd name="T57" fmla="*/ 112 h 128"/>
                <a:gd name="T58" fmla="*/ 128 w 128"/>
                <a:gd name="T59" fmla="*/ 16 h 128"/>
                <a:gd name="T60" fmla="*/ 112 w 128"/>
                <a:gd name="T61" fmla="*/ 0 h 128"/>
                <a:gd name="T62" fmla="*/ 120 w 128"/>
                <a:gd name="T63" fmla="*/ 112 h 128"/>
                <a:gd name="T64" fmla="*/ 112 w 128"/>
                <a:gd name="T65" fmla="*/ 120 h 128"/>
                <a:gd name="T66" fmla="*/ 16 w 128"/>
                <a:gd name="T67" fmla="*/ 120 h 128"/>
                <a:gd name="T68" fmla="*/ 8 w 128"/>
                <a:gd name="T69" fmla="*/ 112 h 128"/>
                <a:gd name="T70" fmla="*/ 8 w 128"/>
                <a:gd name="T71" fmla="*/ 16 h 128"/>
                <a:gd name="T72" fmla="*/ 16 w 128"/>
                <a:gd name="T73" fmla="*/ 8 h 128"/>
                <a:gd name="T74" fmla="*/ 112 w 128"/>
                <a:gd name="T75" fmla="*/ 8 h 128"/>
                <a:gd name="T76" fmla="*/ 120 w 128"/>
                <a:gd name="T77" fmla="*/ 16 h 128"/>
                <a:gd name="T78" fmla="*/ 120 w 128"/>
                <a:gd name="T79" fmla="*/ 1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8">
                  <a:moveTo>
                    <a:pt x="61" y="95"/>
                  </a:moveTo>
                  <a:cubicBezTo>
                    <a:pt x="62" y="96"/>
                    <a:pt x="63" y="96"/>
                    <a:pt x="64" y="96"/>
                  </a:cubicBezTo>
                  <a:cubicBezTo>
                    <a:pt x="65" y="96"/>
                    <a:pt x="66" y="96"/>
                    <a:pt x="67" y="95"/>
                  </a:cubicBezTo>
                  <a:cubicBezTo>
                    <a:pt x="87" y="71"/>
                    <a:pt x="87" y="71"/>
                    <a:pt x="87" y="71"/>
                  </a:cubicBezTo>
                  <a:cubicBezTo>
                    <a:pt x="88" y="69"/>
                    <a:pt x="88" y="67"/>
                    <a:pt x="87" y="65"/>
                  </a:cubicBezTo>
                  <a:cubicBezTo>
                    <a:pt x="85" y="64"/>
                    <a:pt x="83" y="64"/>
                    <a:pt x="81" y="65"/>
                  </a:cubicBezTo>
                  <a:cubicBezTo>
                    <a:pt x="68" y="81"/>
                    <a:pt x="68" y="81"/>
                    <a:pt x="68" y="81"/>
                  </a:cubicBezTo>
                  <a:cubicBezTo>
                    <a:pt x="68" y="20"/>
                    <a:pt x="68" y="20"/>
                    <a:pt x="68" y="20"/>
                  </a:cubicBezTo>
                  <a:cubicBezTo>
                    <a:pt x="68" y="18"/>
                    <a:pt x="66" y="16"/>
                    <a:pt x="64" y="16"/>
                  </a:cubicBezTo>
                  <a:cubicBezTo>
                    <a:pt x="62" y="16"/>
                    <a:pt x="60" y="18"/>
                    <a:pt x="60" y="20"/>
                  </a:cubicBezTo>
                  <a:cubicBezTo>
                    <a:pt x="60" y="81"/>
                    <a:pt x="60" y="81"/>
                    <a:pt x="60" y="81"/>
                  </a:cubicBezTo>
                  <a:cubicBezTo>
                    <a:pt x="47" y="65"/>
                    <a:pt x="47" y="65"/>
                    <a:pt x="47" y="65"/>
                  </a:cubicBezTo>
                  <a:cubicBezTo>
                    <a:pt x="45" y="64"/>
                    <a:pt x="43" y="64"/>
                    <a:pt x="41" y="65"/>
                  </a:cubicBezTo>
                  <a:cubicBezTo>
                    <a:pt x="40" y="67"/>
                    <a:pt x="40" y="69"/>
                    <a:pt x="41" y="71"/>
                  </a:cubicBezTo>
                  <a:lnTo>
                    <a:pt x="61" y="95"/>
                  </a:lnTo>
                  <a:close/>
                  <a:moveTo>
                    <a:pt x="100" y="104"/>
                  </a:moveTo>
                  <a:cubicBezTo>
                    <a:pt x="28" y="104"/>
                    <a:pt x="28" y="104"/>
                    <a:pt x="28" y="104"/>
                  </a:cubicBezTo>
                  <a:cubicBezTo>
                    <a:pt x="26" y="104"/>
                    <a:pt x="24" y="106"/>
                    <a:pt x="24" y="108"/>
                  </a:cubicBezTo>
                  <a:cubicBezTo>
                    <a:pt x="24" y="110"/>
                    <a:pt x="26" y="112"/>
                    <a:pt x="28" y="112"/>
                  </a:cubicBezTo>
                  <a:cubicBezTo>
                    <a:pt x="100" y="112"/>
                    <a:pt x="100" y="112"/>
                    <a:pt x="100" y="112"/>
                  </a:cubicBezTo>
                  <a:cubicBezTo>
                    <a:pt x="102" y="112"/>
                    <a:pt x="104" y="110"/>
                    <a:pt x="104" y="108"/>
                  </a:cubicBezTo>
                  <a:cubicBezTo>
                    <a:pt x="104" y="106"/>
                    <a:pt x="102" y="104"/>
                    <a:pt x="100" y="104"/>
                  </a:cubicBezTo>
                  <a:close/>
                  <a:moveTo>
                    <a:pt x="112" y="0"/>
                  </a:moveTo>
                  <a:cubicBezTo>
                    <a:pt x="16" y="0"/>
                    <a:pt x="16" y="0"/>
                    <a:pt x="16" y="0"/>
                  </a:cubicBezTo>
                  <a:cubicBezTo>
                    <a:pt x="7" y="0"/>
                    <a:pt x="0" y="7"/>
                    <a:pt x="0" y="16"/>
                  </a:cubicBezTo>
                  <a:cubicBezTo>
                    <a:pt x="0" y="112"/>
                    <a:pt x="0" y="112"/>
                    <a:pt x="0" y="112"/>
                  </a:cubicBezTo>
                  <a:cubicBezTo>
                    <a:pt x="0" y="121"/>
                    <a:pt x="7" y="128"/>
                    <a:pt x="16" y="128"/>
                  </a:cubicBezTo>
                  <a:cubicBezTo>
                    <a:pt x="112" y="128"/>
                    <a:pt x="112" y="128"/>
                    <a:pt x="112" y="128"/>
                  </a:cubicBezTo>
                  <a:cubicBezTo>
                    <a:pt x="121" y="128"/>
                    <a:pt x="128" y="121"/>
                    <a:pt x="128" y="112"/>
                  </a:cubicBezTo>
                  <a:cubicBezTo>
                    <a:pt x="128" y="16"/>
                    <a:pt x="128" y="16"/>
                    <a:pt x="128" y="16"/>
                  </a:cubicBezTo>
                  <a:cubicBezTo>
                    <a:pt x="128" y="7"/>
                    <a:pt x="121" y="0"/>
                    <a:pt x="112" y="0"/>
                  </a:cubicBezTo>
                  <a:close/>
                  <a:moveTo>
                    <a:pt x="120" y="112"/>
                  </a:moveTo>
                  <a:cubicBezTo>
                    <a:pt x="120" y="116"/>
                    <a:pt x="116" y="120"/>
                    <a:pt x="112" y="120"/>
                  </a:cubicBezTo>
                  <a:cubicBezTo>
                    <a:pt x="16" y="120"/>
                    <a:pt x="16" y="120"/>
                    <a:pt x="16" y="120"/>
                  </a:cubicBezTo>
                  <a:cubicBezTo>
                    <a:pt x="12" y="120"/>
                    <a:pt x="8" y="116"/>
                    <a:pt x="8" y="112"/>
                  </a:cubicBezTo>
                  <a:cubicBezTo>
                    <a:pt x="8" y="16"/>
                    <a:pt x="8" y="16"/>
                    <a:pt x="8" y="16"/>
                  </a:cubicBezTo>
                  <a:cubicBezTo>
                    <a:pt x="8" y="12"/>
                    <a:pt x="12" y="8"/>
                    <a:pt x="16" y="8"/>
                  </a:cubicBezTo>
                  <a:cubicBezTo>
                    <a:pt x="112" y="8"/>
                    <a:pt x="112" y="8"/>
                    <a:pt x="112" y="8"/>
                  </a:cubicBezTo>
                  <a:cubicBezTo>
                    <a:pt x="116" y="8"/>
                    <a:pt x="120" y="12"/>
                    <a:pt x="120" y="16"/>
                  </a:cubicBezTo>
                  <a:lnTo>
                    <a:pt x="120"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2">
              <a:extLst>
                <a:ext uri="{FF2B5EF4-FFF2-40B4-BE49-F238E27FC236}">
                  <a16:creationId xmlns:a16="http://schemas.microsoft.com/office/drawing/2014/main" id="{E277D2DE-2A5A-482B-8B91-DA7D770660A5}"/>
                </a:ext>
              </a:extLst>
            </p:cNvPr>
            <p:cNvSpPr>
              <a:spLocks noEditPoints="1"/>
            </p:cNvSpPr>
            <p:nvPr/>
          </p:nvSpPr>
          <p:spPr bwMode="auto">
            <a:xfrm>
              <a:off x="6975327" y="2219658"/>
              <a:ext cx="377182" cy="378426"/>
            </a:xfrm>
            <a:custGeom>
              <a:avLst/>
              <a:gdLst>
                <a:gd name="T0" fmla="*/ 105 w 128"/>
                <a:gd name="T1" fmla="*/ 0 h 128"/>
                <a:gd name="T2" fmla="*/ 23 w 128"/>
                <a:gd name="T3" fmla="*/ 0 h 128"/>
                <a:gd name="T4" fmla="*/ 0 w 128"/>
                <a:gd name="T5" fmla="*/ 40 h 128"/>
                <a:gd name="T6" fmla="*/ 0 w 128"/>
                <a:gd name="T7" fmla="*/ 56 h 128"/>
                <a:gd name="T8" fmla="*/ 4 w 128"/>
                <a:gd name="T9" fmla="*/ 68 h 128"/>
                <a:gd name="T10" fmla="*/ 4 w 128"/>
                <a:gd name="T11" fmla="*/ 112 h 128"/>
                <a:gd name="T12" fmla="*/ 21 w 128"/>
                <a:gd name="T13" fmla="*/ 128 h 128"/>
                <a:gd name="T14" fmla="*/ 107 w 128"/>
                <a:gd name="T15" fmla="*/ 128 h 128"/>
                <a:gd name="T16" fmla="*/ 124 w 128"/>
                <a:gd name="T17" fmla="*/ 112 h 128"/>
                <a:gd name="T18" fmla="*/ 124 w 128"/>
                <a:gd name="T19" fmla="*/ 68 h 128"/>
                <a:gd name="T20" fmla="*/ 128 w 128"/>
                <a:gd name="T21" fmla="*/ 56 h 128"/>
                <a:gd name="T22" fmla="*/ 128 w 128"/>
                <a:gd name="T23" fmla="*/ 40 h 128"/>
                <a:gd name="T24" fmla="*/ 105 w 128"/>
                <a:gd name="T25" fmla="*/ 0 h 128"/>
                <a:gd name="T26" fmla="*/ 116 w 128"/>
                <a:gd name="T27" fmla="*/ 112 h 128"/>
                <a:gd name="T28" fmla="*/ 107 w 128"/>
                <a:gd name="T29" fmla="*/ 120 h 128"/>
                <a:gd name="T30" fmla="*/ 21 w 128"/>
                <a:gd name="T31" fmla="*/ 120 h 128"/>
                <a:gd name="T32" fmla="*/ 12 w 128"/>
                <a:gd name="T33" fmla="*/ 112 h 128"/>
                <a:gd name="T34" fmla="*/ 12 w 128"/>
                <a:gd name="T35" fmla="*/ 104 h 128"/>
                <a:gd name="T36" fmla="*/ 116 w 128"/>
                <a:gd name="T37" fmla="*/ 104 h 128"/>
                <a:gd name="T38" fmla="*/ 116 w 128"/>
                <a:gd name="T39" fmla="*/ 112 h 128"/>
                <a:gd name="T40" fmla="*/ 116 w 128"/>
                <a:gd name="T41" fmla="*/ 96 h 128"/>
                <a:gd name="T42" fmla="*/ 12 w 128"/>
                <a:gd name="T43" fmla="*/ 96 h 128"/>
                <a:gd name="T44" fmla="*/ 12 w 128"/>
                <a:gd name="T45" fmla="*/ 72 h 128"/>
                <a:gd name="T46" fmla="*/ 20 w 128"/>
                <a:gd name="T47" fmla="*/ 72 h 128"/>
                <a:gd name="T48" fmla="*/ 34 w 128"/>
                <a:gd name="T49" fmla="*/ 62 h 128"/>
                <a:gd name="T50" fmla="*/ 49 w 128"/>
                <a:gd name="T51" fmla="*/ 72 h 128"/>
                <a:gd name="T52" fmla="*/ 64 w 128"/>
                <a:gd name="T53" fmla="*/ 63 h 128"/>
                <a:gd name="T54" fmla="*/ 79 w 128"/>
                <a:gd name="T55" fmla="*/ 72 h 128"/>
                <a:gd name="T56" fmla="*/ 94 w 128"/>
                <a:gd name="T57" fmla="*/ 62 h 128"/>
                <a:gd name="T58" fmla="*/ 108 w 128"/>
                <a:gd name="T59" fmla="*/ 72 h 128"/>
                <a:gd name="T60" fmla="*/ 116 w 128"/>
                <a:gd name="T61" fmla="*/ 72 h 128"/>
                <a:gd name="T62" fmla="*/ 116 w 128"/>
                <a:gd name="T63" fmla="*/ 96 h 128"/>
                <a:gd name="T64" fmla="*/ 120 w 128"/>
                <a:gd name="T65" fmla="*/ 56 h 128"/>
                <a:gd name="T66" fmla="*/ 108 w 128"/>
                <a:gd name="T67" fmla="*/ 64 h 128"/>
                <a:gd name="T68" fmla="*/ 96 w 128"/>
                <a:gd name="T69" fmla="*/ 56 h 128"/>
                <a:gd name="T70" fmla="*/ 92 w 128"/>
                <a:gd name="T71" fmla="*/ 56 h 128"/>
                <a:gd name="T72" fmla="*/ 79 w 128"/>
                <a:gd name="T73" fmla="*/ 64 h 128"/>
                <a:gd name="T74" fmla="*/ 66 w 128"/>
                <a:gd name="T75" fmla="*/ 56 h 128"/>
                <a:gd name="T76" fmla="*/ 62 w 128"/>
                <a:gd name="T77" fmla="*/ 56 h 128"/>
                <a:gd name="T78" fmla="*/ 49 w 128"/>
                <a:gd name="T79" fmla="*/ 64 h 128"/>
                <a:gd name="T80" fmla="*/ 36 w 128"/>
                <a:gd name="T81" fmla="*/ 56 h 128"/>
                <a:gd name="T82" fmla="*/ 32 w 128"/>
                <a:gd name="T83" fmla="*/ 56 h 128"/>
                <a:gd name="T84" fmla="*/ 20 w 128"/>
                <a:gd name="T85" fmla="*/ 64 h 128"/>
                <a:gd name="T86" fmla="*/ 8 w 128"/>
                <a:gd name="T87" fmla="*/ 56 h 128"/>
                <a:gd name="T88" fmla="*/ 8 w 128"/>
                <a:gd name="T89" fmla="*/ 48 h 128"/>
                <a:gd name="T90" fmla="*/ 120 w 128"/>
                <a:gd name="T91" fmla="*/ 48 h 128"/>
                <a:gd name="T92" fmla="*/ 120 w 128"/>
                <a:gd name="T93" fmla="*/ 56 h 128"/>
                <a:gd name="T94" fmla="*/ 8 w 128"/>
                <a:gd name="T95" fmla="*/ 40 h 128"/>
                <a:gd name="T96" fmla="*/ 27 w 128"/>
                <a:gd name="T97" fmla="*/ 8 h 128"/>
                <a:gd name="T98" fmla="*/ 101 w 128"/>
                <a:gd name="T99" fmla="*/ 8 h 128"/>
                <a:gd name="T100" fmla="*/ 120 w 128"/>
                <a:gd name="T101" fmla="*/ 40 h 128"/>
                <a:gd name="T102" fmla="*/ 8 w 128"/>
                <a:gd name="T103" fmla="*/ 4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8" h="128">
                  <a:moveTo>
                    <a:pt x="105" y="0"/>
                  </a:moveTo>
                  <a:cubicBezTo>
                    <a:pt x="23" y="0"/>
                    <a:pt x="23" y="0"/>
                    <a:pt x="23" y="0"/>
                  </a:cubicBezTo>
                  <a:cubicBezTo>
                    <a:pt x="0" y="40"/>
                    <a:pt x="0" y="40"/>
                    <a:pt x="0" y="40"/>
                  </a:cubicBezTo>
                  <a:cubicBezTo>
                    <a:pt x="0" y="40"/>
                    <a:pt x="0" y="54"/>
                    <a:pt x="0" y="56"/>
                  </a:cubicBezTo>
                  <a:cubicBezTo>
                    <a:pt x="0" y="60"/>
                    <a:pt x="2" y="65"/>
                    <a:pt x="4" y="68"/>
                  </a:cubicBezTo>
                  <a:cubicBezTo>
                    <a:pt x="4" y="112"/>
                    <a:pt x="4" y="112"/>
                    <a:pt x="4" y="112"/>
                  </a:cubicBezTo>
                  <a:cubicBezTo>
                    <a:pt x="4" y="121"/>
                    <a:pt x="12" y="128"/>
                    <a:pt x="21" y="128"/>
                  </a:cubicBezTo>
                  <a:cubicBezTo>
                    <a:pt x="107" y="128"/>
                    <a:pt x="107" y="128"/>
                    <a:pt x="107" y="128"/>
                  </a:cubicBezTo>
                  <a:cubicBezTo>
                    <a:pt x="116" y="128"/>
                    <a:pt x="124" y="121"/>
                    <a:pt x="124" y="112"/>
                  </a:cubicBezTo>
                  <a:cubicBezTo>
                    <a:pt x="124" y="68"/>
                    <a:pt x="124" y="68"/>
                    <a:pt x="124" y="68"/>
                  </a:cubicBezTo>
                  <a:cubicBezTo>
                    <a:pt x="127" y="65"/>
                    <a:pt x="128" y="61"/>
                    <a:pt x="128" y="56"/>
                  </a:cubicBezTo>
                  <a:cubicBezTo>
                    <a:pt x="128" y="52"/>
                    <a:pt x="128" y="40"/>
                    <a:pt x="128" y="40"/>
                  </a:cubicBezTo>
                  <a:lnTo>
                    <a:pt x="105" y="0"/>
                  </a:lnTo>
                  <a:close/>
                  <a:moveTo>
                    <a:pt x="116" y="112"/>
                  </a:moveTo>
                  <a:cubicBezTo>
                    <a:pt x="116" y="116"/>
                    <a:pt x="112" y="120"/>
                    <a:pt x="107" y="120"/>
                  </a:cubicBezTo>
                  <a:cubicBezTo>
                    <a:pt x="21" y="120"/>
                    <a:pt x="21" y="120"/>
                    <a:pt x="21" y="120"/>
                  </a:cubicBezTo>
                  <a:cubicBezTo>
                    <a:pt x="16" y="120"/>
                    <a:pt x="12" y="116"/>
                    <a:pt x="12" y="112"/>
                  </a:cubicBezTo>
                  <a:cubicBezTo>
                    <a:pt x="12" y="104"/>
                    <a:pt x="12" y="104"/>
                    <a:pt x="12" y="104"/>
                  </a:cubicBezTo>
                  <a:cubicBezTo>
                    <a:pt x="116" y="104"/>
                    <a:pt x="116" y="104"/>
                    <a:pt x="116" y="104"/>
                  </a:cubicBezTo>
                  <a:lnTo>
                    <a:pt x="116" y="112"/>
                  </a:lnTo>
                  <a:close/>
                  <a:moveTo>
                    <a:pt x="116" y="96"/>
                  </a:moveTo>
                  <a:cubicBezTo>
                    <a:pt x="12" y="96"/>
                    <a:pt x="12" y="96"/>
                    <a:pt x="12" y="96"/>
                  </a:cubicBezTo>
                  <a:cubicBezTo>
                    <a:pt x="12" y="72"/>
                    <a:pt x="12" y="72"/>
                    <a:pt x="12" y="72"/>
                  </a:cubicBezTo>
                  <a:cubicBezTo>
                    <a:pt x="14" y="72"/>
                    <a:pt x="18" y="72"/>
                    <a:pt x="20" y="72"/>
                  </a:cubicBezTo>
                  <a:cubicBezTo>
                    <a:pt x="24" y="72"/>
                    <a:pt x="31" y="68"/>
                    <a:pt x="34" y="62"/>
                  </a:cubicBezTo>
                  <a:cubicBezTo>
                    <a:pt x="37" y="68"/>
                    <a:pt x="43" y="72"/>
                    <a:pt x="49" y="72"/>
                  </a:cubicBezTo>
                  <a:cubicBezTo>
                    <a:pt x="55" y="72"/>
                    <a:pt x="62" y="68"/>
                    <a:pt x="64" y="63"/>
                  </a:cubicBezTo>
                  <a:cubicBezTo>
                    <a:pt x="66" y="68"/>
                    <a:pt x="73" y="72"/>
                    <a:pt x="79" y="72"/>
                  </a:cubicBezTo>
                  <a:cubicBezTo>
                    <a:pt x="85" y="72"/>
                    <a:pt x="91" y="68"/>
                    <a:pt x="94" y="62"/>
                  </a:cubicBezTo>
                  <a:cubicBezTo>
                    <a:pt x="97" y="68"/>
                    <a:pt x="100" y="72"/>
                    <a:pt x="108" y="72"/>
                  </a:cubicBezTo>
                  <a:cubicBezTo>
                    <a:pt x="109" y="72"/>
                    <a:pt x="115" y="72"/>
                    <a:pt x="116" y="72"/>
                  </a:cubicBezTo>
                  <a:lnTo>
                    <a:pt x="116" y="96"/>
                  </a:lnTo>
                  <a:close/>
                  <a:moveTo>
                    <a:pt x="120" y="56"/>
                  </a:moveTo>
                  <a:cubicBezTo>
                    <a:pt x="120" y="62"/>
                    <a:pt x="114" y="64"/>
                    <a:pt x="108" y="64"/>
                  </a:cubicBezTo>
                  <a:cubicBezTo>
                    <a:pt x="102" y="64"/>
                    <a:pt x="96" y="60"/>
                    <a:pt x="96" y="56"/>
                  </a:cubicBezTo>
                  <a:cubicBezTo>
                    <a:pt x="92" y="56"/>
                    <a:pt x="92" y="56"/>
                    <a:pt x="92" y="56"/>
                  </a:cubicBezTo>
                  <a:cubicBezTo>
                    <a:pt x="92" y="60"/>
                    <a:pt x="85" y="64"/>
                    <a:pt x="79" y="64"/>
                  </a:cubicBezTo>
                  <a:cubicBezTo>
                    <a:pt x="73" y="64"/>
                    <a:pt x="66" y="60"/>
                    <a:pt x="66" y="56"/>
                  </a:cubicBezTo>
                  <a:cubicBezTo>
                    <a:pt x="62" y="56"/>
                    <a:pt x="62" y="56"/>
                    <a:pt x="62" y="56"/>
                  </a:cubicBezTo>
                  <a:cubicBezTo>
                    <a:pt x="62" y="60"/>
                    <a:pt x="55" y="64"/>
                    <a:pt x="49" y="64"/>
                  </a:cubicBezTo>
                  <a:cubicBezTo>
                    <a:pt x="43" y="64"/>
                    <a:pt x="36" y="61"/>
                    <a:pt x="36" y="56"/>
                  </a:cubicBezTo>
                  <a:cubicBezTo>
                    <a:pt x="32" y="56"/>
                    <a:pt x="32" y="56"/>
                    <a:pt x="32" y="56"/>
                  </a:cubicBezTo>
                  <a:cubicBezTo>
                    <a:pt x="32" y="60"/>
                    <a:pt x="26" y="64"/>
                    <a:pt x="20" y="64"/>
                  </a:cubicBezTo>
                  <a:cubicBezTo>
                    <a:pt x="14" y="64"/>
                    <a:pt x="8" y="62"/>
                    <a:pt x="8" y="56"/>
                  </a:cubicBezTo>
                  <a:cubicBezTo>
                    <a:pt x="8" y="48"/>
                    <a:pt x="8" y="48"/>
                    <a:pt x="8" y="48"/>
                  </a:cubicBezTo>
                  <a:cubicBezTo>
                    <a:pt x="120" y="48"/>
                    <a:pt x="120" y="48"/>
                    <a:pt x="120" y="48"/>
                  </a:cubicBezTo>
                  <a:lnTo>
                    <a:pt x="120" y="56"/>
                  </a:lnTo>
                  <a:close/>
                  <a:moveTo>
                    <a:pt x="8" y="40"/>
                  </a:moveTo>
                  <a:cubicBezTo>
                    <a:pt x="27" y="8"/>
                    <a:pt x="27" y="8"/>
                    <a:pt x="27" y="8"/>
                  </a:cubicBezTo>
                  <a:cubicBezTo>
                    <a:pt x="101" y="8"/>
                    <a:pt x="101" y="8"/>
                    <a:pt x="101" y="8"/>
                  </a:cubicBezTo>
                  <a:cubicBezTo>
                    <a:pt x="120" y="40"/>
                    <a:pt x="120" y="40"/>
                    <a:pt x="120" y="40"/>
                  </a:cubicBezTo>
                  <a:lnTo>
                    <a:pt x="8"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2" name="TextBox 21">
            <a:extLst>
              <a:ext uri="{FF2B5EF4-FFF2-40B4-BE49-F238E27FC236}">
                <a16:creationId xmlns:a16="http://schemas.microsoft.com/office/drawing/2014/main" id="{A0326A5F-AA6D-4F98-AD33-5857767C4D84}"/>
              </a:ext>
            </a:extLst>
          </p:cNvPr>
          <p:cNvSpPr txBox="1"/>
          <p:nvPr/>
        </p:nvSpPr>
        <p:spPr>
          <a:xfrm>
            <a:off x="4252545" y="503445"/>
            <a:ext cx="3686908" cy="1231106"/>
          </a:xfrm>
          <a:prstGeom prst="rect">
            <a:avLst/>
          </a:prstGeom>
          <a:noFill/>
        </p:spPr>
        <p:txBody>
          <a:bodyPr wrap="none" lIns="0" tIns="0" rIns="0" bIns="0" rtlCol="0">
            <a:spAutoFit/>
          </a:bodyPr>
          <a:lstStyle>
            <a:defPPr>
              <a:defRPr lang="en-US"/>
            </a:defPPr>
            <a:lvl1pPr algn="ctr">
              <a:defRPr sz="8000" spc="300">
                <a:solidFill>
                  <a:schemeClr val="bg1"/>
                </a:solidFill>
                <a:latin typeface="Taken by Vultures Demo" panose="02000500000000000000" pitchFamily="2" charset="0"/>
                <a:ea typeface="Lato Bold" panose="020F0502020204030203" pitchFamily="34" charset="0"/>
                <a:cs typeface="Lato Bold" panose="020F0502020204030203" pitchFamily="34" charset="0"/>
              </a:defRPr>
            </a:lvl1pPr>
          </a:lstStyle>
          <a:p>
            <a:r>
              <a:rPr lang="id-ID" dirty="0"/>
              <a:t>I</a:t>
            </a:r>
            <a:r>
              <a:rPr lang="id-ID" dirty="0">
                <a:latin typeface="Taken by Vultures Alternates De" panose="02000500000000000000" pitchFamily="2" charset="0"/>
              </a:rPr>
              <a:t>NFOGRAPHIC</a:t>
            </a:r>
            <a:r>
              <a:rPr lang="id-ID" dirty="0"/>
              <a:t> S</a:t>
            </a:r>
            <a:r>
              <a:rPr lang="id-ID" dirty="0">
                <a:latin typeface="Taken by Vultures Alternates De" panose="02000500000000000000" pitchFamily="2" charset="0"/>
              </a:rPr>
              <a:t>LI</a:t>
            </a:r>
            <a:r>
              <a:rPr lang="en-US" dirty="0">
                <a:latin typeface="Taken by Vultures Alternates De" panose="02000500000000000000" pitchFamily="2" charset="0"/>
              </a:rPr>
              <a:t>de</a:t>
            </a:r>
            <a:endParaRPr lang="id-ID" dirty="0">
              <a:latin typeface="Taken by Vultures Alternates De" panose="02000500000000000000" pitchFamily="2" charset="0"/>
            </a:endParaRPr>
          </a:p>
        </p:txBody>
      </p:sp>
      <p:sp>
        <p:nvSpPr>
          <p:cNvPr id="27" name="Rectangle 26">
            <a:extLst>
              <a:ext uri="{FF2B5EF4-FFF2-40B4-BE49-F238E27FC236}">
                <a16:creationId xmlns:a16="http://schemas.microsoft.com/office/drawing/2014/main" id="{770D1F8F-67C1-4C15-B003-419F30B9BA83}"/>
              </a:ext>
            </a:extLst>
          </p:cNvPr>
          <p:cNvSpPr/>
          <p:nvPr/>
        </p:nvSpPr>
        <p:spPr>
          <a:xfrm>
            <a:off x="7847111" y="2660482"/>
            <a:ext cx="3189190" cy="400110"/>
          </a:xfrm>
          <a:prstGeom prst="rect">
            <a:avLst/>
          </a:prstGeom>
          <a:noFill/>
        </p:spPr>
        <p:txBody>
          <a:bodyPr wrap="square" rtlCol="0">
            <a:spAutoFit/>
          </a:bodyPr>
          <a:lstStyle/>
          <a:p>
            <a:r>
              <a:rPr lang="en-US" sz="2000" b="1" spc="300" dirty="0">
                <a:solidFill>
                  <a:schemeClr val="bg1"/>
                </a:solidFill>
              </a:rPr>
              <a:t>LOREM IPSUM</a:t>
            </a:r>
          </a:p>
        </p:txBody>
      </p:sp>
      <p:sp>
        <p:nvSpPr>
          <p:cNvPr id="28" name="Rectangle 27">
            <a:extLst>
              <a:ext uri="{FF2B5EF4-FFF2-40B4-BE49-F238E27FC236}">
                <a16:creationId xmlns:a16="http://schemas.microsoft.com/office/drawing/2014/main" id="{3622C869-6795-4914-8774-A19F19846131}"/>
              </a:ext>
            </a:extLst>
          </p:cNvPr>
          <p:cNvSpPr/>
          <p:nvPr/>
        </p:nvSpPr>
        <p:spPr>
          <a:xfrm>
            <a:off x="7847110" y="3085570"/>
            <a:ext cx="3343081" cy="620170"/>
          </a:xfrm>
          <a:prstGeom prst="rect">
            <a:avLst/>
          </a:prstGeom>
        </p:spPr>
        <p:txBody>
          <a:bodyPr wrap="square">
            <a:spAutoFit/>
          </a:bodyPr>
          <a:lstStyle/>
          <a:p>
            <a:pPr algn="just">
              <a:lnSpc>
                <a:spcPct val="150000"/>
              </a:lnSpc>
            </a:pPr>
            <a:r>
              <a:rPr lang="en-US" sz="1200" dirty="0">
                <a:solidFill>
                  <a:schemeClr val="bg1"/>
                </a:solidFill>
                <a:latin typeface="+mj-lt"/>
                <a:ea typeface="Open Sans Light" pitchFamily="34" charset="0"/>
                <a:cs typeface="Open Sans Light" pitchFamily="34" charset="0"/>
              </a:rPr>
              <a:t>Lorem Ipsum is one simply dummy of the printing and typesetting industry. </a:t>
            </a:r>
          </a:p>
        </p:txBody>
      </p:sp>
      <p:sp>
        <p:nvSpPr>
          <p:cNvPr id="29" name="Rectangle 28">
            <a:extLst>
              <a:ext uri="{FF2B5EF4-FFF2-40B4-BE49-F238E27FC236}">
                <a16:creationId xmlns:a16="http://schemas.microsoft.com/office/drawing/2014/main" id="{D786E847-AF8D-40B9-BC65-C4948878229F}"/>
              </a:ext>
            </a:extLst>
          </p:cNvPr>
          <p:cNvSpPr/>
          <p:nvPr/>
        </p:nvSpPr>
        <p:spPr>
          <a:xfrm>
            <a:off x="7847111" y="4108282"/>
            <a:ext cx="3189190" cy="400110"/>
          </a:xfrm>
          <a:prstGeom prst="rect">
            <a:avLst/>
          </a:prstGeom>
          <a:noFill/>
        </p:spPr>
        <p:txBody>
          <a:bodyPr wrap="square" rtlCol="0">
            <a:spAutoFit/>
          </a:bodyPr>
          <a:lstStyle/>
          <a:p>
            <a:r>
              <a:rPr lang="en-US" sz="2000" b="1" spc="300" dirty="0">
                <a:solidFill>
                  <a:schemeClr val="bg1"/>
                </a:solidFill>
              </a:rPr>
              <a:t>LOREM IPSUM</a:t>
            </a:r>
          </a:p>
        </p:txBody>
      </p:sp>
      <p:sp>
        <p:nvSpPr>
          <p:cNvPr id="30" name="Rectangle 29">
            <a:extLst>
              <a:ext uri="{FF2B5EF4-FFF2-40B4-BE49-F238E27FC236}">
                <a16:creationId xmlns:a16="http://schemas.microsoft.com/office/drawing/2014/main" id="{3DC671CF-CBF7-4280-B985-1882722CBD20}"/>
              </a:ext>
            </a:extLst>
          </p:cNvPr>
          <p:cNvSpPr/>
          <p:nvPr/>
        </p:nvSpPr>
        <p:spPr>
          <a:xfrm>
            <a:off x="7847110" y="4533370"/>
            <a:ext cx="3343081" cy="620170"/>
          </a:xfrm>
          <a:prstGeom prst="rect">
            <a:avLst/>
          </a:prstGeom>
        </p:spPr>
        <p:txBody>
          <a:bodyPr wrap="square">
            <a:spAutoFit/>
          </a:bodyPr>
          <a:lstStyle/>
          <a:p>
            <a:pPr algn="just">
              <a:lnSpc>
                <a:spcPct val="150000"/>
              </a:lnSpc>
            </a:pPr>
            <a:r>
              <a:rPr lang="en-US" sz="1200" dirty="0">
                <a:solidFill>
                  <a:schemeClr val="bg1"/>
                </a:solidFill>
                <a:latin typeface="+mj-lt"/>
                <a:ea typeface="Open Sans Light" pitchFamily="34" charset="0"/>
                <a:cs typeface="Open Sans Light" pitchFamily="34" charset="0"/>
              </a:rPr>
              <a:t>Lorem Ipsum is one simply dummy of the printing and typesetting industry. </a:t>
            </a:r>
          </a:p>
        </p:txBody>
      </p:sp>
      <p:sp>
        <p:nvSpPr>
          <p:cNvPr id="31" name="Rectangle 30">
            <a:extLst>
              <a:ext uri="{FF2B5EF4-FFF2-40B4-BE49-F238E27FC236}">
                <a16:creationId xmlns:a16="http://schemas.microsoft.com/office/drawing/2014/main" id="{DF532E06-8BA4-4D8D-801F-08C318AFCB7F}"/>
              </a:ext>
            </a:extLst>
          </p:cNvPr>
          <p:cNvSpPr/>
          <p:nvPr/>
        </p:nvSpPr>
        <p:spPr>
          <a:xfrm>
            <a:off x="1155701" y="2660482"/>
            <a:ext cx="3189190" cy="400110"/>
          </a:xfrm>
          <a:prstGeom prst="rect">
            <a:avLst/>
          </a:prstGeom>
          <a:noFill/>
        </p:spPr>
        <p:txBody>
          <a:bodyPr wrap="square" rtlCol="0">
            <a:spAutoFit/>
          </a:bodyPr>
          <a:lstStyle/>
          <a:p>
            <a:pPr algn="r"/>
            <a:r>
              <a:rPr lang="en-US" sz="2000" b="1" spc="300" dirty="0">
                <a:solidFill>
                  <a:schemeClr val="bg1"/>
                </a:solidFill>
              </a:rPr>
              <a:t>LOREM IPSUM</a:t>
            </a:r>
          </a:p>
        </p:txBody>
      </p:sp>
      <p:sp>
        <p:nvSpPr>
          <p:cNvPr id="32" name="Rectangle 31">
            <a:extLst>
              <a:ext uri="{FF2B5EF4-FFF2-40B4-BE49-F238E27FC236}">
                <a16:creationId xmlns:a16="http://schemas.microsoft.com/office/drawing/2014/main" id="{5E1B07EE-3AFC-4DC6-88B6-98D9CE795F5E}"/>
              </a:ext>
            </a:extLst>
          </p:cNvPr>
          <p:cNvSpPr/>
          <p:nvPr/>
        </p:nvSpPr>
        <p:spPr>
          <a:xfrm>
            <a:off x="1001810" y="3085570"/>
            <a:ext cx="3343081" cy="620170"/>
          </a:xfrm>
          <a:prstGeom prst="rect">
            <a:avLst/>
          </a:prstGeom>
        </p:spPr>
        <p:txBody>
          <a:bodyPr wrap="square">
            <a:spAutoFit/>
          </a:bodyPr>
          <a:lstStyle/>
          <a:p>
            <a:pPr algn="r">
              <a:lnSpc>
                <a:spcPct val="150000"/>
              </a:lnSpc>
            </a:pPr>
            <a:r>
              <a:rPr lang="en-US" sz="1200" dirty="0">
                <a:solidFill>
                  <a:schemeClr val="bg1"/>
                </a:solidFill>
                <a:latin typeface="+mj-lt"/>
                <a:ea typeface="Open Sans Light" pitchFamily="34" charset="0"/>
                <a:cs typeface="Open Sans Light" pitchFamily="34" charset="0"/>
              </a:rPr>
              <a:t>Lorem Ipsum is one simply dummy of the printing and typesetting industry. </a:t>
            </a:r>
          </a:p>
        </p:txBody>
      </p:sp>
      <p:sp>
        <p:nvSpPr>
          <p:cNvPr id="33" name="Rectangle 32">
            <a:extLst>
              <a:ext uri="{FF2B5EF4-FFF2-40B4-BE49-F238E27FC236}">
                <a16:creationId xmlns:a16="http://schemas.microsoft.com/office/drawing/2014/main" id="{A734EBF9-F1BA-4CE7-896D-7D53B75E988B}"/>
              </a:ext>
            </a:extLst>
          </p:cNvPr>
          <p:cNvSpPr/>
          <p:nvPr/>
        </p:nvSpPr>
        <p:spPr>
          <a:xfrm>
            <a:off x="1155701" y="4108282"/>
            <a:ext cx="3189190" cy="400110"/>
          </a:xfrm>
          <a:prstGeom prst="rect">
            <a:avLst/>
          </a:prstGeom>
          <a:noFill/>
        </p:spPr>
        <p:txBody>
          <a:bodyPr wrap="square" rtlCol="0">
            <a:spAutoFit/>
          </a:bodyPr>
          <a:lstStyle/>
          <a:p>
            <a:pPr algn="r"/>
            <a:r>
              <a:rPr lang="en-US" sz="2000" b="1" spc="300" dirty="0">
                <a:solidFill>
                  <a:schemeClr val="bg1"/>
                </a:solidFill>
              </a:rPr>
              <a:t>LOREM IPSUM</a:t>
            </a:r>
          </a:p>
        </p:txBody>
      </p:sp>
      <p:sp>
        <p:nvSpPr>
          <p:cNvPr id="34" name="Rectangle 33">
            <a:extLst>
              <a:ext uri="{FF2B5EF4-FFF2-40B4-BE49-F238E27FC236}">
                <a16:creationId xmlns:a16="http://schemas.microsoft.com/office/drawing/2014/main" id="{353C0F97-4B62-409A-A78A-6B2FAE09BD6F}"/>
              </a:ext>
            </a:extLst>
          </p:cNvPr>
          <p:cNvSpPr/>
          <p:nvPr/>
        </p:nvSpPr>
        <p:spPr>
          <a:xfrm>
            <a:off x="1001810" y="4533370"/>
            <a:ext cx="3343081" cy="620170"/>
          </a:xfrm>
          <a:prstGeom prst="rect">
            <a:avLst/>
          </a:prstGeom>
        </p:spPr>
        <p:txBody>
          <a:bodyPr wrap="square">
            <a:spAutoFit/>
          </a:bodyPr>
          <a:lstStyle/>
          <a:p>
            <a:pPr algn="r">
              <a:lnSpc>
                <a:spcPct val="150000"/>
              </a:lnSpc>
            </a:pPr>
            <a:r>
              <a:rPr lang="en-US" sz="1200" dirty="0">
                <a:solidFill>
                  <a:schemeClr val="bg1"/>
                </a:solidFill>
                <a:latin typeface="+mj-lt"/>
                <a:ea typeface="Open Sans Light" pitchFamily="34" charset="0"/>
                <a:cs typeface="Open Sans Light" pitchFamily="34" charset="0"/>
              </a:rPr>
              <a:t>Lorem Ipsum is one simply dummy of the printing and typesetting industry. </a:t>
            </a:r>
          </a:p>
        </p:txBody>
      </p:sp>
    </p:spTree>
    <p:extLst>
      <p:ext uri="{BB962C8B-B14F-4D97-AF65-F5344CB8AC3E}">
        <p14:creationId xmlns:p14="http://schemas.microsoft.com/office/powerpoint/2010/main" val="2215407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893E56FD-BD2B-4063-872D-BF79B93D7922}"/>
              </a:ext>
            </a:extLst>
          </p:cNvPr>
          <p:cNvSpPr/>
          <p:nvPr/>
        </p:nvSpPr>
        <p:spPr>
          <a:xfrm>
            <a:off x="1212381" y="2630465"/>
            <a:ext cx="1177447" cy="11774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07C9B29F-E1AA-428F-9E59-A8E65A804AC1}"/>
              </a:ext>
            </a:extLst>
          </p:cNvPr>
          <p:cNvSpPr/>
          <p:nvPr/>
        </p:nvSpPr>
        <p:spPr>
          <a:xfrm>
            <a:off x="3569338" y="2630465"/>
            <a:ext cx="1177447" cy="11774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C33D6D1D-E84B-41CF-9ADC-24B607BF63C7}"/>
              </a:ext>
            </a:extLst>
          </p:cNvPr>
          <p:cNvSpPr/>
          <p:nvPr/>
        </p:nvSpPr>
        <p:spPr>
          <a:xfrm>
            <a:off x="5600778" y="2630465"/>
            <a:ext cx="1177447" cy="11774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28136CCF-4528-4C00-87D5-87AC8026C4AB}"/>
              </a:ext>
            </a:extLst>
          </p:cNvPr>
          <p:cNvSpPr/>
          <p:nvPr/>
        </p:nvSpPr>
        <p:spPr>
          <a:xfrm>
            <a:off x="7780895" y="2630465"/>
            <a:ext cx="1177447" cy="11774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5C873BC4-F86F-4E3F-A43D-BD46924531A6}"/>
              </a:ext>
            </a:extLst>
          </p:cNvPr>
          <p:cNvSpPr/>
          <p:nvPr/>
        </p:nvSpPr>
        <p:spPr>
          <a:xfrm>
            <a:off x="9927536" y="2630465"/>
            <a:ext cx="1177447" cy="11774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hord 36">
            <a:extLst>
              <a:ext uri="{FF2B5EF4-FFF2-40B4-BE49-F238E27FC236}">
                <a16:creationId xmlns:a16="http://schemas.microsoft.com/office/drawing/2014/main" id="{D4352A60-721E-4113-9C71-E755312940EF}"/>
              </a:ext>
            </a:extLst>
          </p:cNvPr>
          <p:cNvSpPr/>
          <p:nvPr/>
        </p:nvSpPr>
        <p:spPr>
          <a:xfrm rot="7807072">
            <a:off x="6139706" y="6029865"/>
            <a:ext cx="1567204" cy="156720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Chord 37">
            <a:extLst>
              <a:ext uri="{FF2B5EF4-FFF2-40B4-BE49-F238E27FC236}">
                <a16:creationId xmlns:a16="http://schemas.microsoft.com/office/drawing/2014/main" id="{2573B526-89F1-4FF7-A38F-1BA6A8C4663F}"/>
              </a:ext>
            </a:extLst>
          </p:cNvPr>
          <p:cNvSpPr/>
          <p:nvPr/>
        </p:nvSpPr>
        <p:spPr>
          <a:xfrm rot="18602248">
            <a:off x="7618982" y="-1230185"/>
            <a:ext cx="2654035" cy="265403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9" name="Chord 38">
            <a:extLst>
              <a:ext uri="{FF2B5EF4-FFF2-40B4-BE49-F238E27FC236}">
                <a16:creationId xmlns:a16="http://schemas.microsoft.com/office/drawing/2014/main" id="{D485B15F-8305-4BD1-ADDE-3EAF1DBE6202}"/>
              </a:ext>
            </a:extLst>
          </p:cNvPr>
          <p:cNvSpPr/>
          <p:nvPr/>
        </p:nvSpPr>
        <p:spPr>
          <a:xfrm rot="13192381">
            <a:off x="-418686" y="4268937"/>
            <a:ext cx="875210" cy="875210"/>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a:extLst>
              <a:ext uri="{FF2B5EF4-FFF2-40B4-BE49-F238E27FC236}">
                <a16:creationId xmlns:a16="http://schemas.microsoft.com/office/drawing/2014/main" id="{C8AF5A53-9616-4296-8375-2F591C55D8D9}"/>
              </a:ext>
            </a:extLst>
          </p:cNvPr>
          <p:cNvSpPr txBox="1"/>
          <p:nvPr/>
        </p:nvSpPr>
        <p:spPr>
          <a:xfrm>
            <a:off x="906993" y="4677079"/>
            <a:ext cx="1788222" cy="461665"/>
          </a:xfrm>
          <a:prstGeom prst="rect">
            <a:avLst/>
          </a:prstGeom>
          <a:noFill/>
        </p:spPr>
        <p:txBody>
          <a:bodyPr wrap="square" rtlCol="0">
            <a:spAutoFit/>
          </a:bodyPr>
          <a:lstStyle>
            <a:defPPr>
              <a:defRPr lang="en-US"/>
            </a:defPPr>
            <a:lvl1pPr>
              <a:defRPr sz="2000" b="1" spc="600">
                <a:solidFill>
                  <a:schemeClr val="bg1"/>
                </a:solidFill>
              </a:defRPr>
            </a:lvl1pPr>
          </a:lstStyle>
          <a:p>
            <a:pPr algn="ctr"/>
            <a:r>
              <a:rPr lang="en-US" sz="2400" spc="0" dirty="0"/>
              <a:t>102,746</a:t>
            </a:r>
          </a:p>
        </p:txBody>
      </p:sp>
      <p:sp>
        <p:nvSpPr>
          <p:cNvPr id="11" name="TextBox 10">
            <a:extLst>
              <a:ext uri="{FF2B5EF4-FFF2-40B4-BE49-F238E27FC236}">
                <a16:creationId xmlns:a16="http://schemas.microsoft.com/office/drawing/2014/main" id="{A8C0C9F0-6D5D-4CD1-BB86-9D282CAF78A8}"/>
              </a:ext>
            </a:extLst>
          </p:cNvPr>
          <p:cNvSpPr txBox="1"/>
          <p:nvPr/>
        </p:nvSpPr>
        <p:spPr>
          <a:xfrm>
            <a:off x="3237847" y="4677079"/>
            <a:ext cx="1840429" cy="461665"/>
          </a:xfrm>
          <a:prstGeom prst="rect">
            <a:avLst/>
          </a:prstGeom>
          <a:noFill/>
        </p:spPr>
        <p:txBody>
          <a:bodyPr wrap="square" rtlCol="0">
            <a:spAutoFit/>
          </a:bodyPr>
          <a:lstStyle>
            <a:defPPr>
              <a:defRPr lang="en-US"/>
            </a:defPPr>
            <a:lvl1pPr>
              <a:defRPr sz="2000" b="1" spc="600">
                <a:solidFill>
                  <a:schemeClr val="bg1"/>
                </a:solidFill>
              </a:defRPr>
            </a:lvl1pPr>
          </a:lstStyle>
          <a:p>
            <a:pPr algn="ctr"/>
            <a:r>
              <a:rPr lang="en-US" sz="2400" spc="0" dirty="0"/>
              <a:t>204,423</a:t>
            </a:r>
          </a:p>
        </p:txBody>
      </p:sp>
      <p:sp>
        <p:nvSpPr>
          <p:cNvPr id="12" name="TextBox 11">
            <a:extLst>
              <a:ext uri="{FF2B5EF4-FFF2-40B4-BE49-F238E27FC236}">
                <a16:creationId xmlns:a16="http://schemas.microsoft.com/office/drawing/2014/main" id="{C6A1DB4E-57DD-4BA0-AD00-C889DF3C420B}"/>
              </a:ext>
            </a:extLst>
          </p:cNvPr>
          <p:cNvSpPr txBox="1"/>
          <p:nvPr/>
        </p:nvSpPr>
        <p:spPr>
          <a:xfrm>
            <a:off x="5413530" y="4677079"/>
            <a:ext cx="1551943" cy="461665"/>
          </a:xfrm>
          <a:prstGeom prst="rect">
            <a:avLst/>
          </a:prstGeom>
          <a:noFill/>
        </p:spPr>
        <p:txBody>
          <a:bodyPr wrap="square" rtlCol="0">
            <a:spAutoFit/>
          </a:bodyPr>
          <a:lstStyle>
            <a:defPPr>
              <a:defRPr lang="en-US"/>
            </a:defPPr>
            <a:lvl1pPr>
              <a:defRPr sz="2000" b="1" spc="600">
                <a:solidFill>
                  <a:schemeClr val="bg1"/>
                </a:solidFill>
              </a:defRPr>
            </a:lvl1pPr>
          </a:lstStyle>
          <a:p>
            <a:pPr algn="ctr"/>
            <a:r>
              <a:rPr lang="en-US" sz="2400" spc="0" dirty="0"/>
              <a:t>98,027</a:t>
            </a:r>
          </a:p>
        </p:txBody>
      </p:sp>
      <p:sp>
        <p:nvSpPr>
          <p:cNvPr id="13" name="TextBox 12">
            <a:extLst>
              <a:ext uri="{FF2B5EF4-FFF2-40B4-BE49-F238E27FC236}">
                <a16:creationId xmlns:a16="http://schemas.microsoft.com/office/drawing/2014/main" id="{2A5468F9-AD7F-49D8-B442-05F173862A99}"/>
              </a:ext>
            </a:extLst>
          </p:cNvPr>
          <p:cNvSpPr txBox="1"/>
          <p:nvPr/>
        </p:nvSpPr>
        <p:spPr>
          <a:xfrm>
            <a:off x="7589213" y="4677079"/>
            <a:ext cx="1560810" cy="461665"/>
          </a:xfrm>
          <a:prstGeom prst="rect">
            <a:avLst/>
          </a:prstGeom>
          <a:noFill/>
        </p:spPr>
        <p:txBody>
          <a:bodyPr wrap="square" rtlCol="0">
            <a:spAutoFit/>
          </a:bodyPr>
          <a:lstStyle>
            <a:defPPr>
              <a:defRPr lang="en-US"/>
            </a:defPPr>
            <a:lvl1pPr>
              <a:defRPr sz="2000" b="1" spc="600">
                <a:solidFill>
                  <a:schemeClr val="bg1"/>
                </a:solidFill>
              </a:defRPr>
            </a:lvl1pPr>
          </a:lstStyle>
          <a:p>
            <a:pPr algn="ctr"/>
            <a:r>
              <a:rPr lang="en-US" sz="2400" spc="0" dirty="0"/>
              <a:t>73,506</a:t>
            </a:r>
          </a:p>
        </p:txBody>
      </p:sp>
      <p:sp>
        <p:nvSpPr>
          <p:cNvPr id="14" name="TextBox 13">
            <a:extLst>
              <a:ext uri="{FF2B5EF4-FFF2-40B4-BE49-F238E27FC236}">
                <a16:creationId xmlns:a16="http://schemas.microsoft.com/office/drawing/2014/main" id="{E668E045-5779-49F3-BE91-87DF311DF357}"/>
              </a:ext>
            </a:extLst>
          </p:cNvPr>
          <p:cNvSpPr txBox="1"/>
          <p:nvPr/>
        </p:nvSpPr>
        <p:spPr>
          <a:xfrm>
            <a:off x="9739844" y="4677079"/>
            <a:ext cx="1552830" cy="461665"/>
          </a:xfrm>
          <a:prstGeom prst="rect">
            <a:avLst/>
          </a:prstGeom>
          <a:noFill/>
        </p:spPr>
        <p:txBody>
          <a:bodyPr wrap="square" rtlCol="0">
            <a:spAutoFit/>
          </a:bodyPr>
          <a:lstStyle>
            <a:defPPr>
              <a:defRPr lang="en-US"/>
            </a:defPPr>
            <a:lvl1pPr>
              <a:defRPr sz="2000" b="1" spc="600">
                <a:solidFill>
                  <a:schemeClr val="bg1"/>
                </a:solidFill>
              </a:defRPr>
            </a:lvl1pPr>
          </a:lstStyle>
          <a:p>
            <a:pPr algn="ctr"/>
            <a:r>
              <a:rPr lang="en-US" sz="2400" spc="0" dirty="0"/>
              <a:t>55,077</a:t>
            </a:r>
          </a:p>
        </p:txBody>
      </p:sp>
      <p:sp>
        <p:nvSpPr>
          <p:cNvPr id="15" name="TextBox 14">
            <a:extLst>
              <a:ext uri="{FF2B5EF4-FFF2-40B4-BE49-F238E27FC236}">
                <a16:creationId xmlns:a16="http://schemas.microsoft.com/office/drawing/2014/main" id="{F576481E-F98C-4686-9CF7-0CA5C5B3B9E5}"/>
              </a:ext>
            </a:extLst>
          </p:cNvPr>
          <p:cNvSpPr txBox="1"/>
          <p:nvPr/>
        </p:nvSpPr>
        <p:spPr>
          <a:xfrm>
            <a:off x="1294395" y="4178657"/>
            <a:ext cx="1013419" cy="584775"/>
          </a:xfrm>
          <a:prstGeom prst="rect">
            <a:avLst/>
          </a:prstGeom>
          <a:noFill/>
        </p:spPr>
        <p:txBody>
          <a:bodyPr wrap="none" rtlCol="0">
            <a:spAutoFit/>
          </a:bodyPr>
          <a:lstStyle/>
          <a:p>
            <a:pPr algn="ctr"/>
            <a:r>
              <a:rPr lang="en-US" sz="3200" b="1" dirty="0">
                <a:solidFill>
                  <a:schemeClr val="accent4"/>
                </a:solidFill>
              </a:rPr>
              <a:t>97%</a:t>
            </a:r>
          </a:p>
        </p:txBody>
      </p:sp>
      <p:sp>
        <p:nvSpPr>
          <p:cNvPr id="19" name="TextBox 18">
            <a:extLst>
              <a:ext uri="{FF2B5EF4-FFF2-40B4-BE49-F238E27FC236}">
                <a16:creationId xmlns:a16="http://schemas.microsoft.com/office/drawing/2014/main" id="{0A1ABFE8-A11A-440D-9379-6905077992E7}"/>
              </a:ext>
            </a:extLst>
          </p:cNvPr>
          <p:cNvSpPr txBox="1"/>
          <p:nvPr/>
        </p:nvSpPr>
        <p:spPr>
          <a:xfrm>
            <a:off x="3651352" y="4178657"/>
            <a:ext cx="1013419" cy="584775"/>
          </a:xfrm>
          <a:prstGeom prst="rect">
            <a:avLst/>
          </a:prstGeom>
          <a:noFill/>
        </p:spPr>
        <p:txBody>
          <a:bodyPr wrap="none" rtlCol="0">
            <a:spAutoFit/>
          </a:bodyPr>
          <a:lstStyle/>
          <a:p>
            <a:pPr algn="ctr"/>
            <a:r>
              <a:rPr lang="en-US" sz="3200" b="1" dirty="0">
                <a:solidFill>
                  <a:schemeClr val="accent4"/>
                </a:solidFill>
              </a:rPr>
              <a:t>97%</a:t>
            </a:r>
          </a:p>
        </p:txBody>
      </p:sp>
      <p:sp>
        <p:nvSpPr>
          <p:cNvPr id="23" name="TextBox 22">
            <a:extLst>
              <a:ext uri="{FF2B5EF4-FFF2-40B4-BE49-F238E27FC236}">
                <a16:creationId xmlns:a16="http://schemas.microsoft.com/office/drawing/2014/main" id="{B8FA0935-E7C1-4468-9571-309680B3E378}"/>
              </a:ext>
            </a:extLst>
          </p:cNvPr>
          <p:cNvSpPr txBox="1"/>
          <p:nvPr/>
        </p:nvSpPr>
        <p:spPr>
          <a:xfrm>
            <a:off x="5682792" y="4178657"/>
            <a:ext cx="1013419" cy="584775"/>
          </a:xfrm>
          <a:prstGeom prst="rect">
            <a:avLst/>
          </a:prstGeom>
          <a:noFill/>
        </p:spPr>
        <p:txBody>
          <a:bodyPr wrap="none" rtlCol="0">
            <a:spAutoFit/>
          </a:bodyPr>
          <a:lstStyle/>
          <a:p>
            <a:pPr algn="ctr"/>
            <a:r>
              <a:rPr lang="en-US" sz="3200" b="1" dirty="0">
                <a:solidFill>
                  <a:schemeClr val="accent4"/>
                </a:solidFill>
              </a:rPr>
              <a:t>97%</a:t>
            </a:r>
          </a:p>
        </p:txBody>
      </p:sp>
      <p:sp>
        <p:nvSpPr>
          <p:cNvPr id="27" name="TextBox 26">
            <a:extLst>
              <a:ext uri="{FF2B5EF4-FFF2-40B4-BE49-F238E27FC236}">
                <a16:creationId xmlns:a16="http://schemas.microsoft.com/office/drawing/2014/main" id="{CF65599D-116E-4520-A0FE-100CE7E6F021}"/>
              </a:ext>
            </a:extLst>
          </p:cNvPr>
          <p:cNvSpPr txBox="1"/>
          <p:nvPr/>
        </p:nvSpPr>
        <p:spPr>
          <a:xfrm>
            <a:off x="7862909" y="4178657"/>
            <a:ext cx="1013419" cy="584775"/>
          </a:xfrm>
          <a:prstGeom prst="rect">
            <a:avLst/>
          </a:prstGeom>
          <a:noFill/>
        </p:spPr>
        <p:txBody>
          <a:bodyPr wrap="none" rtlCol="0">
            <a:spAutoFit/>
          </a:bodyPr>
          <a:lstStyle/>
          <a:p>
            <a:pPr algn="ctr"/>
            <a:r>
              <a:rPr lang="en-US" sz="3200" b="1" dirty="0">
                <a:solidFill>
                  <a:schemeClr val="accent4"/>
                </a:solidFill>
              </a:rPr>
              <a:t>97%</a:t>
            </a:r>
          </a:p>
        </p:txBody>
      </p:sp>
      <p:sp>
        <p:nvSpPr>
          <p:cNvPr id="31" name="TextBox 30">
            <a:extLst>
              <a:ext uri="{FF2B5EF4-FFF2-40B4-BE49-F238E27FC236}">
                <a16:creationId xmlns:a16="http://schemas.microsoft.com/office/drawing/2014/main" id="{4E6D8C66-0D97-496C-9C1F-4DADD561C5C9}"/>
              </a:ext>
            </a:extLst>
          </p:cNvPr>
          <p:cNvSpPr txBox="1"/>
          <p:nvPr/>
        </p:nvSpPr>
        <p:spPr>
          <a:xfrm>
            <a:off x="10009550" y="4178657"/>
            <a:ext cx="1013419" cy="584775"/>
          </a:xfrm>
          <a:prstGeom prst="rect">
            <a:avLst/>
          </a:prstGeom>
          <a:noFill/>
        </p:spPr>
        <p:txBody>
          <a:bodyPr wrap="none" rtlCol="0">
            <a:spAutoFit/>
          </a:bodyPr>
          <a:lstStyle/>
          <a:p>
            <a:pPr algn="ctr"/>
            <a:r>
              <a:rPr lang="en-US" sz="3200" b="1" dirty="0">
                <a:solidFill>
                  <a:schemeClr val="accent4"/>
                </a:solidFill>
              </a:rPr>
              <a:t>97%</a:t>
            </a:r>
          </a:p>
        </p:txBody>
      </p:sp>
      <p:sp>
        <p:nvSpPr>
          <p:cNvPr id="35" name="TextBox 34"/>
          <p:cNvSpPr txBox="1"/>
          <p:nvPr/>
        </p:nvSpPr>
        <p:spPr>
          <a:xfrm>
            <a:off x="3192962" y="503445"/>
            <a:ext cx="5806077" cy="1231106"/>
          </a:xfrm>
          <a:prstGeom prst="rect">
            <a:avLst/>
          </a:prstGeom>
          <a:noFill/>
        </p:spPr>
        <p:txBody>
          <a:bodyPr wrap="none" lIns="0" tIns="0" rIns="0" bIns="0" rtlCol="0">
            <a:spAutoFit/>
          </a:bodyPr>
          <a:lstStyle>
            <a:defPPr>
              <a:defRPr lang="en-US"/>
            </a:defPPr>
            <a:lvl1pPr algn="ctr">
              <a:defRPr sz="8000" spc="300">
                <a:solidFill>
                  <a:schemeClr val="bg1"/>
                </a:solidFill>
                <a:latin typeface="Taken by Vultures Demo" panose="02000500000000000000" pitchFamily="2" charset="0"/>
                <a:ea typeface="Lato Bold" panose="020F0502020204030203" pitchFamily="34" charset="0"/>
                <a:cs typeface="Lato Bold" panose="020F0502020204030203" pitchFamily="34" charset="0"/>
              </a:defRPr>
            </a:lvl1pPr>
          </a:lstStyle>
          <a:p>
            <a:r>
              <a:rPr lang="id-ID" dirty="0"/>
              <a:t>I</a:t>
            </a:r>
            <a:r>
              <a:rPr lang="id-ID" dirty="0">
                <a:latin typeface="Taken by Vultures Alternates De" panose="02000500000000000000" pitchFamily="2" charset="0"/>
              </a:rPr>
              <a:t>NFOGRAPHIC</a:t>
            </a:r>
            <a:r>
              <a:rPr lang="id-ID" dirty="0"/>
              <a:t> S</a:t>
            </a:r>
            <a:r>
              <a:rPr lang="id-ID" dirty="0">
                <a:latin typeface="Taken by Vultures Alternates De" panose="02000500000000000000" pitchFamily="2" charset="0"/>
              </a:rPr>
              <a:t>OCIAL </a:t>
            </a:r>
            <a:r>
              <a:rPr lang="id-ID" dirty="0"/>
              <a:t>M</a:t>
            </a:r>
            <a:r>
              <a:rPr lang="id-ID" dirty="0">
                <a:latin typeface="Taken by Vultures Alternates De" panose="02000500000000000000" pitchFamily="2" charset="0"/>
              </a:rPr>
              <a:t>EDIA</a:t>
            </a:r>
          </a:p>
        </p:txBody>
      </p:sp>
      <p:pic>
        <p:nvPicPr>
          <p:cNvPr id="41" name="Graphic 40">
            <a:extLst>
              <a:ext uri="{FF2B5EF4-FFF2-40B4-BE49-F238E27FC236}">
                <a16:creationId xmlns:a16="http://schemas.microsoft.com/office/drawing/2014/main" id="{1B917AB5-C73E-435D-83FC-33C7215E49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87445" y="2954576"/>
            <a:ext cx="564347" cy="564347"/>
          </a:xfrm>
          <a:prstGeom prst="rect">
            <a:avLst/>
          </a:prstGeom>
        </p:spPr>
      </p:pic>
      <p:pic>
        <p:nvPicPr>
          <p:cNvPr id="43" name="Graphic 42">
            <a:extLst>
              <a:ext uri="{FF2B5EF4-FFF2-40B4-BE49-F238E27FC236}">
                <a16:creationId xmlns:a16="http://schemas.microsoft.com/office/drawing/2014/main" id="{6F5ABB08-2A0D-4073-AEE6-9DAF633925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02771" y="2934609"/>
            <a:ext cx="596666" cy="596666"/>
          </a:xfrm>
          <a:prstGeom prst="rect">
            <a:avLst/>
          </a:prstGeom>
        </p:spPr>
      </p:pic>
      <p:pic>
        <p:nvPicPr>
          <p:cNvPr id="45" name="Graphic 44">
            <a:extLst>
              <a:ext uri="{FF2B5EF4-FFF2-40B4-BE49-F238E27FC236}">
                <a16:creationId xmlns:a16="http://schemas.microsoft.com/office/drawing/2014/main" id="{BBC61852-2E92-43E1-B00E-91FEEB069AC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83757" y="2892386"/>
            <a:ext cx="665005" cy="665005"/>
          </a:xfrm>
          <a:prstGeom prst="rect">
            <a:avLst/>
          </a:prstGeom>
        </p:spPr>
      </p:pic>
      <p:pic>
        <p:nvPicPr>
          <p:cNvPr id="47" name="Graphic 46">
            <a:extLst>
              <a:ext uri="{FF2B5EF4-FFF2-40B4-BE49-F238E27FC236}">
                <a16:creationId xmlns:a16="http://schemas.microsoft.com/office/drawing/2014/main" id="{08DE8D8F-F73B-456B-AE33-D7F111CF2C5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95527" y="2939994"/>
            <a:ext cx="587948" cy="587948"/>
          </a:xfrm>
          <a:prstGeom prst="rect">
            <a:avLst/>
          </a:prstGeom>
        </p:spPr>
      </p:pic>
      <p:pic>
        <p:nvPicPr>
          <p:cNvPr id="49" name="Graphic 48">
            <a:extLst>
              <a:ext uri="{FF2B5EF4-FFF2-40B4-BE49-F238E27FC236}">
                <a16:creationId xmlns:a16="http://schemas.microsoft.com/office/drawing/2014/main" id="{7843FA31-CE72-4594-B862-943C65A418B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853964" y="2927485"/>
            <a:ext cx="608195" cy="608195"/>
          </a:xfrm>
          <a:prstGeom prst="rect">
            <a:avLst/>
          </a:prstGeom>
        </p:spPr>
      </p:pic>
    </p:spTree>
    <p:extLst>
      <p:ext uri="{BB962C8B-B14F-4D97-AF65-F5344CB8AC3E}">
        <p14:creationId xmlns:p14="http://schemas.microsoft.com/office/powerpoint/2010/main" val="4007635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hord 43">
            <a:extLst>
              <a:ext uri="{FF2B5EF4-FFF2-40B4-BE49-F238E27FC236}">
                <a16:creationId xmlns:a16="http://schemas.microsoft.com/office/drawing/2014/main" id="{221234B0-84D9-42B8-B698-9D42C8753BD2}"/>
              </a:ext>
            </a:extLst>
          </p:cNvPr>
          <p:cNvSpPr/>
          <p:nvPr/>
        </p:nvSpPr>
        <p:spPr>
          <a:xfrm rot="18602248">
            <a:off x="2754619" y="-1003523"/>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5" name="Chord 44">
            <a:extLst>
              <a:ext uri="{FF2B5EF4-FFF2-40B4-BE49-F238E27FC236}">
                <a16:creationId xmlns:a16="http://schemas.microsoft.com/office/drawing/2014/main" id="{0FA19A83-A0A2-47C0-B63E-63FC45E51895}"/>
              </a:ext>
            </a:extLst>
          </p:cNvPr>
          <p:cNvSpPr/>
          <p:nvPr/>
        </p:nvSpPr>
        <p:spPr>
          <a:xfrm rot="13192381">
            <a:off x="-690114" y="3668854"/>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 name="Chord 45">
            <a:extLst>
              <a:ext uri="{FF2B5EF4-FFF2-40B4-BE49-F238E27FC236}">
                <a16:creationId xmlns:a16="http://schemas.microsoft.com/office/drawing/2014/main" id="{FA1FA11B-5181-47D4-84B1-E9F4EC84A769}"/>
              </a:ext>
            </a:extLst>
          </p:cNvPr>
          <p:cNvSpPr/>
          <p:nvPr/>
        </p:nvSpPr>
        <p:spPr>
          <a:xfrm rot="7807072">
            <a:off x="10285816" y="6300288"/>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Oval 30"/>
          <p:cNvSpPr/>
          <p:nvPr/>
        </p:nvSpPr>
        <p:spPr>
          <a:xfrm>
            <a:off x="1432082" y="4367765"/>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32" name="Oval 31"/>
          <p:cNvSpPr/>
          <p:nvPr/>
        </p:nvSpPr>
        <p:spPr>
          <a:xfrm>
            <a:off x="1432082" y="3326718"/>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33" name="Oval 32"/>
          <p:cNvSpPr/>
          <p:nvPr/>
        </p:nvSpPr>
        <p:spPr>
          <a:xfrm>
            <a:off x="1432082" y="2285671"/>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36" name="Oval 35"/>
          <p:cNvSpPr/>
          <p:nvPr/>
        </p:nvSpPr>
        <p:spPr>
          <a:xfrm>
            <a:off x="1432082" y="5408813"/>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37" name="Shape 4710"/>
          <p:cNvSpPr/>
          <p:nvPr/>
        </p:nvSpPr>
        <p:spPr>
          <a:xfrm>
            <a:off x="1572425" y="2432151"/>
            <a:ext cx="187559" cy="175284"/>
          </a:xfrm>
          <a:custGeom>
            <a:avLst/>
            <a:gdLst/>
            <a:ahLst/>
            <a:cxnLst/>
            <a:rect l="0" t="0" r="0" b="0"/>
            <a:pathLst>
              <a:path w="120000" h="120000" extrusionOk="0">
                <a:moveTo>
                  <a:pt x="66932" y="0"/>
                </a:moveTo>
                <a:lnTo>
                  <a:pt x="66932" y="0"/>
                </a:lnTo>
                <a:cubicBezTo>
                  <a:pt x="24621" y="30000"/>
                  <a:pt x="24621" y="30000"/>
                  <a:pt x="24621" y="30000"/>
                </a:cubicBezTo>
                <a:cubicBezTo>
                  <a:pt x="10517" y="30000"/>
                  <a:pt x="10517" y="30000"/>
                  <a:pt x="10517" y="30000"/>
                </a:cubicBezTo>
                <a:cubicBezTo>
                  <a:pt x="7171" y="30000"/>
                  <a:pt x="0" y="33813"/>
                  <a:pt x="0" y="41186"/>
                </a:cubicBezTo>
                <a:cubicBezTo>
                  <a:pt x="0" y="78559"/>
                  <a:pt x="0" y="78559"/>
                  <a:pt x="0" y="78559"/>
                </a:cubicBezTo>
                <a:cubicBezTo>
                  <a:pt x="0" y="86186"/>
                  <a:pt x="7171" y="89745"/>
                  <a:pt x="10517" y="89745"/>
                </a:cubicBezTo>
                <a:cubicBezTo>
                  <a:pt x="24621" y="89745"/>
                  <a:pt x="24621" y="89745"/>
                  <a:pt x="24621" y="89745"/>
                </a:cubicBezTo>
                <a:cubicBezTo>
                  <a:pt x="66932" y="119745"/>
                  <a:pt x="66932" y="119745"/>
                  <a:pt x="66932" y="119745"/>
                </a:cubicBezTo>
                <a:cubicBezTo>
                  <a:pt x="70517" y="119745"/>
                  <a:pt x="77450" y="116186"/>
                  <a:pt x="77450" y="108559"/>
                </a:cubicBezTo>
                <a:cubicBezTo>
                  <a:pt x="77450" y="11186"/>
                  <a:pt x="77450" y="11186"/>
                  <a:pt x="77450" y="11186"/>
                </a:cubicBezTo>
                <a:cubicBezTo>
                  <a:pt x="77450" y="3813"/>
                  <a:pt x="70517" y="0"/>
                  <a:pt x="66932" y="0"/>
                </a:cubicBezTo>
                <a:close/>
                <a:moveTo>
                  <a:pt x="24621" y="75000"/>
                </a:moveTo>
                <a:lnTo>
                  <a:pt x="24621" y="75000"/>
                </a:lnTo>
                <a:cubicBezTo>
                  <a:pt x="24621" y="78559"/>
                  <a:pt x="21274" y="78559"/>
                  <a:pt x="21274" y="78559"/>
                </a:cubicBezTo>
                <a:cubicBezTo>
                  <a:pt x="14103" y="78559"/>
                  <a:pt x="14103" y="78559"/>
                  <a:pt x="14103" y="78559"/>
                </a:cubicBezTo>
                <a:cubicBezTo>
                  <a:pt x="14103" y="78559"/>
                  <a:pt x="10517" y="78559"/>
                  <a:pt x="10517" y="75000"/>
                </a:cubicBezTo>
                <a:cubicBezTo>
                  <a:pt x="10517" y="45000"/>
                  <a:pt x="10517" y="45000"/>
                  <a:pt x="10517" y="45000"/>
                </a:cubicBezTo>
                <a:cubicBezTo>
                  <a:pt x="10517" y="41186"/>
                  <a:pt x="14103" y="41186"/>
                  <a:pt x="14103" y="41186"/>
                </a:cubicBezTo>
                <a:cubicBezTo>
                  <a:pt x="21274" y="41186"/>
                  <a:pt x="21274" y="41186"/>
                  <a:pt x="21274" y="41186"/>
                </a:cubicBezTo>
                <a:cubicBezTo>
                  <a:pt x="21274" y="41186"/>
                  <a:pt x="24621" y="41186"/>
                  <a:pt x="24621" y="45000"/>
                </a:cubicBezTo>
                <a:lnTo>
                  <a:pt x="24621" y="75000"/>
                </a:lnTo>
                <a:close/>
                <a:moveTo>
                  <a:pt x="66932" y="108559"/>
                </a:moveTo>
                <a:lnTo>
                  <a:pt x="66932" y="108559"/>
                </a:lnTo>
                <a:cubicBezTo>
                  <a:pt x="35378" y="86186"/>
                  <a:pt x="35378" y="86186"/>
                  <a:pt x="35378" y="86186"/>
                </a:cubicBezTo>
                <a:cubicBezTo>
                  <a:pt x="35378" y="78559"/>
                  <a:pt x="35378" y="37627"/>
                  <a:pt x="35378" y="30000"/>
                </a:cubicBezTo>
                <a:cubicBezTo>
                  <a:pt x="66932" y="11186"/>
                  <a:pt x="66932" y="11186"/>
                  <a:pt x="66932" y="11186"/>
                </a:cubicBezTo>
                <a:cubicBezTo>
                  <a:pt x="66932" y="15000"/>
                  <a:pt x="66932" y="104745"/>
                  <a:pt x="66932" y="108559"/>
                </a:cubicBezTo>
                <a:close/>
                <a:moveTo>
                  <a:pt x="91553" y="26186"/>
                </a:moveTo>
                <a:lnTo>
                  <a:pt x="91553" y="26186"/>
                </a:lnTo>
                <a:cubicBezTo>
                  <a:pt x="91553" y="33813"/>
                  <a:pt x="91553" y="33813"/>
                  <a:pt x="91553" y="33813"/>
                </a:cubicBezTo>
                <a:cubicBezTo>
                  <a:pt x="102071" y="37627"/>
                  <a:pt x="109243" y="48559"/>
                  <a:pt x="109243" y="60000"/>
                </a:cubicBezTo>
                <a:cubicBezTo>
                  <a:pt x="109243" y="71186"/>
                  <a:pt x="102071" y="82372"/>
                  <a:pt x="91553" y="86186"/>
                </a:cubicBezTo>
                <a:cubicBezTo>
                  <a:pt x="91553" y="93559"/>
                  <a:pt x="91553" y="93559"/>
                  <a:pt x="91553" y="93559"/>
                </a:cubicBezTo>
                <a:cubicBezTo>
                  <a:pt x="105657" y="93559"/>
                  <a:pt x="119760" y="78559"/>
                  <a:pt x="119760" y="60000"/>
                </a:cubicBezTo>
                <a:cubicBezTo>
                  <a:pt x="119760" y="41186"/>
                  <a:pt x="105657" y="26186"/>
                  <a:pt x="91553" y="26186"/>
                </a:cubicBez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38" name="Shape 4709"/>
          <p:cNvSpPr/>
          <p:nvPr/>
        </p:nvSpPr>
        <p:spPr>
          <a:xfrm>
            <a:off x="1553943" y="3456766"/>
            <a:ext cx="224523" cy="208148"/>
          </a:xfrm>
          <a:custGeom>
            <a:avLst/>
            <a:gdLst/>
            <a:ahLst/>
            <a:cxnLst/>
            <a:rect l="0" t="0" r="0" b="0"/>
            <a:pathLst>
              <a:path w="120000" h="120000" extrusionOk="0">
                <a:moveTo>
                  <a:pt x="73112" y="0"/>
                </a:moveTo>
                <a:lnTo>
                  <a:pt x="73112" y="0"/>
                </a:lnTo>
                <a:cubicBezTo>
                  <a:pt x="73112" y="9411"/>
                  <a:pt x="73112" y="9411"/>
                  <a:pt x="73112" y="9411"/>
                </a:cubicBezTo>
                <a:cubicBezTo>
                  <a:pt x="96556" y="15828"/>
                  <a:pt x="111059" y="34652"/>
                  <a:pt x="111059" y="59893"/>
                </a:cubicBezTo>
                <a:cubicBezTo>
                  <a:pt x="111059" y="84919"/>
                  <a:pt x="96556" y="103957"/>
                  <a:pt x="73112" y="110160"/>
                </a:cubicBezTo>
                <a:cubicBezTo>
                  <a:pt x="73112" y="119786"/>
                  <a:pt x="73112" y="119786"/>
                  <a:pt x="73112" y="119786"/>
                </a:cubicBezTo>
                <a:cubicBezTo>
                  <a:pt x="99337" y="113368"/>
                  <a:pt x="119801" y="91336"/>
                  <a:pt x="119801" y="59893"/>
                </a:cubicBezTo>
                <a:cubicBezTo>
                  <a:pt x="119801" y="28449"/>
                  <a:pt x="99337" y="6417"/>
                  <a:pt x="73112" y="0"/>
                </a:cubicBezTo>
                <a:close/>
                <a:moveTo>
                  <a:pt x="96556" y="59893"/>
                </a:moveTo>
                <a:lnTo>
                  <a:pt x="96556" y="59893"/>
                </a:lnTo>
                <a:cubicBezTo>
                  <a:pt x="96556" y="44064"/>
                  <a:pt x="87615" y="31443"/>
                  <a:pt x="73112" y="31443"/>
                </a:cubicBezTo>
                <a:cubicBezTo>
                  <a:pt x="73112" y="37860"/>
                  <a:pt x="73112" y="37860"/>
                  <a:pt x="73112" y="37860"/>
                </a:cubicBezTo>
                <a:cubicBezTo>
                  <a:pt x="81854" y="41069"/>
                  <a:pt x="87615" y="50267"/>
                  <a:pt x="87615" y="59893"/>
                </a:cubicBezTo>
                <a:cubicBezTo>
                  <a:pt x="87615" y="69304"/>
                  <a:pt x="81854" y="78716"/>
                  <a:pt x="73112" y="81925"/>
                </a:cubicBezTo>
                <a:cubicBezTo>
                  <a:pt x="73112" y="88128"/>
                  <a:pt x="73112" y="88128"/>
                  <a:pt x="73112" y="88128"/>
                </a:cubicBezTo>
                <a:cubicBezTo>
                  <a:pt x="87615" y="88128"/>
                  <a:pt x="96556" y="75508"/>
                  <a:pt x="96556" y="59893"/>
                </a:cubicBezTo>
                <a:close/>
                <a:moveTo>
                  <a:pt x="52649" y="9411"/>
                </a:moveTo>
                <a:lnTo>
                  <a:pt x="52649" y="9411"/>
                </a:lnTo>
                <a:cubicBezTo>
                  <a:pt x="17483" y="34652"/>
                  <a:pt x="17483" y="34652"/>
                  <a:pt x="17483" y="34652"/>
                </a:cubicBezTo>
                <a:cubicBezTo>
                  <a:pt x="5761" y="34652"/>
                  <a:pt x="5761" y="34652"/>
                  <a:pt x="5761" y="34652"/>
                </a:cubicBezTo>
                <a:cubicBezTo>
                  <a:pt x="2980" y="34652"/>
                  <a:pt x="0" y="37860"/>
                  <a:pt x="0" y="44064"/>
                </a:cubicBezTo>
                <a:cubicBezTo>
                  <a:pt x="0" y="75508"/>
                  <a:pt x="0" y="75508"/>
                  <a:pt x="0" y="75508"/>
                </a:cubicBezTo>
                <a:cubicBezTo>
                  <a:pt x="0" y="81925"/>
                  <a:pt x="2980" y="84919"/>
                  <a:pt x="5761" y="84919"/>
                </a:cubicBezTo>
                <a:cubicBezTo>
                  <a:pt x="17483" y="84919"/>
                  <a:pt x="17483" y="84919"/>
                  <a:pt x="17483" y="84919"/>
                </a:cubicBezTo>
                <a:cubicBezTo>
                  <a:pt x="52649" y="110160"/>
                  <a:pt x="52649" y="110160"/>
                  <a:pt x="52649" y="110160"/>
                </a:cubicBezTo>
                <a:cubicBezTo>
                  <a:pt x="58410" y="110160"/>
                  <a:pt x="61390" y="107165"/>
                  <a:pt x="61390" y="100748"/>
                </a:cubicBezTo>
                <a:cubicBezTo>
                  <a:pt x="61390" y="18823"/>
                  <a:pt x="61390" y="18823"/>
                  <a:pt x="61390" y="18823"/>
                </a:cubicBezTo>
                <a:cubicBezTo>
                  <a:pt x="61390" y="12620"/>
                  <a:pt x="58410" y="9411"/>
                  <a:pt x="52649" y="9411"/>
                </a:cubicBezTo>
                <a:close/>
                <a:moveTo>
                  <a:pt x="17483" y="72513"/>
                </a:moveTo>
                <a:lnTo>
                  <a:pt x="17483" y="72513"/>
                </a:lnTo>
                <a:cubicBezTo>
                  <a:pt x="17483" y="75508"/>
                  <a:pt x="17483" y="75508"/>
                  <a:pt x="14503" y="75508"/>
                </a:cubicBezTo>
                <a:cubicBezTo>
                  <a:pt x="11721" y="75508"/>
                  <a:pt x="11721" y="75508"/>
                  <a:pt x="11721" y="75508"/>
                </a:cubicBezTo>
                <a:cubicBezTo>
                  <a:pt x="8741" y="75508"/>
                  <a:pt x="5761" y="75508"/>
                  <a:pt x="5761" y="72513"/>
                </a:cubicBezTo>
                <a:cubicBezTo>
                  <a:pt x="5761" y="47272"/>
                  <a:pt x="5761" y="47272"/>
                  <a:pt x="5761" y="47272"/>
                </a:cubicBezTo>
                <a:cubicBezTo>
                  <a:pt x="5761" y="44064"/>
                  <a:pt x="8741" y="44064"/>
                  <a:pt x="11721" y="44064"/>
                </a:cubicBezTo>
                <a:cubicBezTo>
                  <a:pt x="14503" y="44064"/>
                  <a:pt x="14503" y="44064"/>
                  <a:pt x="14503" y="44064"/>
                </a:cubicBezTo>
                <a:cubicBezTo>
                  <a:pt x="17483" y="44064"/>
                  <a:pt x="17483" y="44064"/>
                  <a:pt x="17483" y="47272"/>
                </a:cubicBezTo>
                <a:lnTo>
                  <a:pt x="17483" y="72513"/>
                </a:lnTo>
                <a:close/>
                <a:moveTo>
                  <a:pt x="52649" y="100748"/>
                </a:moveTo>
                <a:lnTo>
                  <a:pt x="52649" y="100748"/>
                </a:lnTo>
                <a:cubicBezTo>
                  <a:pt x="26225" y="81925"/>
                  <a:pt x="26225" y="81925"/>
                  <a:pt x="26225" y="81925"/>
                </a:cubicBezTo>
                <a:cubicBezTo>
                  <a:pt x="26225" y="75508"/>
                  <a:pt x="26225" y="41069"/>
                  <a:pt x="26225" y="34652"/>
                </a:cubicBezTo>
                <a:cubicBezTo>
                  <a:pt x="52649" y="18823"/>
                  <a:pt x="52649" y="18823"/>
                  <a:pt x="52649" y="18823"/>
                </a:cubicBezTo>
                <a:cubicBezTo>
                  <a:pt x="52649" y="22032"/>
                  <a:pt x="52649" y="97540"/>
                  <a:pt x="52649" y="100748"/>
                </a:cubicBez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39" name="Shape 4708"/>
          <p:cNvSpPr/>
          <p:nvPr/>
        </p:nvSpPr>
        <p:spPr>
          <a:xfrm>
            <a:off x="1555996" y="4514245"/>
            <a:ext cx="220417" cy="175284"/>
          </a:xfrm>
          <a:custGeom>
            <a:avLst/>
            <a:gdLst/>
            <a:ahLst/>
            <a:cxnLst/>
            <a:rect l="0" t="0" r="0" b="0"/>
            <a:pathLst>
              <a:path w="120000" h="120000" extrusionOk="0">
                <a:moveTo>
                  <a:pt x="101898" y="60000"/>
                </a:moveTo>
                <a:lnTo>
                  <a:pt x="101898" y="60000"/>
                </a:lnTo>
                <a:cubicBezTo>
                  <a:pt x="119796" y="37627"/>
                  <a:pt x="119796" y="37627"/>
                  <a:pt x="119796" y="37627"/>
                </a:cubicBezTo>
                <a:cubicBezTo>
                  <a:pt x="119796" y="37627"/>
                  <a:pt x="119796" y="33813"/>
                  <a:pt x="119796" y="30000"/>
                </a:cubicBezTo>
                <a:cubicBezTo>
                  <a:pt x="116745" y="30000"/>
                  <a:pt x="113898" y="30000"/>
                  <a:pt x="113898" y="33813"/>
                </a:cubicBezTo>
                <a:cubicBezTo>
                  <a:pt x="95796" y="52372"/>
                  <a:pt x="95796" y="52372"/>
                  <a:pt x="95796" y="52372"/>
                </a:cubicBezTo>
                <a:cubicBezTo>
                  <a:pt x="80949" y="33813"/>
                  <a:pt x="80949" y="33813"/>
                  <a:pt x="80949" y="33813"/>
                </a:cubicBezTo>
                <a:cubicBezTo>
                  <a:pt x="77898" y="30000"/>
                  <a:pt x="75050" y="30000"/>
                  <a:pt x="75050" y="30000"/>
                </a:cubicBezTo>
                <a:cubicBezTo>
                  <a:pt x="72000" y="33813"/>
                  <a:pt x="72000" y="37627"/>
                  <a:pt x="75050" y="37627"/>
                </a:cubicBezTo>
                <a:cubicBezTo>
                  <a:pt x="89898" y="60000"/>
                  <a:pt x="89898" y="60000"/>
                  <a:pt x="89898" y="60000"/>
                </a:cubicBezTo>
                <a:cubicBezTo>
                  <a:pt x="75050" y="82372"/>
                  <a:pt x="75050" y="82372"/>
                  <a:pt x="75050" y="82372"/>
                </a:cubicBezTo>
                <a:cubicBezTo>
                  <a:pt x="72000" y="82372"/>
                  <a:pt x="72000" y="86186"/>
                  <a:pt x="75050" y="89745"/>
                </a:cubicBezTo>
                <a:cubicBezTo>
                  <a:pt x="75050" y="89745"/>
                  <a:pt x="77898" y="89745"/>
                  <a:pt x="80949" y="86186"/>
                </a:cubicBezTo>
                <a:cubicBezTo>
                  <a:pt x="95796" y="67372"/>
                  <a:pt x="95796" y="67372"/>
                  <a:pt x="95796" y="67372"/>
                </a:cubicBezTo>
                <a:cubicBezTo>
                  <a:pt x="113898" y="86186"/>
                  <a:pt x="113898" y="86186"/>
                  <a:pt x="113898" y="86186"/>
                </a:cubicBezTo>
                <a:cubicBezTo>
                  <a:pt x="113898" y="89745"/>
                  <a:pt x="116745" y="89745"/>
                  <a:pt x="119796" y="89745"/>
                </a:cubicBezTo>
                <a:cubicBezTo>
                  <a:pt x="119796" y="86186"/>
                  <a:pt x="119796" y="82372"/>
                  <a:pt x="119796" y="82372"/>
                </a:cubicBezTo>
                <a:lnTo>
                  <a:pt x="101898" y="60000"/>
                </a:lnTo>
                <a:close/>
                <a:moveTo>
                  <a:pt x="56949" y="0"/>
                </a:moveTo>
                <a:lnTo>
                  <a:pt x="56949" y="0"/>
                </a:lnTo>
                <a:cubicBezTo>
                  <a:pt x="20949" y="30000"/>
                  <a:pt x="20949" y="30000"/>
                  <a:pt x="20949" y="30000"/>
                </a:cubicBezTo>
                <a:cubicBezTo>
                  <a:pt x="8949" y="30000"/>
                  <a:pt x="8949" y="30000"/>
                  <a:pt x="8949" y="30000"/>
                </a:cubicBezTo>
                <a:cubicBezTo>
                  <a:pt x="6101" y="30000"/>
                  <a:pt x="0" y="33813"/>
                  <a:pt x="0" y="41186"/>
                </a:cubicBezTo>
                <a:cubicBezTo>
                  <a:pt x="0" y="78559"/>
                  <a:pt x="0" y="78559"/>
                  <a:pt x="0" y="78559"/>
                </a:cubicBezTo>
                <a:cubicBezTo>
                  <a:pt x="0" y="86186"/>
                  <a:pt x="6101" y="89745"/>
                  <a:pt x="8949" y="89745"/>
                </a:cubicBezTo>
                <a:cubicBezTo>
                  <a:pt x="20949" y="89745"/>
                  <a:pt x="20949" y="89745"/>
                  <a:pt x="20949" y="89745"/>
                </a:cubicBezTo>
                <a:cubicBezTo>
                  <a:pt x="56949" y="119745"/>
                  <a:pt x="56949" y="119745"/>
                  <a:pt x="56949" y="119745"/>
                </a:cubicBezTo>
                <a:cubicBezTo>
                  <a:pt x="60000" y="119745"/>
                  <a:pt x="65898" y="116186"/>
                  <a:pt x="65898" y="108559"/>
                </a:cubicBezTo>
                <a:cubicBezTo>
                  <a:pt x="65898" y="11186"/>
                  <a:pt x="65898" y="11186"/>
                  <a:pt x="65898" y="11186"/>
                </a:cubicBezTo>
                <a:cubicBezTo>
                  <a:pt x="65898" y="3813"/>
                  <a:pt x="60000" y="0"/>
                  <a:pt x="56949" y="0"/>
                </a:cubicBezTo>
                <a:close/>
                <a:moveTo>
                  <a:pt x="20949" y="75000"/>
                </a:moveTo>
                <a:lnTo>
                  <a:pt x="20949" y="75000"/>
                </a:lnTo>
                <a:cubicBezTo>
                  <a:pt x="20949" y="78559"/>
                  <a:pt x="18101" y="78559"/>
                  <a:pt x="18101" y="78559"/>
                </a:cubicBezTo>
                <a:cubicBezTo>
                  <a:pt x="12000" y="78559"/>
                  <a:pt x="12000" y="78559"/>
                  <a:pt x="12000" y="78559"/>
                </a:cubicBezTo>
                <a:cubicBezTo>
                  <a:pt x="12000" y="78559"/>
                  <a:pt x="8949" y="78559"/>
                  <a:pt x="8949" y="75000"/>
                </a:cubicBezTo>
                <a:cubicBezTo>
                  <a:pt x="8949" y="45000"/>
                  <a:pt x="8949" y="45000"/>
                  <a:pt x="8949" y="45000"/>
                </a:cubicBezTo>
                <a:cubicBezTo>
                  <a:pt x="8949" y="41186"/>
                  <a:pt x="12000" y="41186"/>
                  <a:pt x="12000" y="41186"/>
                </a:cubicBezTo>
                <a:cubicBezTo>
                  <a:pt x="18101" y="41186"/>
                  <a:pt x="18101" y="41186"/>
                  <a:pt x="18101" y="41186"/>
                </a:cubicBezTo>
                <a:cubicBezTo>
                  <a:pt x="18101" y="41186"/>
                  <a:pt x="20949" y="41186"/>
                  <a:pt x="20949" y="45000"/>
                </a:cubicBezTo>
                <a:lnTo>
                  <a:pt x="20949" y="75000"/>
                </a:lnTo>
                <a:close/>
                <a:moveTo>
                  <a:pt x="56949" y="108559"/>
                </a:moveTo>
                <a:lnTo>
                  <a:pt x="56949" y="108559"/>
                </a:lnTo>
                <a:cubicBezTo>
                  <a:pt x="30101" y="86186"/>
                  <a:pt x="30101" y="86186"/>
                  <a:pt x="30101" y="86186"/>
                </a:cubicBezTo>
                <a:cubicBezTo>
                  <a:pt x="30101" y="30000"/>
                  <a:pt x="30101" y="30000"/>
                  <a:pt x="30101" y="30000"/>
                </a:cubicBezTo>
                <a:cubicBezTo>
                  <a:pt x="56949" y="11186"/>
                  <a:pt x="56949" y="11186"/>
                  <a:pt x="56949" y="11186"/>
                </a:cubicBezTo>
                <a:lnTo>
                  <a:pt x="56949" y="108559"/>
                </a:ln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40" name="Shape 4706"/>
          <p:cNvSpPr/>
          <p:nvPr/>
        </p:nvSpPr>
        <p:spPr>
          <a:xfrm>
            <a:off x="1584062" y="5538861"/>
            <a:ext cx="164285" cy="208148"/>
          </a:xfrm>
          <a:custGeom>
            <a:avLst/>
            <a:gdLst/>
            <a:ahLst/>
            <a:cxnLst/>
            <a:rect l="0" t="0" r="0" b="0"/>
            <a:pathLst>
              <a:path w="120000" h="120000" extrusionOk="0">
                <a:moveTo>
                  <a:pt x="115665" y="53475"/>
                </a:moveTo>
                <a:lnTo>
                  <a:pt x="115665" y="53475"/>
                </a:lnTo>
                <a:cubicBezTo>
                  <a:pt x="15981" y="3208"/>
                  <a:pt x="15981" y="3208"/>
                  <a:pt x="15981" y="3208"/>
                </a:cubicBezTo>
                <a:cubicBezTo>
                  <a:pt x="8126" y="0"/>
                  <a:pt x="0" y="0"/>
                  <a:pt x="0" y="9411"/>
                </a:cubicBezTo>
                <a:cubicBezTo>
                  <a:pt x="0" y="110160"/>
                  <a:pt x="0" y="110160"/>
                  <a:pt x="0" y="110160"/>
                </a:cubicBezTo>
                <a:cubicBezTo>
                  <a:pt x="0" y="119786"/>
                  <a:pt x="8126" y="119786"/>
                  <a:pt x="15981" y="116577"/>
                </a:cubicBezTo>
                <a:cubicBezTo>
                  <a:pt x="115665" y="66096"/>
                  <a:pt x="115665" y="66096"/>
                  <a:pt x="115665" y="66096"/>
                </a:cubicBezTo>
                <a:cubicBezTo>
                  <a:pt x="119729" y="62887"/>
                  <a:pt x="119729" y="56684"/>
                  <a:pt x="115665" y="53475"/>
                </a:cubicBezTo>
                <a:close/>
                <a:moveTo>
                  <a:pt x="11918" y="107165"/>
                </a:moveTo>
                <a:lnTo>
                  <a:pt x="11918" y="107165"/>
                </a:lnTo>
                <a:cubicBezTo>
                  <a:pt x="11918" y="103957"/>
                  <a:pt x="11918" y="18823"/>
                  <a:pt x="11918" y="12620"/>
                </a:cubicBezTo>
                <a:cubicBezTo>
                  <a:pt x="107810" y="59893"/>
                  <a:pt x="107810" y="59893"/>
                  <a:pt x="107810" y="59893"/>
                </a:cubicBezTo>
                <a:lnTo>
                  <a:pt x="11918" y="107165"/>
                </a:ln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41" name="TextBox 71"/>
          <p:cNvSpPr txBox="1"/>
          <p:nvPr/>
        </p:nvSpPr>
        <p:spPr>
          <a:xfrm>
            <a:off x="4137935" y="473703"/>
            <a:ext cx="3916137" cy="1231106"/>
          </a:xfrm>
          <a:prstGeom prst="rect">
            <a:avLst/>
          </a:prstGeom>
          <a:noFill/>
        </p:spPr>
        <p:txBody>
          <a:bodyPr wrap="none" lIns="0" tIns="0" rIns="0" bIns="0" rtlCol="0">
            <a:spAutoFit/>
          </a:bodyPr>
          <a:lstStyle/>
          <a:p>
            <a:pPr algn="ctr"/>
            <a:r>
              <a:rPr lang="en-US" sz="8000" spc="300" dirty="0">
                <a:solidFill>
                  <a:schemeClr val="bg1"/>
                </a:solidFill>
                <a:latin typeface="Taken by Vultures Demo" panose="02000500000000000000" pitchFamily="2" charset="0"/>
                <a:ea typeface="Lato Bold" panose="020F0502020204030203" pitchFamily="34" charset="0"/>
                <a:cs typeface="Lato Bold" panose="020F0502020204030203" pitchFamily="34" charset="0"/>
              </a:rPr>
              <a:t>C</a:t>
            </a:r>
            <a:r>
              <a:rPr lang="en-US" sz="8000" spc="300" dirty="0">
                <a:solidFill>
                  <a:schemeClr val="bg1"/>
                </a:solidFill>
                <a:latin typeface="Taken by Vultures Alternates De" panose="02000500000000000000" pitchFamily="2" charset="0"/>
                <a:ea typeface="Lato Bold" panose="020F0502020204030203" pitchFamily="34" charset="0"/>
                <a:cs typeface="Lato Bold" panose="020F0502020204030203" pitchFamily="34" charset="0"/>
              </a:rPr>
              <a:t>REATIVE </a:t>
            </a:r>
            <a:r>
              <a:rPr lang="en-US" sz="8000" spc="300" dirty="0">
                <a:solidFill>
                  <a:schemeClr val="bg1"/>
                </a:solidFill>
                <a:latin typeface="Taken by Vultures Demo" panose="02000500000000000000" pitchFamily="2" charset="0"/>
                <a:ea typeface="Lato Bold" panose="020F0502020204030203" pitchFamily="34" charset="0"/>
                <a:cs typeface="Lato Bold" panose="020F0502020204030203" pitchFamily="34" charset="0"/>
              </a:rPr>
              <a:t>F</a:t>
            </a:r>
            <a:r>
              <a:rPr lang="en-US" sz="8000" spc="300" dirty="0">
                <a:solidFill>
                  <a:schemeClr val="bg1"/>
                </a:solidFill>
                <a:latin typeface="Taken by Vultures Alternates De" panose="02000500000000000000" pitchFamily="2" charset="0"/>
                <a:ea typeface="Lato Bold" panose="020F0502020204030203" pitchFamily="34" charset="0"/>
                <a:cs typeface="Lato Bold" panose="020F0502020204030203" pitchFamily="34" charset="0"/>
              </a:rPr>
              <a:t>eatures</a:t>
            </a:r>
          </a:p>
        </p:txBody>
      </p:sp>
      <p:sp>
        <p:nvSpPr>
          <p:cNvPr id="47" name="Oval 46">
            <a:extLst>
              <a:ext uri="{FF2B5EF4-FFF2-40B4-BE49-F238E27FC236}">
                <a16:creationId xmlns:a16="http://schemas.microsoft.com/office/drawing/2014/main" id="{01DFA747-8F6D-4D06-8F7D-C7245995529C}"/>
              </a:ext>
            </a:extLst>
          </p:cNvPr>
          <p:cNvSpPr/>
          <p:nvPr/>
        </p:nvSpPr>
        <p:spPr>
          <a:xfrm>
            <a:off x="6607420" y="4367765"/>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48" name="Oval 47">
            <a:extLst>
              <a:ext uri="{FF2B5EF4-FFF2-40B4-BE49-F238E27FC236}">
                <a16:creationId xmlns:a16="http://schemas.microsoft.com/office/drawing/2014/main" id="{7EEA83EB-0369-4DF0-9258-A9E1FBA80E65}"/>
              </a:ext>
            </a:extLst>
          </p:cNvPr>
          <p:cNvSpPr/>
          <p:nvPr/>
        </p:nvSpPr>
        <p:spPr>
          <a:xfrm>
            <a:off x="6607420" y="3326718"/>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49" name="Oval 48">
            <a:extLst>
              <a:ext uri="{FF2B5EF4-FFF2-40B4-BE49-F238E27FC236}">
                <a16:creationId xmlns:a16="http://schemas.microsoft.com/office/drawing/2014/main" id="{8B12D3E7-F62F-4A93-AC62-49038F690607}"/>
              </a:ext>
            </a:extLst>
          </p:cNvPr>
          <p:cNvSpPr/>
          <p:nvPr/>
        </p:nvSpPr>
        <p:spPr>
          <a:xfrm>
            <a:off x="6607420" y="2285671"/>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50" name="Oval 49">
            <a:extLst>
              <a:ext uri="{FF2B5EF4-FFF2-40B4-BE49-F238E27FC236}">
                <a16:creationId xmlns:a16="http://schemas.microsoft.com/office/drawing/2014/main" id="{D075BB69-E179-40BE-AF5E-6BB830886271}"/>
              </a:ext>
            </a:extLst>
          </p:cNvPr>
          <p:cNvSpPr/>
          <p:nvPr/>
        </p:nvSpPr>
        <p:spPr>
          <a:xfrm>
            <a:off x="6607420" y="5408813"/>
            <a:ext cx="468245" cy="468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Lato Medium" panose="020F0502020204030203" pitchFamily="34" charset="0"/>
              <a:ea typeface="Lato Medium" panose="020F0502020204030203" pitchFamily="34" charset="0"/>
              <a:cs typeface="Lato Medium" panose="020F0502020204030203" pitchFamily="34" charset="0"/>
            </a:endParaRPr>
          </a:p>
        </p:txBody>
      </p:sp>
      <p:sp>
        <p:nvSpPr>
          <p:cNvPr id="51" name="Shape 4710">
            <a:extLst>
              <a:ext uri="{FF2B5EF4-FFF2-40B4-BE49-F238E27FC236}">
                <a16:creationId xmlns:a16="http://schemas.microsoft.com/office/drawing/2014/main" id="{9FFE713D-2CC7-4483-A813-2D620238B76D}"/>
              </a:ext>
            </a:extLst>
          </p:cNvPr>
          <p:cNvSpPr/>
          <p:nvPr/>
        </p:nvSpPr>
        <p:spPr>
          <a:xfrm>
            <a:off x="6747763" y="2432151"/>
            <a:ext cx="187559" cy="175284"/>
          </a:xfrm>
          <a:custGeom>
            <a:avLst/>
            <a:gdLst/>
            <a:ahLst/>
            <a:cxnLst/>
            <a:rect l="0" t="0" r="0" b="0"/>
            <a:pathLst>
              <a:path w="120000" h="120000" extrusionOk="0">
                <a:moveTo>
                  <a:pt x="66932" y="0"/>
                </a:moveTo>
                <a:lnTo>
                  <a:pt x="66932" y="0"/>
                </a:lnTo>
                <a:cubicBezTo>
                  <a:pt x="24621" y="30000"/>
                  <a:pt x="24621" y="30000"/>
                  <a:pt x="24621" y="30000"/>
                </a:cubicBezTo>
                <a:cubicBezTo>
                  <a:pt x="10517" y="30000"/>
                  <a:pt x="10517" y="30000"/>
                  <a:pt x="10517" y="30000"/>
                </a:cubicBezTo>
                <a:cubicBezTo>
                  <a:pt x="7171" y="30000"/>
                  <a:pt x="0" y="33813"/>
                  <a:pt x="0" y="41186"/>
                </a:cubicBezTo>
                <a:cubicBezTo>
                  <a:pt x="0" y="78559"/>
                  <a:pt x="0" y="78559"/>
                  <a:pt x="0" y="78559"/>
                </a:cubicBezTo>
                <a:cubicBezTo>
                  <a:pt x="0" y="86186"/>
                  <a:pt x="7171" y="89745"/>
                  <a:pt x="10517" y="89745"/>
                </a:cubicBezTo>
                <a:cubicBezTo>
                  <a:pt x="24621" y="89745"/>
                  <a:pt x="24621" y="89745"/>
                  <a:pt x="24621" y="89745"/>
                </a:cubicBezTo>
                <a:cubicBezTo>
                  <a:pt x="66932" y="119745"/>
                  <a:pt x="66932" y="119745"/>
                  <a:pt x="66932" y="119745"/>
                </a:cubicBezTo>
                <a:cubicBezTo>
                  <a:pt x="70517" y="119745"/>
                  <a:pt x="77450" y="116186"/>
                  <a:pt x="77450" y="108559"/>
                </a:cubicBezTo>
                <a:cubicBezTo>
                  <a:pt x="77450" y="11186"/>
                  <a:pt x="77450" y="11186"/>
                  <a:pt x="77450" y="11186"/>
                </a:cubicBezTo>
                <a:cubicBezTo>
                  <a:pt x="77450" y="3813"/>
                  <a:pt x="70517" y="0"/>
                  <a:pt x="66932" y="0"/>
                </a:cubicBezTo>
                <a:close/>
                <a:moveTo>
                  <a:pt x="24621" y="75000"/>
                </a:moveTo>
                <a:lnTo>
                  <a:pt x="24621" y="75000"/>
                </a:lnTo>
                <a:cubicBezTo>
                  <a:pt x="24621" y="78559"/>
                  <a:pt x="21274" y="78559"/>
                  <a:pt x="21274" y="78559"/>
                </a:cubicBezTo>
                <a:cubicBezTo>
                  <a:pt x="14103" y="78559"/>
                  <a:pt x="14103" y="78559"/>
                  <a:pt x="14103" y="78559"/>
                </a:cubicBezTo>
                <a:cubicBezTo>
                  <a:pt x="14103" y="78559"/>
                  <a:pt x="10517" y="78559"/>
                  <a:pt x="10517" y="75000"/>
                </a:cubicBezTo>
                <a:cubicBezTo>
                  <a:pt x="10517" y="45000"/>
                  <a:pt x="10517" y="45000"/>
                  <a:pt x="10517" y="45000"/>
                </a:cubicBezTo>
                <a:cubicBezTo>
                  <a:pt x="10517" y="41186"/>
                  <a:pt x="14103" y="41186"/>
                  <a:pt x="14103" y="41186"/>
                </a:cubicBezTo>
                <a:cubicBezTo>
                  <a:pt x="21274" y="41186"/>
                  <a:pt x="21274" y="41186"/>
                  <a:pt x="21274" y="41186"/>
                </a:cubicBezTo>
                <a:cubicBezTo>
                  <a:pt x="21274" y="41186"/>
                  <a:pt x="24621" y="41186"/>
                  <a:pt x="24621" y="45000"/>
                </a:cubicBezTo>
                <a:lnTo>
                  <a:pt x="24621" y="75000"/>
                </a:lnTo>
                <a:close/>
                <a:moveTo>
                  <a:pt x="66932" y="108559"/>
                </a:moveTo>
                <a:lnTo>
                  <a:pt x="66932" y="108559"/>
                </a:lnTo>
                <a:cubicBezTo>
                  <a:pt x="35378" y="86186"/>
                  <a:pt x="35378" y="86186"/>
                  <a:pt x="35378" y="86186"/>
                </a:cubicBezTo>
                <a:cubicBezTo>
                  <a:pt x="35378" y="78559"/>
                  <a:pt x="35378" y="37627"/>
                  <a:pt x="35378" y="30000"/>
                </a:cubicBezTo>
                <a:cubicBezTo>
                  <a:pt x="66932" y="11186"/>
                  <a:pt x="66932" y="11186"/>
                  <a:pt x="66932" y="11186"/>
                </a:cubicBezTo>
                <a:cubicBezTo>
                  <a:pt x="66932" y="15000"/>
                  <a:pt x="66932" y="104745"/>
                  <a:pt x="66932" y="108559"/>
                </a:cubicBezTo>
                <a:close/>
                <a:moveTo>
                  <a:pt x="91553" y="26186"/>
                </a:moveTo>
                <a:lnTo>
                  <a:pt x="91553" y="26186"/>
                </a:lnTo>
                <a:cubicBezTo>
                  <a:pt x="91553" y="33813"/>
                  <a:pt x="91553" y="33813"/>
                  <a:pt x="91553" y="33813"/>
                </a:cubicBezTo>
                <a:cubicBezTo>
                  <a:pt x="102071" y="37627"/>
                  <a:pt x="109243" y="48559"/>
                  <a:pt x="109243" y="60000"/>
                </a:cubicBezTo>
                <a:cubicBezTo>
                  <a:pt x="109243" y="71186"/>
                  <a:pt x="102071" y="82372"/>
                  <a:pt x="91553" y="86186"/>
                </a:cubicBezTo>
                <a:cubicBezTo>
                  <a:pt x="91553" y="93559"/>
                  <a:pt x="91553" y="93559"/>
                  <a:pt x="91553" y="93559"/>
                </a:cubicBezTo>
                <a:cubicBezTo>
                  <a:pt x="105657" y="93559"/>
                  <a:pt x="119760" y="78559"/>
                  <a:pt x="119760" y="60000"/>
                </a:cubicBezTo>
                <a:cubicBezTo>
                  <a:pt x="119760" y="41186"/>
                  <a:pt x="105657" y="26186"/>
                  <a:pt x="91553" y="26186"/>
                </a:cubicBez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52" name="Shape 4709">
            <a:extLst>
              <a:ext uri="{FF2B5EF4-FFF2-40B4-BE49-F238E27FC236}">
                <a16:creationId xmlns:a16="http://schemas.microsoft.com/office/drawing/2014/main" id="{76F30DE8-15C1-4F39-9055-FA20B4A3A502}"/>
              </a:ext>
            </a:extLst>
          </p:cNvPr>
          <p:cNvSpPr/>
          <p:nvPr/>
        </p:nvSpPr>
        <p:spPr>
          <a:xfrm>
            <a:off x="6729281" y="3456766"/>
            <a:ext cx="224523" cy="208148"/>
          </a:xfrm>
          <a:custGeom>
            <a:avLst/>
            <a:gdLst/>
            <a:ahLst/>
            <a:cxnLst/>
            <a:rect l="0" t="0" r="0" b="0"/>
            <a:pathLst>
              <a:path w="120000" h="120000" extrusionOk="0">
                <a:moveTo>
                  <a:pt x="73112" y="0"/>
                </a:moveTo>
                <a:lnTo>
                  <a:pt x="73112" y="0"/>
                </a:lnTo>
                <a:cubicBezTo>
                  <a:pt x="73112" y="9411"/>
                  <a:pt x="73112" y="9411"/>
                  <a:pt x="73112" y="9411"/>
                </a:cubicBezTo>
                <a:cubicBezTo>
                  <a:pt x="96556" y="15828"/>
                  <a:pt x="111059" y="34652"/>
                  <a:pt x="111059" y="59893"/>
                </a:cubicBezTo>
                <a:cubicBezTo>
                  <a:pt x="111059" y="84919"/>
                  <a:pt x="96556" y="103957"/>
                  <a:pt x="73112" y="110160"/>
                </a:cubicBezTo>
                <a:cubicBezTo>
                  <a:pt x="73112" y="119786"/>
                  <a:pt x="73112" y="119786"/>
                  <a:pt x="73112" y="119786"/>
                </a:cubicBezTo>
                <a:cubicBezTo>
                  <a:pt x="99337" y="113368"/>
                  <a:pt x="119801" y="91336"/>
                  <a:pt x="119801" y="59893"/>
                </a:cubicBezTo>
                <a:cubicBezTo>
                  <a:pt x="119801" y="28449"/>
                  <a:pt x="99337" y="6417"/>
                  <a:pt x="73112" y="0"/>
                </a:cubicBezTo>
                <a:close/>
                <a:moveTo>
                  <a:pt x="96556" y="59893"/>
                </a:moveTo>
                <a:lnTo>
                  <a:pt x="96556" y="59893"/>
                </a:lnTo>
                <a:cubicBezTo>
                  <a:pt x="96556" y="44064"/>
                  <a:pt x="87615" y="31443"/>
                  <a:pt x="73112" y="31443"/>
                </a:cubicBezTo>
                <a:cubicBezTo>
                  <a:pt x="73112" y="37860"/>
                  <a:pt x="73112" y="37860"/>
                  <a:pt x="73112" y="37860"/>
                </a:cubicBezTo>
                <a:cubicBezTo>
                  <a:pt x="81854" y="41069"/>
                  <a:pt x="87615" y="50267"/>
                  <a:pt x="87615" y="59893"/>
                </a:cubicBezTo>
                <a:cubicBezTo>
                  <a:pt x="87615" y="69304"/>
                  <a:pt x="81854" y="78716"/>
                  <a:pt x="73112" y="81925"/>
                </a:cubicBezTo>
                <a:cubicBezTo>
                  <a:pt x="73112" y="88128"/>
                  <a:pt x="73112" y="88128"/>
                  <a:pt x="73112" y="88128"/>
                </a:cubicBezTo>
                <a:cubicBezTo>
                  <a:pt x="87615" y="88128"/>
                  <a:pt x="96556" y="75508"/>
                  <a:pt x="96556" y="59893"/>
                </a:cubicBezTo>
                <a:close/>
                <a:moveTo>
                  <a:pt x="52649" y="9411"/>
                </a:moveTo>
                <a:lnTo>
                  <a:pt x="52649" y="9411"/>
                </a:lnTo>
                <a:cubicBezTo>
                  <a:pt x="17483" y="34652"/>
                  <a:pt x="17483" y="34652"/>
                  <a:pt x="17483" y="34652"/>
                </a:cubicBezTo>
                <a:cubicBezTo>
                  <a:pt x="5761" y="34652"/>
                  <a:pt x="5761" y="34652"/>
                  <a:pt x="5761" y="34652"/>
                </a:cubicBezTo>
                <a:cubicBezTo>
                  <a:pt x="2980" y="34652"/>
                  <a:pt x="0" y="37860"/>
                  <a:pt x="0" y="44064"/>
                </a:cubicBezTo>
                <a:cubicBezTo>
                  <a:pt x="0" y="75508"/>
                  <a:pt x="0" y="75508"/>
                  <a:pt x="0" y="75508"/>
                </a:cubicBezTo>
                <a:cubicBezTo>
                  <a:pt x="0" y="81925"/>
                  <a:pt x="2980" y="84919"/>
                  <a:pt x="5761" y="84919"/>
                </a:cubicBezTo>
                <a:cubicBezTo>
                  <a:pt x="17483" y="84919"/>
                  <a:pt x="17483" y="84919"/>
                  <a:pt x="17483" y="84919"/>
                </a:cubicBezTo>
                <a:cubicBezTo>
                  <a:pt x="52649" y="110160"/>
                  <a:pt x="52649" y="110160"/>
                  <a:pt x="52649" y="110160"/>
                </a:cubicBezTo>
                <a:cubicBezTo>
                  <a:pt x="58410" y="110160"/>
                  <a:pt x="61390" y="107165"/>
                  <a:pt x="61390" y="100748"/>
                </a:cubicBezTo>
                <a:cubicBezTo>
                  <a:pt x="61390" y="18823"/>
                  <a:pt x="61390" y="18823"/>
                  <a:pt x="61390" y="18823"/>
                </a:cubicBezTo>
                <a:cubicBezTo>
                  <a:pt x="61390" y="12620"/>
                  <a:pt x="58410" y="9411"/>
                  <a:pt x="52649" y="9411"/>
                </a:cubicBezTo>
                <a:close/>
                <a:moveTo>
                  <a:pt x="17483" y="72513"/>
                </a:moveTo>
                <a:lnTo>
                  <a:pt x="17483" y="72513"/>
                </a:lnTo>
                <a:cubicBezTo>
                  <a:pt x="17483" y="75508"/>
                  <a:pt x="17483" y="75508"/>
                  <a:pt x="14503" y="75508"/>
                </a:cubicBezTo>
                <a:cubicBezTo>
                  <a:pt x="11721" y="75508"/>
                  <a:pt x="11721" y="75508"/>
                  <a:pt x="11721" y="75508"/>
                </a:cubicBezTo>
                <a:cubicBezTo>
                  <a:pt x="8741" y="75508"/>
                  <a:pt x="5761" y="75508"/>
                  <a:pt x="5761" y="72513"/>
                </a:cubicBezTo>
                <a:cubicBezTo>
                  <a:pt x="5761" y="47272"/>
                  <a:pt x="5761" y="47272"/>
                  <a:pt x="5761" y="47272"/>
                </a:cubicBezTo>
                <a:cubicBezTo>
                  <a:pt x="5761" y="44064"/>
                  <a:pt x="8741" y="44064"/>
                  <a:pt x="11721" y="44064"/>
                </a:cubicBezTo>
                <a:cubicBezTo>
                  <a:pt x="14503" y="44064"/>
                  <a:pt x="14503" y="44064"/>
                  <a:pt x="14503" y="44064"/>
                </a:cubicBezTo>
                <a:cubicBezTo>
                  <a:pt x="17483" y="44064"/>
                  <a:pt x="17483" y="44064"/>
                  <a:pt x="17483" y="47272"/>
                </a:cubicBezTo>
                <a:lnTo>
                  <a:pt x="17483" y="72513"/>
                </a:lnTo>
                <a:close/>
                <a:moveTo>
                  <a:pt x="52649" y="100748"/>
                </a:moveTo>
                <a:lnTo>
                  <a:pt x="52649" y="100748"/>
                </a:lnTo>
                <a:cubicBezTo>
                  <a:pt x="26225" y="81925"/>
                  <a:pt x="26225" y="81925"/>
                  <a:pt x="26225" y="81925"/>
                </a:cubicBezTo>
                <a:cubicBezTo>
                  <a:pt x="26225" y="75508"/>
                  <a:pt x="26225" y="41069"/>
                  <a:pt x="26225" y="34652"/>
                </a:cubicBezTo>
                <a:cubicBezTo>
                  <a:pt x="52649" y="18823"/>
                  <a:pt x="52649" y="18823"/>
                  <a:pt x="52649" y="18823"/>
                </a:cubicBezTo>
                <a:cubicBezTo>
                  <a:pt x="52649" y="22032"/>
                  <a:pt x="52649" y="97540"/>
                  <a:pt x="52649" y="100748"/>
                </a:cubicBez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53" name="Shape 4708">
            <a:extLst>
              <a:ext uri="{FF2B5EF4-FFF2-40B4-BE49-F238E27FC236}">
                <a16:creationId xmlns:a16="http://schemas.microsoft.com/office/drawing/2014/main" id="{C955C602-7956-47F2-8B7B-7DD2C27CD1E1}"/>
              </a:ext>
            </a:extLst>
          </p:cNvPr>
          <p:cNvSpPr/>
          <p:nvPr/>
        </p:nvSpPr>
        <p:spPr>
          <a:xfrm>
            <a:off x="6731334" y="4514245"/>
            <a:ext cx="220417" cy="175284"/>
          </a:xfrm>
          <a:custGeom>
            <a:avLst/>
            <a:gdLst/>
            <a:ahLst/>
            <a:cxnLst/>
            <a:rect l="0" t="0" r="0" b="0"/>
            <a:pathLst>
              <a:path w="120000" h="120000" extrusionOk="0">
                <a:moveTo>
                  <a:pt x="101898" y="60000"/>
                </a:moveTo>
                <a:lnTo>
                  <a:pt x="101898" y="60000"/>
                </a:lnTo>
                <a:cubicBezTo>
                  <a:pt x="119796" y="37627"/>
                  <a:pt x="119796" y="37627"/>
                  <a:pt x="119796" y="37627"/>
                </a:cubicBezTo>
                <a:cubicBezTo>
                  <a:pt x="119796" y="37627"/>
                  <a:pt x="119796" y="33813"/>
                  <a:pt x="119796" y="30000"/>
                </a:cubicBezTo>
                <a:cubicBezTo>
                  <a:pt x="116745" y="30000"/>
                  <a:pt x="113898" y="30000"/>
                  <a:pt x="113898" y="33813"/>
                </a:cubicBezTo>
                <a:cubicBezTo>
                  <a:pt x="95796" y="52372"/>
                  <a:pt x="95796" y="52372"/>
                  <a:pt x="95796" y="52372"/>
                </a:cubicBezTo>
                <a:cubicBezTo>
                  <a:pt x="80949" y="33813"/>
                  <a:pt x="80949" y="33813"/>
                  <a:pt x="80949" y="33813"/>
                </a:cubicBezTo>
                <a:cubicBezTo>
                  <a:pt x="77898" y="30000"/>
                  <a:pt x="75050" y="30000"/>
                  <a:pt x="75050" y="30000"/>
                </a:cubicBezTo>
                <a:cubicBezTo>
                  <a:pt x="72000" y="33813"/>
                  <a:pt x="72000" y="37627"/>
                  <a:pt x="75050" y="37627"/>
                </a:cubicBezTo>
                <a:cubicBezTo>
                  <a:pt x="89898" y="60000"/>
                  <a:pt x="89898" y="60000"/>
                  <a:pt x="89898" y="60000"/>
                </a:cubicBezTo>
                <a:cubicBezTo>
                  <a:pt x="75050" y="82372"/>
                  <a:pt x="75050" y="82372"/>
                  <a:pt x="75050" y="82372"/>
                </a:cubicBezTo>
                <a:cubicBezTo>
                  <a:pt x="72000" y="82372"/>
                  <a:pt x="72000" y="86186"/>
                  <a:pt x="75050" y="89745"/>
                </a:cubicBezTo>
                <a:cubicBezTo>
                  <a:pt x="75050" y="89745"/>
                  <a:pt x="77898" y="89745"/>
                  <a:pt x="80949" y="86186"/>
                </a:cubicBezTo>
                <a:cubicBezTo>
                  <a:pt x="95796" y="67372"/>
                  <a:pt x="95796" y="67372"/>
                  <a:pt x="95796" y="67372"/>
                </a:cubicBezTo>
                <a:cubicBezTo>
                  <a:pt x="113898" y="86186"/>
                  <a:pt x="113898" y="86186"/>
                  <a:pt x="113898" y="86186"/>
                </a:cubicBezTo>
                <a:cubicBezTo>
                  <a:pt x="113898" y="89745"/>
                  <a:pt x="116745" y="89745"/>
                  <a:pt x="119796" y="89745"/>
                </a:cubicBezTo>
                <a:cubicBezTo>
                  <a:pt x="119796" y="86186"/>
                  <a:pt x="119796" y="82372"/>
                  <a:pt x="119796" y="82372"/>
                </a:cubicBezTo>
                <a:lnTo>
                  <a:pt x="101898" y="60000"/>
                </a:lnTo>
                <a:close/>
                <a:moveTo>
                  <a:pt x="56949" y="0"/>
                </a:moveTo>
                <a:lnTo>
                  <a:pt x="56949" y="0"/>
                </a:lnTo>
                <a:cubicBezTo>
                  <a:pt x="20949" y="30000"/>
                  <a:pt x="20949" y="30000"/>
                  <a:pt x="20949" y="30000"/>
                </a:cubicBezTo>
                <a:cubicBezTo>
                  <a:pt x="8949" y="30000"/>
                  <a:pt x="8949" y="30000"/>
                  <a:pt x="8949" y="30000"/>
                </a:cubicBezTo>
                <a:cubicBezTo>
                  <a:pt x="6101" y="30000"/>
                  <a:pt x="0" y="33813"/>
                  <a:pt x="0" y="41186"/>
                </a:cubicBezTo>
                <a:cubicBezTo>
                  <a:pt x="0" y="78559"/>
                  <a:pt x="0" y="78559"/>
                  <a:pt x="0" y="78559"/>
                </a:cubicBezTo>
                <a:cubicBezTo>
                  <a:pt x="0" y="86186"/>
                  <a:pt x="6101" y="89745"/>
                  <a:pt x="8949" y="89745"/>
                </a:cubicBezTo>
                <a:cubicBezTo>
                  <a:pt x="20949" y="89745"/>
                  <a:pt x="20949" y="89745"/>
                  <a:pt x="20949" y="89745"/>
                </a:cubicBezTo>
                <a:cubicBezTo>
                  <a:pt x="56949" y="119745"/>
                  <a:pt x="56949" y="119745"/>
                  <a:pt x="56949" y="119745"/>
                </a:cubicBezTo>
                <a:cubicBezTo>
                  <a:pt x="60000" y="119745"/>
                  <a:pt x="65898" y="116186"/>
                  <a:pt x="65898" y="108559"/>
                </a:cubicBezTo>
                <a:cubicBezTo>
                  <a:pt x="65898" y="11186"/>
                  <a:pt x="65898" y="11186"/>
                  <a:pt x="65898" y="11186"/>
                </a:cubicBezTo>
                <a:cubicBezTo>
                  <a:pt x="65898" y="3813"/>
                  <a:pt x="60000" y="0"/>
                  <a:pt x="56949" y="0"/>
                </a:cubicBezTo>
                <a:close/>
                <a:moveTo>
                  <a:pt x="20949" y="75000"/>
                </a:moveTo>
                <a:lnTo>
                  <a:pt x="20949" y="75000"/>
                </a:lnTo>
                <a:cubicBezTo>
                  <a:pt x="20949" y="78559"/>
                  <a:pt x="18101" y="78559"/>
                  <a:pt x="18101" y="78559"/>
                </a:cubicBezTo>
                <a:cubicBezTo>
                  <a:pt x="12000" y="78559"/>
                  <a:pt x="12000" y="78559"/>
                  <a:pt x="12000" y="78559"/>
                </a:cubicBezTo>
                <a:cubicBezTo>
                  <a:pt x="12000" y="78559"/>
                  <a:pt x="8949" y="78559"/>
                  <a:pt x="8949" y="75000"/>
                </a:cubicBezTo>
                <a:cubicBezTo>
                  <a:pt x="8949" y="45000"/>
                  <a:pt x="8949" y="45000"/>
                  <a:pt x="8949" y="45000"/>
                </a:cubicBezTo>
                <a:cubicBezTo>
                  <a:pt x="8949" y="41186"/>
                  <a:pt x="12000" y="41186"/>
                  <a:pt x="12000" y="41186"/>
                </a:cubicBezTo>
                <a:cubicBezTo>
                  <a:pt x="18101" y="41186"/>
                  <a:pt x="18101" y="41186"/>
                  <a:pt x="18101" y="41186"/>
                </a:cubicBezTo>
                <a:cubicBezTo>
                  <a:pt x="18101" y="41186"/>
                  <a:pt x="20949" y="41186"/>
                  <a:pt x="20949" y="45000"/>
                </a:cubicBezTo>
                <a:lnTo>
                  <a:pt x="20949" y="75000"/>
                </a:lnTo>
                <a:close/>
                <a:moveTo>
                  <a:pt x="56949" y="108559"/>
                </a:moveTo>
                <a:lnTo>
                  <a:pt x="56949" y="108559"/>
                </a:lnTo>
                <a:cubicBezTo>
                  <a:pt x="30101" y="86186"/>
                  <a:pt x="30101" y="86186"/>
                  <a:pt x="30101" y="86186"/>
                </a:cubicBezTo>
                <a:cubicBezTo>
                  <a:pt x="30101" y="30000"/>
                  <a:pt x="30101" y="30000"/>
                  <a:pt x="30101" y="30000"/>
                </a:cubicBezTo>
                <a:cubicBezTo>
                  <a:pt x="56949" y="11186"/>
                  <a:pt x="56949" y="11186"/>
                  <a:pt x="56949" y="11186"/>
                </a:cubicBezTo>
                <a:lnTo>
                  <a:pt x="56949" y="108559"/>
                </a:ln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54" name="Shape 4706">
            <a:extLst>
              <a:ext uri="{FF2B5EF4-FFF2-40B4-BE49-F238E27FC236}">
                <a16:creationId xmlns:a16="http://schemas.microsoft.com/office/drawing/2014/main" id="{B9941B55-E595-4DC9-B251-71C36351E1C5}"/>
              </a:ext>
            </a:extLst>
          </p:cNvPr>
          <p:cNvSpPr/>
          <p:nvPr/>
        </p:nvSpPr>
        <p:spPr>
          <a:xfrm>
            <a:off x="6759400" y="5538861"/>
            <a:ext cx="164285" cy="208148"/>
          </a:xfrm>
          <a:custGeom>
            <a:avLst/>
            <a:gdLst/>
            <a:ahLst/>
            <a:cxnLst/>
            <a:rect l="0" t="0" r="0" b="0"/>
            <a:pathLst>
              <a:path w="120000" h="120000" extrusionOk="0">
                <a:moveTo>
                  <a:pt x="115665" y="53475"/>
                </a:moveTo>
                <a:lnTo>
                  <a:pt x="115665" y="53475"/>
                </a:lnTo>
                <a:cubicBezTo>
                  <a:pt x="15981" y="3208"/>
                  <a:pt x="15981" y="3208"/>
                  <a:pt x="15981" y="3208"/>
                </a:cubicBezTo>
                <a:cubicBezTo>
                  <a:pt x="8126" y="0"/>
                  <a:pt x="0" y="0"/>
                  <a:pt x="0" y="9411"/>
                </a:cubicBezTo>
                <a:cubicBezTo>
                  <a:pt x="0" y="110160"/>
                  <a:pt x="0" y="110160"/>
                  <a:pt x="0" y="110160"/>
                </a:cubicBezTo>
                <a:cubicBezTo>
                  <a:pt x="0" y="119786"/>
                  <a:pt x="8126" y="119786"/>
                  <a:pt x="15981" y="116577"/>
                </a:cubicBezTo>
                <a:cubicBezTo>
                  <a:pt x="115665" y="66096"/>
                  <a:pt x="115665" y="66096"/>
                  <a:pt x="115665" y="66096"/>
                </a:cubicBezTo>
                <a:cubicBezTo>
                  <a:pt x="119729" y="62887"/>
                  <a:pt x="119729" y="56684"/>
                  <a:pt x="115665" y="53475"/>
                </a:cubicBezTo>
                <a:close/>
                <a:moveTo>
                  <a:pt x="11918" y="107165"/>
                </a:moveTo>
                <a:lnTo>
                  <a:pt x="11918" y="107165"/>
                </a:lnTo>
                <a:cubicBezTo>
                  <a:pt x="11918" y="103957"/>
                  <a:pt x="11918" y="18823"/>
                  <a:pt x="11918" y="12620"/>
                </a:cubicBezTo>
                <a:cubicBezTo>
                  <a:pt x="107810" y="59893"/>
                  <a:pt x="107810" y="59893"/>
                  <a:pt x="107810" y="59893"/>
                </a:cubicBezTo>
                <a:lnTo>
                  <a:pt x="11918" y="107165"/>
                </a:ln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57" name="Rectangle 56">
            <a:extLst>
              <a:ext uri="{FF2B5EF4-FFF2-40B4-BE49-F238E27FC236}">
                <a16:creationId xmlns:a16="http://schemas.microsoft.com/office/drawing/2014/main" id="{CBFBBBF7-2953-4C5A-A03C-3DAAD5967959}"/>
              </a:ext>
            </a:extLst>
          </p:cNvPr>
          <p:cNvSpPr/>
          <p:nvPr/>
        </p:nvSpPr>
        <p:spPr>
          <a:xfrm>
            <a:off x="2087972" y="2303116"/>
            <a:ext cx="1911610" cy="400110"/>
          </a:xfrm>
          <a:prstGeom prst="rect">
            <a:avLst/>
          </a:prstGeom>
          <a:noFill/>
        </p:spPr>
        <p:txBody>
          <a:bodyPr wrap="square" rtlCol="0">
            <a:spAutoFit/>
          </a:bodyPr>
          <a:lstStyle/>
          <a:p>
            <a:r>
              <a:rPr lang="en-US" sz="2000" b="1" spc="600" dirty="0">
                <a:solidFill>
                  <a:schemeClr val="bg1"/>
                </a:solidFill>
              </a:rPr>
              <a:t>FEATURE</a:t>
            </a:r>
          </a:p>
        </p:txBody>
      </p:sp>
      <p:sp>
        <p:nvSpPr>
          <p:cNvPr id="58" name="Rectangle 57">
            <a:extLst>
              <a:ext uri="{FF2B5EF4-FFF2-40B4-BE49-F238E27FC236}">
                <a16:creationId xmlns:a16="http://schemas.microsoft.com/office/drawing/2014/main" id="{107A1641-245F-431A-913F-62FE4554DF44}"/>
              </a:ext>
            </a:extLst>
          </p:cNvPr>
          <p:cNvSpPr/>
          <p:nvPr/>
        </p:nvSpPr>
        <p:spPr>
          <a:xfrm>
            <a:off x="2087972" y="3349798"/>
            <a:ext cx="1911610" cy="400110"/>
          </a:xfrm>
          <a:prstGeom prst="rect">
            <a:avLst/>
          </a:prstGeom>
          <a:noFill/>
        </p:spPr>
        <p:txBody>
          <a:bodyPr wrap="square" rtlCol="0">
            <a:spAutoFit/>
          </a:bodyPr>
          <a:lstStyle/>
          <a:p>
            <a:r>
              <a:rPr lang="en-US" sz="2000" b="1" spc="600" dirty="0">
                <a:solidFill>
                  <a:schemeClr val="bg1"/>
                </a:solidFill>
              </a:rPr>
              <a:t>FEATURE</a:t>
            </a:r>
          </a:p>
        </p:txBody>
      </p:sp>
      <p:sp>
        <p:nvSpPr>
          <p:cNvPr id="59" name="Rectangle 58">
            <a:extLst>
              <a:ext uri="{FF2B5EF4-FFF2-40B4-BE49-F238E27FC236}">
                <a16:creationId xmlns:a16="http://schemas.microsoft.com/office/drawing/2014/main" id="{4EC85737-7CA6-4C65-A0EE-71D74212144B}"/>
              </a:ext>
            </a:extLst>
          </p:cNvPr>
          <p:cNvSpPr/>
          <p:nvPr/>
        </p:nvSpPr>
        <p:spPr>
          <a:xfrm>
            <a:off x="2087972" y="4396480"/>
            <a:ext cx="1911610" cy="400110"/>
          </a:xfrm>
          <a:prstGeom prst="rect">
            <a:avLst/>
          </a:prstGeom>
          <a:noFill/>
        </p:spPr>
        <p:txBody>
          <a:bodyPr wrap="square" rtlCol="0">
            <a:spAutoFit/>
          </a:bodyPr>
          <a:lstStyle/>
          <a:p>
            <a:r>
              <a:rPr lang="en-US" sz="2000" b="1" spc="600" dirty="0">
                <a:solidFill>
                  <a:schemeClr val="bg1"/>
                </a:solidFill>
              </a:rPr>
              <a:t>FEATURE</a:t>
            </a:r>
          </a:p>
        </p:txBody>
      </p:sp>
      <p:sp>
        <p:nvSpPr>
          <p:cNvPr id="60" name="Rectangle 59">
            <a:extLst>
              <a:ext uri="{FF2B5EF4-FFF2-40B4-BE49-F238E27FC236}">
                <a16:creationId xmlns:a16="http://schemas.microsoft.com/office/drawing/2014/main" id="{92BAC201-D9FE-43B0-BB6A-3F38514CEA67}"/>
              </a:ext>
            </a:extLst>
          </p:cNvPr>
          <p:cNvSpPr/>
          <p:nvPr/>
        </p:nvSpPr>
        <p:spPr>
          <a:xfrm>
            <a:off x="2087972" y="5443163"/>
            <a:ext cx="3675095" cy="400110"/>
          </a:xfrm>
          <a:prstGeom prst="rect">
            <a:avLst/>
          </a:prstGeom>
          <a:noFill/>
        </p:spPr>
        <p:txBody>
          <a:bodyPr wrap="square" rtlCol="0">
            <a:spAutoFit/>
          </a:bodyPr>
          <a:lstStyle/>
          <a:p>
            <a:r>
              <a:rPr lang="en-US" sz="2000" b="1" spc="600" dirty="0">
                <a:solidFill>
                  <a:schemeClr val="bg1"/>
                </a:solidFill>
              </a:rPr>
              <a:t>FEATURE</a:t>
            </a:r>
          </a:p>
        </p:txBody>
      </p:sp>
      <p:sp>
        <p:nvSpPr>
          <p:cNvPr id="61" name="Rectangle 60">
            <a:extLst>
              <a:ext uri="{FF2B5EF4-FFF2-40B4-BE49-F238E27FC236}">
                <a16:creationId xmlns:a16="http://schemas.microsoft.com/office/drawing/2014/main" id="{D1677A87-2486-4D76-A56B-8B768AE80F90}"/>
              </a:ext>
            </a:extLst>
          </p:cNvPr>
          <p:cNvSpPr/>
          <p:nvPr/>
        </p:nvSpPr>
        <p:spPr>
          <a:xfrm>
            <a:off x="7300888" y="2303116"/>
            <a:ext cx="1911610" cy="400110"/>
          </a:xfrm>
          <a:prstGeom prst="rect">
            <a:avLst/>
          </a:prstGeom>
          <a:noFill/>
        </p:spPr>
        <p:txBody>
          <a:bodyPr wrap="square" rtlCol="0">
            <a:spAutoFit/>
          </a:bodyPr>
          <a:lstStyle/>
          <a:p>
            <a:r>
              <a:rPr lang="en-US" sz="2000" b="1" spc="600" dirty="0">
                <a:solidFill>
                  <a:schemeClr val="bg1"/>
                </a:solidFill>
              </a:rPr>
              <a:t>FEATURE</a:t>
            </a:r>
          </a:p>
        </p:txBody>
      </p:sp>
      <p:sp>
        <p:nvSpPr>
          <p:cNvPr id="62" name="Rectangle 61">
            <a:extLst>
              <a:ext uri="{FF2B5EF4-FFF2-40B4-BE49-F238E27FC236}">
                <a16:creationId xmlns:a16="http://schemas.microsoft.com/office/drawing/2014/main" id="{59EDB93D-172A-4273-AE63-E6BAB0705114}"/>
              </a:ext>
            </a:extLst>
          </p:cNvPr>
          <p:cNvSpPr/>
          <p:nvPr/>
        </p:nvSpPr>
        <p:spPr>
          <a:xfrm>
            <a:off x="7300888" y="3349798"/>
            <a:ext cx="1911610" cy="400110"/>
          </a:xfrm>
          <a:prstGeom prst="rect">
            <a:avLst/>
          </a:prstGeom>
          <a:noFill/>
        </p:spPr>
        <p:txBody>
          <a:bodyPr wrap="square" rtlCol="0">
            <a:spAutoFit/>
          </a:bodyPr>
          <a:lstStyle/>
          <a:p>
            <a:r>
              <a:rPr lang="en-US" sz="2000" b="1" spc="600" dirty="0">
                <a:solidFill>
                  <a:schemeClr val="bg1"/>
                </a:solidFill>
              </a:rPr>
              <a:t>FEATURE</a:t>
            </a:r>
          </a:p>
        </p:txBody>
      </p:sp>
      <p:sp>
        <p:nvSpPr>
          <p:cNvPr id="63" name="Rectangle 62">
            <a:extLst>
              <a:ext uri="{FF2B5EF4-FFF2-40B4-BE49-F238E27FC236}">
                <a16:creationId xmlns:a16="http://schemas.microsoft.com/office/drawing/2014/main" id="{CC9ED6E8-20ED-4BB4-8A3B-9EB72D599C62}"/>
              </a:ext>
            </a:extLst>
          </p:cNvPr>
          <p:cNvSpPr/>
          <p:nvPr/>
        </p:nvSpPr>
        <p:spPr>
          <a:xfrm>
            <a:off x="7300888" y="4396480"/>
            <a:ext cx="1911610" cy="400110"/>
          </a:xfrm>
          <a:prstGeom prst="rect">
            <a:avLst/>
          </a:prstGeom>
          <a:noFill/>
        </p:spPr>
        <p:txBody>
          <a:bodyPr wrap="square" rtlCol="0">
            <a:spAutoFit/>
          </a:bodyPr>
          <a:lstStyle/>
          <a:p>
            <a:r>
              <a:rPr lang="en-US" sz="2000" b="1" spc="600" dirty="0">
                <a:solidFill>
                  <a:schemeClr val="bg1"/>
                </a:solidFill>
              </a:rPr>
              <a:t>FEATURE</a:t>
            </a:r>
          </a:p>
        </p:txBody>
      </p:sp>
      <p:sp>
        <p:nvSpPr>
          <p:cNvPr id="64" name="Rectangle 63">
            <a:extLst>
              <a:ext uri="{FF2B5EF4-FFF2-40B4-BE49-F238E27FC236}">
                <a16:creationId xmlns:a16="http://schemas.microsoft.com/office/drawing/2014/main" id="{E484B268-8896-4B8F-9520-3FFA593474DB}"/>
              </a:ext>
            </a:extLst>
          </p:cNvPr>
          <p:cNvSpPr/>
          <p:nvPr/>
        </p:nvSpPr>
        <p:spPr>
          <a:xfrm>
            <a:off x="7300888" y="5443163"/>
            <a:ext cx="3675095" cy="400110"/>
          </a:xfrm>
          <a:prstGeom prst="rect">
            <a:avLst/>
          </a:prstGeom>
          <a:noFill/>
        </p:spPr>
        <p:txBody>
          <a:bodyPr wrap="square" rtlCol="0">
            <a:spAutoFit/>
          </a:bodyPr>
          <a:lstStyle/>
          <a:p>
            <a:r>
              <a:rPr lang="en-US" sz="2000" b="1" spc="600" dirty="0">
                <a:solidFill>
                  <a:schemeClr val="bg1"/>
                </a:solidFill>
              </a:rPr>
              <a:t>FEATURE</a:t>
            </a:r>
          </a:p>
        </p:txBody>
      </p:sp>
    </p:spTree>
    <p:extLst>
      <p:ext uri="{BB962C8B-B14F-4D97-AF65-F5344CB8AC3E}">
        <p14:creationId xmlns:p14="http://schemas.microsoft.com/office/powerpoint/2010/main" val="385353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Chord 468">
            <a:extLst>
              <a:ext uri="{FF2B5EF4-FFF2-40B4-BE49-F238E27FC236}">
                <a16:creationId xmlns:a16="http://schemas.microsoft.com/office/drawing/2014/main" id="{63D7E7D0-199A-45D4-A9DF-B8D425A8B8E3}"/>
              </a:ext>
            </a:extLst>
          </p:cNvPr>
          <p:cNvSpPr/>
          <p:nvPr/>
        </p:nvSpPr>
        <p:spPr>
          <a:xfrm rot="18602248">
            <a:off x="946492" y="-1002041"/>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70" name="Chord 469">
            <a:extLst>
              <a:ext uri="{FF2B5EF4-FFF2-40B4-BE49-F238E27FC236}">
                <a16:creationId xmlns:a16="http://schemas.microsoft.com/office/drawing/2014/main" id="{EC0C7F03-724D-4235-B8BB-8AC764FA78D8}"/>
              </a:ext>
            </a:extLst>
          </p:cNvPr>
          <p:cNvSpPr/>
          <p:nvPr/>
        </p:nvSpPr>
        <p:spPr>
          <a:xfrm rot="8407619" flipH="1">
            <a:off x="11393822" y="810799"/>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71" name="Chord 470">
            <a:extLst>
              <a:ext uri="{FF2B5EF4-FFF2-40B4-BE49-F238E27FC236}">
                <a16:creationId xmlns:a16="http://schemas.microsoft.com/office/drawing/2014/main" id="{0399D32C-763F-41A6-BE66-6EE23D606965}"/>
              </a:ext>
            </a:extLst>
          </p:cNvPr>
          <p:cNvSpPr/>
          <p:nvPr/>
        </p:nvSpPr>
        <p:spPr>
          <a:xfrm rot="7807072">
            <a:off x="7579395" y="6307432"/>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12" name="Group 411"/>
          <p:cNvGrpSpPr/>
          <p:nvPr/>
        </p:nvGrpSpPr>
        <p:grpSpPr>
          <a:xfrm>
            <a:off x="844425" y="1860325"/>
            <a:ext cx="404908" cy="511719"/>
            <a:chOff x="4845934" y="1931673"/>
            <a:chExt cx="583102" cy="736919"/>
          </a:xfrm>
          <a:solidFill>
            <a:schemeClr val="accent4"/>
          </a:solidFill>
        </p:grpSpPr>
        <p:sp>
          <p:nvSpPr>
            <p:cNvPr id="413" name="Freeform 412"/>
            <p:cNvSpPr/>
            <p:nvPr/>
          </p:nvSpPr>
          <p:spPr>
            <a:xfrm flipH="1">
              <a:off x="4845934" y="1931673"/>
              <a:ext cx="583102" cy="736919"/>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4" name="Oval 413"/>
            <p:cNvSpPr/>
            <p:nvPr/>
          </p:nvSpPr>
          <p:spPr>
            <a:xfrm>
              <a:off x="4990882" y="2046828"/>
              <a:ext cx="292103" cy="292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17" name="Group 416"/>
          <p:cNvGrpSpPr/>
          <p:nvPr/>
        </p:nvGrpSpPr>
        <p:grpSpPr>
          <a:xfrm>
            <a:off x="844425" y="2770945"/>
            <a:ext cx="404908" cy="511719"/>
            <a:chOff x="7752632" y="2519433"/>
            <a:chExt cx="583102" cy="736919"/>
          </a:xfrm>
          <a:solidFill>
            <a:schemeClr val="accent4"/>
          </a:solidFill>
        </p:grpSpPr>
        <p:sp>
          <p:nvSpPr>
            <p:cNvPr id="418" name="Freeform 417"/>
            <p:cNvSpPr/>
            <p:nvPr/>
          </p:nvSpPr>
          <p:spPr>
            <a:xfrm flipH="1">
              <a:off x="7752632" y="2519433"/>
              <a:ext cx="583102" cy="736919"/>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9" name="Oval 418"/>
            <p:cNvSpPr/>
            <p:nvPr/>
          </p:nvSpPr>
          <p:spPr>
            <a:xfrm>
              <a:off x="7897580" y="2634588"/>
              <a:ext cx="292103" cy="292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20" name="Group 419"/>
          <p:cNvGrpSpPr/>
          <p:nvPr/>
        </p:nvGrpSpPr>
        <p:grpSpPr>
          <a:xfrm>
            <a:off x="843873" y="3726099"/>
            <a:ext cx="404908" cy="511719"/>
            <a:chOff x="9399987" y="1762745"/>
            <a:chExt cx="583102" cy="736919"/>
          </a:xfrm>
          <a:solidFill>
            <a:schemeClr val="accent4"/>
          </a:solidFill>
        </p:grpSpPr>
        <p:sp>
          <p:nvSpPr>
            <p:cNvPr id="421" name="Freeform 420"/>
            <p:cNvSpPr/>
            <p:nvPr/>
          </p:nvSpPr>
          <p:spPr>
            <a:xfrm flipH="1">
              <a:off x="9399987" y="1762745"/>
              <a:ext cx="583102" cy="736919"/>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2" name="Oval 421"/>
            <p:cNvSpPr/>
            <p:nvPr/>
          </p:nvSpPr>
          <p:spPr>
            <a:xfrm>
              <a:off x="9544935" y="1877900"/>
              <a:ext cx="292103" cy="292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23" name="Group 422"/>
          <p:cNvGrpSpPr/>
          <p:nvPr/>
        </p:nvGrpSpPr>
        <p:grpSpPr>
          <a:xfrm>
            <a:off x="843321" y="4653952"/>
            <a:ext cx="404908" cy="511719"/>
            <a:chOff x="10060271" y="3464908"/>
            <a:chExt cx="583102" cy="736919"/>
          </a:xfrm>
          <a:solidFill>
            <a:schemeClr val="accent4"/>
          </a:solidFill>
        </p:grpSpPr>
        <p:sp>
          <p:nvSpPr>
            <p:cNvPr id="424" name="Freeform 423"/>
            <p:cNvSpPr/>
            <p:nvPr/>
          </p:nvSpPr>
          <p:spPr>
            <a:xfrm flipH="1">
              <a:off x="10060271" y="3464908"/>
              <a:ext cx="583102" cy="736919"/>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5" name="Oval 424"/>
            <p:cNvSpPr/>
            <p:nvPr/>
          </p:nvSpPr>
          <p:spPr>
            <a:xfrm>
              <a:off x="10205219" y="3580063"/>
              <a:ext cx="292103" cy="292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26" name="Group 425"/>
          <p:cNvGrpSpPr/>
          <p:nvPr/>
        </p:nvGrpSpPr>
        <p:grpSpPr>
          <a:xfrm>
            <a:off x="843321" y="5594798"/>
            <a:ext cx="404908" cy="511719"/>
            <a:chOff x="6807459" y="3245985"/>
            <a:chExt cx="583102" cy="736919"/>
          </a:xfrm>
          <a:solidFill>
            <a:schemeClr val="accent4"/>
          </a:solidFill>
        </p:grpSpPr>
        <p:sp>
          <p:nvSpPr>
            <p:cNvPr id="427" name="Freeform 426"/>
            <p:cNvSpPr/>
            <p:nvPr/>
          </p:nvSpPr>
          <p:spPr>
            <a:xfrm flipH="1">
              <a:off x="6807459" y="3245985"/>
              <a:ext cx="583102" cy="736919"/>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8" name="Oval 427"/>
            <p:cNvSpPr/>
            <p:nvPr/>
          </p:nvSpPr>
          <p:spPr>
            <a:xfrm>
              <a:off x="6952407" y="3361140"/>
              <a:ext cx="292103" cy="292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63" name="Group 462">
            <a:extLst>
              <a:ext uri="{FF2B5EF4-FFF2-40B4-BE49-F238E27FC236}">
                <a16:creationId xmlns:a16="http://schemas.microsoft.com/office/drawing/2014/main" id="{3A6E38B0-1AD2-49C0-9341-68FB7155E696}"/>
              </a:ext>
            </a:extLst>
          </p:cNvPr>
          <p:cNvGrpSpPr/>
          <p:nvPr/>
        </p:nvGrpSpPr>
        <p:grpSpPr>
          <a:xfrm>
            <a:off x="3788942" y="1999401"/>
            <a:ext cx="7841162" cy="3878886"/>
            <a:chOff x="4473485" y="2057457"/>
            <a:chExt cx="6967931" cy="3446914"/>
          </a:xfrm>
        </p:grpSpPr>
        <p:grpSp>
          <p:nvGrpSpPr>
            <p:cNvPr id="462" name="Group 461">
              <a:extLst>
                <a:ext uri="{FF2B5EF4-FFF2-40B4-BE49-F238E27FC236}">
                  <a16:creationId xmlns:a16="http://schemas.microsoft.com/office/drawing/2014/main" id="{63BECC79-A6E5-4868-A615-C6224E749F04}"/>
                </a:ext>
              </a:extLst>
            </p:cNvPr>
            <p:cNvGrpSpPr/>
            <p:nvPr/>
          </p:nvGrpSpPr>
          <p:grpSpPr>
            <a:xfrm>
              <a:off x="4473485" y="2057457"/>
              <a:ext cx="6967931" cy="3446914"/>
              <a:chOff x="4473485" y="2057457"/>
              <a:chExt cx="6967931" cy="3446914"/>
            </a:xfrm>
          </p:grpSpPr>
          <p:sp>
            <p:nvSpPr>
              <p:cNvPr id="242" name="Freeform 642"/>
              <p:cNvSpPr>
                <a:spLocks noEditPoints="1"/>
              </p:cNvSpPr>
              <p:nvPr/>
            </p:nvSpPr>
            <p:spPr bwMode="auto">
              <a:xfrm>
                <a:off x="5012757" y="2554250"/>
                <a:ext cx="1665752" cy="856402"/>
              </a:xfrm>
              <a:custGeom>
                <a:avLst/>
                <a:gdLst>
                  <a:gd name="T0" fmla="*/ 255 w 427"/>
                  <a:gd name="T1" fmla="*/ 181 h 219"/>
                  <a:gd name="T2" fmla="*/ 299 w 427"/>
                  <a:gd name="T3" fmla="*/ 195 h 219"/>
                  <a:gd name="T4" fmla="*/ 296 w 427"/>
                  <a:gd name="T5" fmla="*/ 215 h 219"/>
                  <a:gd name="T6" fmla="*/ 332 w 427"/>
                  <a:gd name="T7" fmla="*/ 200 h 219"/>
                  <a:gd name="T8" fmla="*/ 366 w 427"/>
                  <a:gd name="T9" fmla="*/ 196 h 219"/>
                  <a:gd name="T10" fmla="*/ 383 w 427"/>
                  <a:gd name="T11" fmla="*/ 200 h 219"/>
                  <a:gd name="T12" fmla="*/ 391 w 427"/>
                  <a:gd name="T13" fmla="*/ 201 h 219"/>
                  <a:gd name="T14" fmla="*/ 380 w 427"/>
                  <a:gd name="T15" fmla="*/ 188 h 219"/>
                  <a:gd name="T16" fmla="*/ 382 w 427"/>
                  <a:gd name="T17" fmla="*/ 176 h 219"/>
                  <a:gd name="T18" fmla="*/ 354 w 427"/>
                  <a:gd name="T19" fmla="*/ 180 h 219"/>
                  <a:gd name="T20" fmla="*/ 414 w 427"/>
                  <a:gd name="T21" fmla="*/ 160 h 219"/>
                  <a:gd name="T22" fmla="*/ 417 w 427"/>
                  <a:gd name="T23" fmla="*/ 144 h 219"/>
                  <a:gd name="T24" fmla="*/ 415 w 427"/>
                  <a:gd name="T25" fmla="*/ 139 h 219"/>
                  <a:gd name="T26" fmla="*/ 394 w 427"/>
                  <a:gd name="T27" fmla="*/ 126 h 219"/>
                  <a:gd name="T28" fmla="*/ 390 w 427"/>
                  <a:gd name="T29" fmla="*/ 110 h 219"/>
                  <a:gd name="T30" fmla="*/ 378 w 427"/>
                  <a:gd name="T31" fmla="*/ 104 h 219"/>
                  <a:gd name="T32" fmla="*/ 364 w 427"/>
                  <a:gd name="T33" fmla="*/ 112 h 219"/>
                  <a:gd name="T34" fmla="*/ 356 w 427"/>
                  <a:gd name="T35" fmla="*/ 107 h 219"/>
                  <a:gd name="T36" fmla="*/ 342 w 427"/>
                  <a:gd name="T37" fmla="*/ 85 h 219"/>
                  <a:gd name="T38" fmla="*/ 314 w 427"/>
                  <a:gd name="T39" fmla="*/ 91 h 219"/>
                  <a:gd name="T40" fmla="*/ 320 w 427"/>
                  <a:gd name="T41" fmla="*/ 116 h 219"/>
                  <a:gd name="T42" fmla="*/ 306 w 427"/>
                  <a:gd name="T43" fmla="*/ 159 h 219"/>
                  <a:gd name="T44" fmla="*/ 292 w 427"/>
                  <a:gd name="T45" fmla="*/ 135 h 219"/>
                  <a:gd name="T46" fmla="*/ 250 w 427"/>
                  <a:gd name="T47" fmla="*/ 119 h 219"/>
                  <a:gd name="T48" fmla="*/ 237 w 427"/>
                  <a:gd name="T49" fmla="*/ 86 h 219"/>
                  <a:gd name="T50" fmla="*/ 246 w 427"/>
                  <a:gd name="T51" fmla="*/ 77 h 219"/>
                  <a:gd name="T52" fmla="*/ 246 w 427"/>
                  <a:gd name="T53" fmla="*/ 70 h 219"/>
                  <a:gd name="T54" fmla="*/ 263 w 427"/>
                  <a:gd name="T55" fmla="*/ 58 h 219"/>
                  <a:gd name="T56" fmla="*/ 276 w 427"/>
                  <a:gd name="T57" fmla="*/ 48 h 219"/>
                  <a:gd name="T58" fmla="*/ 293 w 427"/>
                  <a:gd name="T59" fmla="*/ 36 h 219"/>
                  <a:gd name="T60" fmla="*/ 276 w 427"/>
                  <a:gd name="T61" fmla="*/ 23 h 219"/>
                  <a:gd name="T62" fmla="*/ 262 w 427"/>
                  <a:gd name="T63" fmla="*/ 35 h 219"/>
                  <a:gd name="T64" fmla="*/ 252 w 427"/>
                  <a:gd name="T65" fmla="*/ 23 h 219"/>
                  <a:gd name="T66" fmla="*/ 241 w 427"/>
                  <a:gd name="T67" fmla="*/ 10 h 219"/>
                  <a:gd name="T68" fmla="*/ 223 w 427"/>
                  <a:gd name="T69" fmla="*/ 6 h 219"/>
                  <a:gd name="T70" fmla="*/ 232 w 427"/>
                  <a:gd name="T71" fmla="*/ 27 h 219"/>
                  <a:gd name="T72" fmla="*/ 226 w 427"/>
                  <a:gd name="T73" fmla="*/ 40 h 219"/>
                  <a:gd name="T74" fmla="*/ 218 w 427"/>
                  <a:gd name="T75" fmla="*/ 37 h 219"/>
                  <a:gd name="T76" fmla="*/ 164 w 427"/>
                  <a:gd name="T77" fmla="*/ 29 h 219"/>
                  <a:gd name="T78" fmla="*/ 166 w 427"/>
                  <a:gd name="T79" fmla="*/ 41 h 219"/>
                  <a:gd name="T80" fmla="*/ 160 w 427"/>
                  <a:gd name="T81" fmla="*/ 40 h 219"/>
                  <a:gd name="T82" fmla="*/ 133 w 427"/>
                  <a:gd name="T83" fmla="*/ 30 h 219"/>
                  <a:gd name="T84" fmla="*/ 83 w 427"/>
                  <a:gd name="T85" fmla="*/ 23 h 219"/>
                  <a:gd name="T86" fmla="*/ 71 w 427"/>
                  <a:gd name="T87" fmla="*/ 18 h 219"/>
                  <a:gd name="T88" fmla="*/ 50 w 427"/>
                  <a:gd name="T89" fmla="*/ 24 h 219"/>
                  <a:gd name="T90" fmla="*/ 49 w 427"/>
                  <a:gd name="T91" fmla="*/ 22 h 219"/>
                  <a:gd name="T92" fmla="*/ 29 w 427"/>
                  <a:gd name="T93" fmla="*/ 23 h 219"/>
                  <a:gd name="T94" fmla="*/ 21 w 427"/>
                  <a:gd name="T95" fmla="*/ 28 h 219"/>
                  <a:gd name="T96" fmla="*/ 3 w 427"/>
                  <a:gd name="T97" fmla="*/ 97 h 219"/>
                  <a:gd name="T98" fmla="*/ 40 w 427"/>
                  <a:gd name="T99" fmla="*/ 116 h 219"/>
                  <a:gd name="T100" fmla="*/ 53 w 427"/>
                  <a:gd name="T101" fmla="*/ 141 h 219"/>
                  <a:gd name="T102" fmla="*/ 62 w 427"/>
                  <a:gd name="T103" fmla="*/ 150 h 219"/>
                  <a:gd name="T104" fmla="*/ 67 w 427"/>
                  <a:gd name="T105" fmla="*/ 160 h 219"/>
                  <a:gd name="T106" fmla="*/ 80 w 427"/>
                  <a:gd name="T107" fmla="*/ 166 h 219"/>
                  <a:gd name="T108" fmla="*/ 133 w 427"/>
                  <a:gd name="T109" fmla="*/ 176 h 219"/>
                  <a:gd name="T110" fmla="*/ 97 w 427"/>
                  <a:gd name="T111" fmla="*/ 57 h 219"/>
                  <a:gd name="T112" fmla="*/ 87 w 427"/>
                  <a:gd name="T113" fmla="*/ 51 h 219"/>
                  <a:gd name="T114" fmla="*/ 113 w 427"/>
                  <a:gd name="T115" fmla="*/ 49 h 219"/>
                  <a:gd name="T116" fmla="*/ 142 w 427"/>
                  <a:gd name="T117" fmla="*/ 85 h 219"/>
                  <a:gd name="T118" fmla="*/ 131 w 427"/>
                  <a:gd name="T119" fmla="*/ 85 h 219"/>
                  <a:gd name="T120" fmla="*/ 160 w 427"/>
                  <a:gd name="T121" fmla="*/ 78 h 219"/>
                  <a:gd name="T122" fmla="*/ 210 w 427"/>
                  <a:gd name="T123" fmla="*/ 150 h 219"/>
                  <a:gd name="T124" fmla="*/ 222 w 427"/>
                  <a:gd name="T125" fmla="*/ 16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7" h="219">
                    <a:moveTo>
                      <a:pt x="229" y="174"/>
                    </a:moveTo>
                    <a:cubicBezTo>
                      <a:pt x="229" y="174"/>
                      <a:pt x="229" y="173"/>
                      <a:pt x="229" y="173"/>
                    </a:cubicBezTo>
                    <a:cubicBezTo>
                      <a:pt x="229" y="173"/>
                      <a:pt x="232" y="177"/>
                      <a:pt x="232" y="177"/>
                    </a:cubicBezTo>
                    <a:cubicBezTo>
                      <a:pt x="234" y="177"/>
                      <a:pt x="235" y="178"/>
                      <a:pt x="236" y="178"/>
                    </a:cubicBezTo>
                    <a:cubicBezTo>
                      <a:pt x="238" y="178"/>
                      <a:pt x="238" y="177"/>
                      <a:pt x="239" y="178"/>
                    </a:cubicBezTo>
                    <a:cubicBezTo>
                      <a:pt x="242" y="179"/>
                      <a:pt x="244" y="180"/>
                      <a:pt x="246" y="181"/>
                    </a:cubicBezTo>
                    <a:cubicBezTo>
                      <a:pt x="247" y="182"/>
                      <a:pt x="248" y="181"/>
                      <a:pt x="249" y="181"/>
                    </a:cubicBezTo>
                    <a:cubicBezTo>
                      <a:pt x="250" y="180"/>
                      <a:pt x="251" y="180"/>
                      <a:pt x="252" y="180"/>
                    </a:cubicBezTo>
                    <a:cubicBezTo>
                      <a:pt x="253" y="180"/>
                      <a:pt x="254" y="181"/>
                      <a:pt x="255" y="181"/>
                    </a:cubicBezTo>
                    <a:cubicBezTo>
                      <a:pt x="257" y="181"/>
                      <a:pt x="258" y="180"/>
                      <a:pt x="259" y="179"/>
                    </a:cubicBezTo>
                    <a:cubicBezTo>
                      <a:pt x="260" y="178"/>
                      <a:pt x="263" y="175"/>
                      <a:pt x="264" y="175"/>
                    </a:cubicBezTo>
                    <a:cubicBezTo>
                      <a:pt x="264" y="175"/>
                      <a:pt x="265" y="176"/>
                      <a:pt x="265" y="176"/>
                    </a:cubicBezTo>
                    <a:cubicBezTo>
                      <a:pt x="267" y="176"/>
                      <a:pt x="268" y="176"/>
                      <a:pt x="269" y="176"/>
                    </a:cubicBezTo>
                    <a:cubicBezTo>
                      <a:pt x="273" y="176"/>
                      <a:pt x="272" y="179"/>
                      <a:pt x="274" y="181"/>
                    </a:cubicBezTo>
                    <a:cubicBezTo>
                      <a:pt x="275" y="182"/>
                      <a:pt x="279" y="181"/>
                      <a:pt x="279" y="183"/>
                    </a:cubicBezTo>
                    <a:cubicBezTo>
                      <a:pt x="279" y="185"/>
                      <a:pt x="280" y="187"/>
                      <a:pt x="281" y="189"/>
                    </a:cubicBezTo>
                    <a:cubicBezTo>
                      <a:pt x="281" y="194"/>
                      <a:pt x="290" y="193"/>
                      <a:pt x="293" y="194"/>
                    </a:cubicBezTo>
                    <a:cubicBezTo>
                      <a:pt x="295" y="194"/>
                      <a:pt x="298" y="194"/>
                      <a:pt x="299" y="195"/>
                    </a:cubicBezTo>
                    <a:cubicBezTo>
                      <a:pt x="300" y="196"/>
                      <a:pt x="305" y="201"/>
                      <a:pt x="304" y="201"/>
                    </a:cubicBezTo>
                    <a:cubicBezTo>
                      <a:pt x="302" y="203"/>
                      <a:pt x="302" y="203"/>
                      <a:pt x="300" y="202"/>
                    </a:cubicBezTo>
                    <a:cubicBezTo>
                      <a:pt x="299" y="201"/>
                      <a:pt x="295" y="199"/>
                      <a:pt x="295" y="199"/>
                    </a:cubicBezTo>
                    <a:cubicBezTo>
                      <a:pt x="295" y="200"/>
                      <a:pt x="298" y="201"/>
                      <a:pt x="297" y="203"/>
                    </a:cubicBezTo>
                    <a:cubicBezTo>
                      <a:pt x="296" y="204"/>
                      <a:pt x="295" y="206"/>
                      <a:pt x="295" y="207"/>
                    </a:cubicBezTo>
                    <a:cubicBezTo>
                      <a:pt x="295" y="209"/>
                      <a:pt x="295" y="210"/>
                      <a:pt x="294" y="211"/>
                    </a:cubicBezTo>
                    <a:cubicBezTo>
                      <a:pt x="294" y="212"/>
                      <a:pt x="291" y="213"/>
                      <a:pt x="291" y="213"/>
                    </a:cubicBezTo>
                    <a:cubicBezTo>
                      <a:pt x="290" y="214"/>
                      <a:pt x="287" y="219"/>
                      <a:pt x="291" y="219"/>
                    </a:cubicBezTo>
                    <a:cubicBezTo>
                      <a:pt x="292" y="219"/>
                      <a:pt x="294" y="217"/>
                      <a:pt x="296" y="215"/>
                    </a:cubicBezTo>
                    <a:cubicBezTo>
                      <a:pt x="298" y="214"/>
                      <a:pt x="299" y="216"/>
                      <a:pt x="301" y="215"/>
                    </a:cubicBezTo>
                    <a:cubicBezTo>
                      <a:pt x="304" y="215"/>
                      <a:pt x="305" y="213"/>
                      <a:pt x="308" y="213"/>
                    </a:cubicBezTo>
                    <a:cubicBezTo>
                      <a:pt x="308" y="211"/>
                      <a:pt x="308" y="212"/>
                      <a:pt x="306" y="211"/>
                    </a:cubicBezTo>
                    <a:cubicBezTo>
                      <a:pt x="305" y="211"/>
                      <a:pt x="305" y="210"/>
                      <a:pt x="306" y="210"/>
                    </a:cubicBezTo>
                    <a:cubicBezTo>
                      <a:pt x="307" y="208"/>
                      <a:pt x="308" y="207"/>
                      <a:pt x="311" y="207"/>
                    </a:cubicBezTo>
                    <a:cubicBezTo>
                      <a:pt x="312" y="207"/>
                      <a:pt x="315" y="205"/>
                      <a:pt x="317" y="206"/>
                    </a:cubicBezTo>
                    <a:cubicBezTo>
                      <a:pt x="319" y="207"/>
                      <a:pt x="320" y="203"/>
                      <a:pt x="322" y="206"/>
                    </a:cubicBezTo>
                    <a:cubicBezTo>
                      <a:pt x="324" y="204"/>
                      <a:pt x="325" y="203"/>
                      <a:pt x="327" y="201"/>
                    </a:cubicBezTo>
                    <a:cubicBezTo>
                      <a:pt x="329" y="200"/>
                      <a:pt x="330" y="200"/>
                      <a:pt x="332" y="200"/>
                    </a:cubicBezTo>
                    <a:cubicBezTo>
                      <a:pt x="335" y="200"/>
                      <a:pt x="339" y="200"/>
                      <a:pt x="342" y="200"/>
                    </a:cubicBezTo>
                    <a:cubicBezTo>
                      <a:pt x="345" y="200"/>
                      <a:pt x="346" y="201"/>
                      <a:pt x="347" y="199"/>
                    </a:cubicBezTo>
                    <a:cubicBezTo>
                      <a:pt x="348" y="198"/>
                      <a:pt x="349" y="199"/>
                      <a:pt x="350" y="198"/>
                    </a:cubicBezTo>
                    <a:cubicBezTo>
                      <a:pt x="351" y="196"/>
                      <a:pt x="352" y="195"/>
                      <a:pt x="352" y="193"/>
                    </a:cubicBezTo>
                    <a:cubicBezTo>
                      <a:pt x="353" y="191"/>
                      <a:pt x="353" y="190"/>
                      <a:pt x="354" y="188"/>
                    </a:cubicBezTo>
                    <a:cubicBezTo>
                      <a:pt x="355" y="187"/>
                      <a:pt x="356" y="186"/>
                      <a:pt x="357" y="185"/>
                    </a:cubicBezTo>
                    <a:cubicBezTo>
                      <a:pt x="358" y="184"/>
                      <a:pt x="359" y="187"/>
                      <a:pt x="361" y="186"/>
                    </a:cubicBezTo>
                    <a:cubicBezTo>
                      <a:pt x="363" y="184"/>
                      <a:pt x="365" y="187"/>
                      <a:pt x="365" y="189"/>
                    </a:cubicBezTo>
                    <a:cubicBezTo>
                      <a:pt x="365" y="190"/>
                      <a:pt x="364" y="196"/>
                      <a:pt x="366" y="196"/>
                    </a:cubicBezTo>
                    <a:cubicBezTo>
                      <a:pt x="367" y="197"/>
                      <a:pt x="368" y="199"/>
                      <a:pt x="369" y="201"/>
                    </a:cubicBezTo>
                    <a:cubicBezTo>
                      <a:pt x="370" y="199"/>
                      <a:pt x="381" y="196"/>
                      <a:pt x="381" y="196"/>
                    </a:cubicBezTo>
                    <a:cubicBezTo>
                      <a:pt x="381" y="195"/>
                      <a:pt x="380" y="195"/>
                      <a:pt x="380" y="194"/>
                    </a:cubicBezTo>
                    <a:cubicBezTo>
                      <a:pt x="380" y="194"/>
                      <a:pt x="382" y="196"/>
                      <a:pt x="382" y="196"/>
                    </a:cubicBezTo>
                    <a:cubicBezTo>
                      <a:pt x="382" y="197"/>
                      <a:pt x="380" y="197"/>
                      <a:pt x="380" y="197"/>
                    </a:cubicBezTo>
                    <a:cubicBezTo>
                      <a:pt x="380" y="197"/>
                      <a:pt x="386" y="198"/>
                      <a:pt x="386" y="198"/>
                    </a:cubicBezTo>
                    <a:cubicBezTo>
                      <a:pt x="386" y="198"/>
                      <a:pt x="386" y="198"/>
                      <a:pt x="386" y="198"/>
                    </a:cubicBezTo>
                    <a:cubicBezTo>
                      <a:pt x="386" y="198"/>
                      <a:pt x="386" y="199"/>
                      <a:pt x="386" y="199"/>
                    </a:cubicBezTo>
                    <a:cubicBezTo>
                      <a:pt x="385" y="199"/>
                      <a:pt x="384" y="199"/>
                      <a:pt x="383" y="200"/>
                    </a:cubicBezTo>
                    <a:cubicBezTo>
                      <a:pt x="383" y="201"/>
                      <a:pt x="382" y="198"/>
                      <a:pt x="382" y="198"/>
                    </a:cubicBezTo>
                    <a:cubicBezTo>
                      <a:pt x="381" y="198"/>
                      <a:pt x="381" y="199"/>
                      <a:pt x="381" y="199"/>
                    </a:cubicBezTo>
                    <a:cubicBezTo>
                      <a:pt x="381" y="199"/>
                      <a:pt x="381" y="198"/>
                      <a:pt x="380" y="199"/>
                    </a:cubicBezTo>
                    <a:cubicBezTo>
                      <a:pt x="379" y="200"/>
                      <a:pt x="378" y="200"/>
                      <a:pt x="377" y="201"/>
                    </a:cubicBezTo>
                    <a:cubicBezTo>
                      <a:pt x="375" y="202"/>
                      <a:pt x="371" y="205"/>
                      <a:pt x="373" y="208"/>
                    </a:cubicBezTo>
                    <a:cubicBezTo>
                      <a:pt x="376" y="210"/>
                      <a:pt x="378" y="208"/>
                      <a:pt x="379" y="207"/>
                    </a:cubicBezTo>
                    <a:cubicBezTo>
                      <a:pt x="380" y="206"/>
                      <a:pt x="384" y="203"/>
                      <a:pt x="384" y="202"/>
                    </a:cubicBezTo>
                    <a:cubicBezTo>
                      <a:pt x="384" y="203"/>
                      <a:pt x="386" y="204"/>
                      <a:pt x="387" y="203"/>
                    </a:cubicBezTo>
                    <a:cubicBezTo>
                      <a:pt x="387" y="202"/>
                      <a:pt x="390" y="201"/>
                      <a:pt x="391" y="201"/>
                    </a:cubicBezTo>
                    <a:cubicBezTo>
                      <a:pt x="393" y="200"/>
                      <a:pt x="395" y="199"/>
                      <a:pt x="397" y="199"/>
                    </a:cubicBezTo>
                    <a:cubicBezTo>
                      <a:pt x="398" y="199"/>
                      <a:pt x="398" y="199"/>
                      <a:pt x="398" y="198"/>
                    </a:cubicBezTo>
                    <a:cubicBezTo>
                      <a:pt x="397" y="197"/>
                      <a:pt x="398" y="197"/>
                      <a:pt x="398" y="197"/>
                    </a:cubicBezTo>
                    <a:cubicBezTo>
                      <a:pt x="398" y="196"/>
                      <a:pt x="396" y="197"/>
                      <a:pt x="395" y="196"/>
                    </a:cubicBezTo>
                    <a:cubicBezTo>
                      <a:pt x="394" y="196"/>
                      <a:pt x="395" y="194"/>
                      <a:pt x="393" y="196"/>
                    </a:cubicBezTo>
                    <a:cubicBezTo>
                      <a:pt x="391" y="197"/>
                      <a:pt x="387" y="196"/>
                      <a:pt x="385" y="195"/>
                    </a:cubicBezTo>
                    <a:cubicBezTo>
                      <a:pt x="384" y="195"/>
                      <a:pt x="385" y="193"/>
                      <a:pt x="384" y="193"/>
                    </a:cubicBezTo>
                    <a:cubicBezTo>
                      <a:pt x="384" y="193"/>
                      <a:pt x="382" y="193"/>
                      <a:pt x="381" y="192"/>
                    </a:cubicBezTo>
                    <a:cubicBezTo>
                      <a:pt x="380" y="192"/>
                      <a:pt x="380" y="189"/>
                      <a:pt x="380" y="188"/>
                    </a:cubicBezTo>
                    <a:cubicBezTo>
                      <a:pt x="380" y="187"/>
                      <a:pt x="378" y="188"/>
                      <a:pt x="377" y="187"/>
                    </a:cubicBezTo>
                    <a:cubicBezTo>
                      <a:pt x="377" y="187"/>
                      <a:pt x="379" y="185"/>
                      <a:pt x="379" y="185"/>
                    </a:cubicBezTo>
                    <a:cubicBezTo>
                      <a:pt x="380" y="184"/>
                      <a:pt x="380" y="181"/>
                      <a:pt x="378" y="181"/>
                    </a:cubicBezTo>
                    <a:cubicBezTo>
                      <a:pt x="378" y="181"/>
                      <a:pt x="376" y="185"/>
                      <a:pt x="375" y="183"/>
                    </a:cubicBezTo>
                    <a:cubicBezTo>
                      <a:pt x="375" y="181"/>
                      <a:pt x="374" y="182"/>
                      <a:pt x="373" y="181"/>
                    </a:cubicBezTo>
                    <a:cubicBezTo>
                      <a:pt x="373" y="180"/>
                      <a:pt x="376" y="181"/>
                      <a:pt x="376" y="181"/>
                    </a:cubicBezTo>
                    <a:cubicBezTo>
                      <a:pt x="378" y="181"/>
                      <a:pt x="379" y="180"/>
                      <a:pt x="380" y="180"/>
                    </a:cubicBezTo>
                    <a:cubicBezTo>
                      <a:pt x="381" y="179"/>
                      <a:pt x="382" y="179"/>
                      <a:pt x="383" y="179"/>
                    </a:cubicBezTo>
                    <a:cubicBezTo>
                      <a:pt x="384" y="178"/>
                      <a:pt x="382" y="176"/>
                      <a:pt x="382" y="176"/>
                    </a:cubicBezTo>
                    <a:cubicBezTo>
                      <a:pt x="382" y="176"/>
                      <a:pt x="383" y="176"/>
                      <a:pt x="383" y="176"/>
                    </a:cubicBezTo>
                    <a:cubicBezTo>
                      <a:pt x="383" y="176"/>
                      <a:pt x="379" y="174"/>
                      <a:pt x="379" y="174"/>
                    </a:cubicBezTo>
                    <a:cubicBezTo>
                      <a:pt x="377" y="173"/>
                      <a:pt x="375" y="173"/>
                      <a:pt x="373" y="174"/>
                    </a:cubicBezTo>
                    <a:cubicBezTo>
                      <a:pt x="369" y="175"/>
                      <a:pt x="366" y="176"/>
                      <a:pt x="363" y="178"/>
                    </a:cubicBezTo>
                    <a:cubicBezTo>
                      <a:pt x="360" y="179"/>
                      <a:pt x="358" y="181"/>
                      <a:pt x="355" y="183"/>
                    </a:cubicBezTo>
                    <a:cubicBezTo>
                      <a:pt x="354" y="184"/>
                      <a:pt x="353" y="185"/>
                      <a:pt x="352" y="187"/>
                    </a:cubicBezTo>
                    <a:cubicBezTo>
                      <a:pt x="352" y="187"/>
                      <a:pt x="348" y="189"/>
                      <a:pt x="348" y="189"/>
                    </a:cubicBezTo>
                    <a:cubicBezTo>
                      <a:pt x="348" y="188"/>
                      <a:pt x="353" y="184"/>
                      <a:pt x="354" y="183"/>
                    </a:cubicBezTo>
                    <a:cubicBezTo>
                      <a:pt x="354" y="182"/>
                      <a:pt x="355" y="181"/>
                      <a:pt x="354" y="180"/>
                    </a:cubicBezTo>
                    <a:cubicBezTo>
                      <a:pt x="353" y="180"/>
                      <a:pt x="351" y="179"/>
                      <a:pt x="350" y="179"/>
                    </a:cubicBezTo>
                    <a:cubicBezTo>
                      <a:pt x="351" y="179"/>
                      <a:pt x="353" y="180"/>
                      <a:pt x="354" y="180"/>
                    </a:cubicBezTo>
                    <a:cubicBezTo>
                      <a:pt x="356" y="181"/>
                      <a:pt x="358" y="178"/>
                      <a:pt x="359" y="177"/>
                    </a:cubicBezTo>
                    <a:cubicBezTo>
                      <a:pt x="360" y="176"/>
                      <a:pt x="361" y="174"/>
                      <a:pt x="363" y="173"/>
                    </a:cubicBezTo>
                    <a:cubicBezTo>
                      <a:pt x="365" y="173"/>
                      <a:pt x="367" y="174"/>
                      <a:pt x="368" y="172"/>
                    </a:cubicBezTo>
                    <a:cubicBezTo>
                      <a:pt x="369" y="168"/>
                      <a:pt x="371" y="167"/>
                      <a:pt x="375" y="167"/>
                    </a:cubicBezTo>
                    <a:cubicBezTo>
                      <a:pt x="379" y="167"/>
                      <a:pt x="383" y="167"/>
                      <a:pt x="387" y="167"/>
                    </a:cubicBezTo>
                    <a:cubicBezTo>
                      <a:pt x="394" y="167"/>
                      <a:pt x="404" y="169"/>
                      <a:pt x="409" y="163"/>
                    </a:cubicBezTo>
                    <a:cubicBezTo>
                      <a:pt x="411" y="161"/>
                      <a:pt x="412" y="160"/>
                      <a:pt x="414" y="160"/>
                    </a:cubicBezTo>
                    <a:cubicBezTo>
                      <a:pt x="416" y="160"/>
                      <a:pt x="418" y="160"/>
                      <a:pt x="421" y="158"/>
                    </a:cubicBezTo>
                    <a:cubicBezTo>
                      <a:pt x="422" y="158"/>
                      <a:pt x="425" y="156"/>
                      <a:pt x="425" y="155"/>
                    </a:cubicBezTo>
                    <a:cubicBezTo>
                      <a:pt x="427" y="152"/>
                      <a:pt x="422" y="153"/>
                      <a:pt x="422" y="152"/>
                    </a:cubicBezTo>
                    <a:cubicBezTo>
                      <a:pt x="422" y="151"/>
                      <a:pt x="424" y="151"/>
                      <a:pt x="424" y="151"/>
                    </a:cubicBezTo>
                    <a:cubicBezTo>
                      <a:pt x="425" y="150"/>
                      <a:pt x="424" y="149"/>
                      <a:pt x="424" y="148"/>
                    </a:cubicBezTo>
                    <a:cubicBezTo>
                      <a:pt x="424" y="148"/>
                      <a:pt x="425" y="147"/>
                      <a:pt x="425" y="147"/>
                    </a:cubicBezTo>
                    <a:cubicBezTo>
                      <a:pt x="425" y="146"/>
                      <a:pt x="423" y="145"/>
                      <a:pt x="423" y="145"/>
                    </a:cubicBezTo>
                    <a:cubicBezTo>
                      <a:pt x="422" y="144"/>
                      <a:pt x="421" y="144"/>
                      <a:pt x="421" y="143"/>
                    </a:cubicBezTo>
                    <a:cubicBezTo>
                      <a:pt x="420" y="143"/>
                      <a:pt x="418" y="146"/>
                      <a:pt x="417" y="144"/>
                    </a:cubicBezTo>
                    <a:cubicBezTo>
                      <a:pt x="417" y="144"/>
                      <a:pt x="419" y="143"/>
                      <a:pt x="418" y="143"/>
                    </a:cubicBezTo>
                    <a:cubicBezTo>
                      <a:pt x="418" y="142"/>
                      <a:pt x="417" y="141"/>
                      <a:pt x="416" y="141"/>
                    </a:cubicBezTo>
                    <a:cubicBezTo>
                      <a:pt x="415" y="140"/>
                      <a:pt x="411" y="141"/>
                      <a:pt x="410" y="142"/>
                    </a:cubicBezTo>
                    <a:cubicBezTo>
                      <a:pt x="409" y="144"/>
                      <a:pt x="406" y="145"/>
                      <a:pt x="404" y="146"/>
                    </a:cubicBezTo>
                    <a:cubicBezTo>
                      <a:pt x="403" y="146"/>
                      <a:pt x="400" y="144"/>
                      <a:pt x="400" y="143"/>
                    </a:cubicBezTo>
                    <a:cubicBezTo>
                      <a:pt x="400" y="142"/>
                      <a:pt x="403" y="145"/>
                      <a:pt x="403" y="145"/>
                    </a:cubicBezTo>
                    <a:cubicBezTo>
                      <a:pt x="404" y="145"/>
                      <a:pt x="408" y="142"/>
                      <a:pt x="408" y="142"/>
                    </a:cubicBezTo>
                    <a:cubicBezTo>
                      <a:pt x="408" y="142"/>
                      <a:pt x="406" y="141"/>
                      <a:pt x="406" y="141"/>
                    </a:cubicBezTo>
                    <a:cubicBezTo>
                      <a:pt x="409" y="140"/>
                      <a:pt x="412" y="140"/>
                      <a:pt x="415" y="139"/>
                    </a:cubicBezTo>
                    <a:cubicBezTo>
                      <a:pt x="415" y="139"/>
                      <a:pt x="417" y="138"/>
                      <a:pt x="416" y="137"/>
                    </a:cubicBezTo>
                    <a:cubicBezTo>
                      <a:pt x="416" y="137"/>
                      <a:pt x="414" y="135"/>
                      <a:pt x="414" y="135"/>
                    </a:cubicBezTo>
                    <a:cubicBezTo>
                      <a:pt x="412" y="136"/>
                      <a:pt x="410" y="136"/>
                      <a:pt x="409" y="134"/>
                    </a:cubicBezTo>
                    <a:cubicBezTo>
                      <a:pt x="408" y="134"/>
                      <a:pt x="404" y="137"/>
                      <a:pt x="404" y="136"/>
                    </a:cubicBezTo>
                    <a:cubicBezTo>
                      <a:pt x="404" y="136"/>
                      <a:pt x="407" y="133"/>
                      <a:pt x="404" y="134"/>
                    </a:cubicBezTo>
                    <a:cubicBezTo>
                      <a:pt x="404" y="134"/>
                      <a:pt x="400" y="135"/>
                      <a:pt x="400" y="135"/>
                    </a:cubicBezTo>
                    <a:cubicBezTo>
                      <a:pt x="401" y="133"/>
                      <a:pt x="404" y="133"/>
                      <a:pt x="402" y="130"/>
                    </a:cubicBezTo>
                    <a:cubicBezTo>
                      <a:pt x="402" y="130"/>
                      <a:pt x="398" y="128"/>
                      <a:pt x="398" y="128"/>
                    </a:cubicBezTo>
                    <a:cubicBezTo>
                      <a:pt x="396" y="128"/>
                      <a:pt x="396" y="126"/>
                      <a:pt x="394" y="126"/>
                    </a:cubicBezTo>
                    <a:cubicBezTo>
                      <a:pt x="395" y="126"/>
                      <a:pt x="392" y="122"/>
                      <a:pt x="392" y="122"/>
                    </a:cubicBezTo>
                    <a:cubicBezTo>
                      <a:pt x="392" y="122"/>
                      <a:pt x="393" y="123"/>
                      <a:pt x="394" y="123"/>
                    </a:cubicBezTo>
                    <a:cubicBezTo>
                      <a:pt x="395" y="124"/>
                      <a:pt x="395" y="122"/>
                      <a:pt x="396" y="122"/>
                    </a:cubicBezTo>
                    <a:cubicBezTo>
                      <a:pt x="400" y="121"/>
                      <a:pt x="393" y="118"/>
                      <a:pt x="392" y="117"/>
                    </a:cubicBezTo>
                    <a:cubicBezTo>
                      <a:pt x="392" y="118"/>
                      <a:pt x="394" y="116"/>
                      <a:pt x="394" y="116"/>
                    </a:cubicBezTo>
                    <a:cubicBezTo>
                      <a:pt x="395" y="115"/>
                      <a:pt x="393" y="115"/>
                      <a:pt x="392" y="114"/>
                    </a:cubicBezTo>
                    <a:cubicBezTo>
                      <a:pt x="392" y="114"/>
                      <a:pt x="391" y="113"/>
                      <a:pt x="390" y="113"/>
                    </a:cubicBezTo>
                    <a:cubicBezTo>
                      <a:pt x="390" y="113"/>
                      <a:pt x="388" y="113"/>
                      <a:pt x="388" y="113"/>
                    </a:cubicBezTo>
                    <a:cubicBezTo>
                      <a:pt x="389" y="112"/>
                      <a:pt x="391" y="113"/>
                      <a:pt x="390" y="110"/>
                    </a:cubicBezTo>
                    <a:cubicBezTo>
                      <a:pt x="389" y="110"/>
                      <a:pt x="386" y="111"/>
                      <a:pt x="386" y="111"/>
                    </a:cubicBezTo>
                    <a:cubicBezTo>
                      <a:pt x="386" y="110"/>
                      <a:pt x="389" y="110"/>
                      <a:pt x="388" y="108"/>
                    </a:cubicBezTo>
                    <a:cubicBezTo>
                      <a:pt x="388" y="107"/>
                      <a:pt x="388" y="106"/>
                      <a:pt x="387" y="105"/>
                    </a:cubicBezTo>
                    <a:cubicBezTo>
                      <a:pt x="387" y="105"/>
                      <a:pt x="386" y="106"/>
                      <a:pt x="386" y="105"/>
                    </a:cubicBezTo>
                    <a:cubicBezTo>
                      <a:pt x="386" y="106"/>
                      <a:pt x="384" y="102"/>
                      <a:pt x="384" y="102"/>
                    </a:cubicBezTo>
                    <a:cubicBezTo>
                      <a:pt x="383" y="100"/>
                      <a:pt x="382" y="99"/>
                      <a:pt x="382" y="98"/>
                    </a:cubicBezTo>
                    <a:cubicBezTo>
                      <a:pt x="381" y="96"/>
                      <a:pt x="381" y="94"/>
                      <a:pt x="379" y="97"/>
                    </a:cubicBezTo>
                    <a:cubicBezTo>
                      <a:pt x="379" y="97"/>
                      <a:pt x="378" y="101"/>
                      <a:pt x="379" y="100"/>
                    </a:cubicBezTo>
                    <a:cubicBezTo>
                      <a:pt x="375" y="101"/>
                      <a:pt x="377" y="101"/>
                      <a:pt x="378" y="104"/>
                    </a:cubicBezTo>
                    <a:cubicBezTo>
                      <a:pt x="378" y="103"/>
                      <a:pt x="377" y="103"/>
                      <a:pt x="377" y="104"/>
                    </a:cubicBezTo>
                    <a:cubicBezTo>
                      <a:pt x="376" y="104"/>
                      <a:pt x="376" y="104"/>
                      <a:pt x="375" y="105"/>
                    </a:cubicBezTo>
                    <a:cubicBezTo>
                      <a:pt x="375" y="105"/>
                      <a:pt x="377" y="106"/>
                      <a:pt x="377" y="106"/>
                    </a:cubicBezTo>
                    <a:cubicBezTo>
                      <a:pt x="376" y="107"/>
                      <a:pt x="374" y="106"/>
                      <a:pt x="374" y="107"/>
                    </a:cubicBezTo>
                    <a:cubicBezTo>
                      <a:pt x="373" y="108"/>
                      <a:pt x="375" y="110"/>
                      <a:pt x="373" y="111"/>
                    </a:cubicBezTo>
                    <a:cubicBezTo>
                      <a:pt x="374" y="111"/>
                      <a:pt x="372" y="107"/>
                      <a:pt x="370" y="109"/>
                    </a:cubicBezTo>
                    <a:cubicBezTo>
                      <a:pt x="370" y="110"/>
                      <a:pt x="366" y="113"/>
                      <a:pt x="366" y="113"/>
                    </a:cubicBezTo>
                    <a:cubicBezTo>
                      <a:pt x="365" y="113"/>
                      <a:pt x="365" y="112"/>
                      <a:pt x="365" y="111"/>
                    </a:cubicBezTo>
                    <a:cubicBezTo>
                      <a:pt x="364" y="111"/>
                      <a:pt x="364" y="112"/>
                      <a:pt x="364" y="112"/>
                    </a:cubicBezTo>
                    <a:cubicBezTo>
                      <a:pt x="363" y="111"/>
                      <a:pt x="364" y="111"/>
                      <a:pt x="364" y="110"/>
                    </a:cubicBezTo>
                    <a:cubicBezTo>
                      <a:pt x="364" y="111"/>
                      <a:pt x="357" y="116"/>
                      <a:pt x="357" y="115"/>
                    </a:cubicBezTo>
                    <a:cubicBezTo>
                      <a:pt x="356" y="114"/>
                      <a:pt x="360" y="113"/>
                      <a:pt x="361" y="113"/>
                    </a:cubicBezTo>
                    <a:cubicBezTo>
                      <a:pt x="363" y="111"/>
                      <a:pt x="363" y="110"/>
                      <a:pt x="362" y="108"/>
                    </a:cubicBezTo>
                    <a:cubicBezTo>
                      <a:pt x="361" y="107"/>
                      <a:pt x="358" y="107"/>
                      <a:pt x="357" y="107"/>
                    </a:cubicBezTo>
                    <a:cubicBezTo>
                      <a:pt x="356" y="107"/>
                      <a:pt x="356" y="108"/>
                      <a:pt x="356" y="108"/>
                    </a:cubicBezTo>
                    <a:cubicBezTo>
                      <a:pt x="355" y="110"/>
                      <a:pt x="353" y="108"/>
                      <a:pt x="352" y="108"/>
                    </a:cubicBezTo>
                    <a:cubicBezTo>
                      <a:pt x="353" y="108"/>
                      <a:pt x="355" y="106"/>
                      <a:pt x="355" y="106"/>
                    </a:cubicBezTo>
                    <a:cubicBezTo>
                      <a:pt x="355" y="106"/>
                      <a:pt x="356" y="107"/>
                      <a:pt x="356" y="107"/>
                    </a:cubicBezTo>
                    <a:cubicBezTo>
                      <a:pt x="355" y="107"/>
                      <a:pt x="357" y="105"/>
                      <a:pt x="357" y="105"/>
                    </a:cubicBezTo>
                    <a:cubicBezTo>
                      <a:pt x="358" y="103"/>
                      <a:pt x="356" y="104"/>
                      <a:pt x="355" y="103"/>
                    </a:cubicBezTo>
                    <a:cubicBezTo>
                      <a:pt x="355" y="103"/>
                      <a:pt x="356" y="98"/>
                      <a:pt x="354" y="99"/>
                    </a:cubicBezTo>
                    <a:cubicBezTo>
                      <a:pt x="355" y="98"/>
                      <a:pt x="356" y="98"/>
                      <a:pt x="355" y="96"/>
                    </a:cubicBezTo>
                    <a:cubicBezTo>
                      <a:pt x="353" y="95"/>
                      <a:pt x="357" y="94"/>
                      <a:pt x="356" y="92"/>
                    </a:cubicBezTo>
                    <a:cubicBezTo>
                      <a:pt x="356" y="91"/>
                      <a:pt x="354" y="93"/>
                      <a:pt x="353" y="92"/>
                    </a:cubicBezTo>
                    <a:cubicBezTo>
                      <a:pt x="352" y="91"/>
                      <a:pt x="350" y="91"/>
                      <a:pt x="349" y="91"/>
                    </a:cubicBezTo>
                    <a:cubicBezTo>
                      <a:pt x="347" y="90"/>
                      <a:pt x="346" y="90"/>
                      <a:pt x="345" y="88"/>
                    </a:cubicBezTo>
                    <a:cubicBezTo>
                      <a:pt x="345" y="86"/>
                      <a:pt x="342" y="87"/>
                      <a:pt x="342" y="85"/>
                    </a:cubicBezTo>
                    <a:cubicBezTo>
                      <a:pt x="342" y="84"/>
                      <a:pt x="340" y="85"/>
                      <a:pt x="340" y="85"/>
                    </a:cubicBezTo>
                    <a:cubicBezTo>
                      <a:pt x="341" y="83"/>
                      <a:pt x="339" y="83"/>
                      <a:pt x="338" y="82"/>
                    </a:cubicBezTo>
                    <a:cubicBezTo>
                      <a:pt x="336" y="81"/>
                      <a:pt x="336" y="80"/>
                      <a:pt x="334" y="81"/>
                    </a:cubicBezTo>
                    <a:cubicBezTo>
                      <a:pt x="332" y="82"/>
                      <a:pt x="331" y="83"/>
                      <a:pt x="329" y="82"/>
                    </a:cubicBezTo>
                    <a:cubicBezTo>
                      <a:pt x="327" y="81"/>
                      <a:pt x="326" y="83"/>
                      <a:pt x="324" y="82"/>
                    </a:cubicBezTo>
                    <a:cubicBezTo>
                      <a:pt x="322" y="80"/>
                      <a:pt x="320" y="80"/>
                      <a:pt x="318" y="80"/>
                    </a:cubicBezTo>
                    <a:cubicBezTo>
                      <a:pt x="316" y="80"/>
                      <a:pt x="314" y="80"/>
                      <a:pt x="313" y="82"/>
                    </a:cubicBezTo>
                    <a:cubicBezTo>
                      <a:pt x="312" y="84"/>
                      <a:pt x="315" y="85"/>
                      <a:pt x="315" y="86"/>
                    </a:cubicBezTo>
                    <a:cubicBezTo>
                      <a:pt x="316" y="87"/>
                      <a:pt x="315" y="90"/>
                      <a:pt x="314" y="91"/>
                    </a:cubicBezTo>
                    <a:cubicBezTo>
                      <a:pt x="314" y="92"/>
                      <a:pt x="314" y="91"/>
                      <a:pt x="313" y="92"/>
                    </a:cubicBezTo>
                    <a:cubicBezTo>
                      <a:pt x="313" y="92"/>
                      <a:pt x="315" y="94"/>
                      <a:pt x="315" y="94"/>
                    </a:cubicBezTo>
                    <a:cubicBezTo>
                      <a:pt x="315" y="96"/>
                      <a:pt x="316" y="98"/>
                      <a:pt x="316" y="99"/>
                    </a:cubicBezTo>
                    <a:cubicBezTo>
                      <a:pt x="316" y="100"/>
                      <a:pt x="316" y="100"/>
                      <a:pt x="316" y="101"/>
                    </a:cubicBezTo>
                    <a:cubicBezTo>
                      <a:pt x="316" y="102"/>
                      <a:pt x="315" y="101"/>
                      <a:pt x="315" y="101"/>
                    </a:cubicBezTo>
                    <a:cubicBezTo>
                      <a:pt x="314" y="102"/>
                      <a:pt x="314" y="104"/>
                      <a:pt x="314" y="104"/>
                    </a:cubicBezTo>
                    <a:cubicBezTo>
                      <a:pt x="313" y="105"/>
                      <a:pt x="312" y="106"/>
                      <a:pt x="312" y="107"/>
                    </a:cubicBezTo>
                    <a:cubicBezTo>
                      <a:pt x="311" y="109"/>
                      <a:pt x="311" y="109"/>
                      <a:pt x="312" y="110"/>
                    </a:cubicBezTo>
                    <a:cubicBezTo>
                      <a:pt x="315" y="112"/>
                      <a:pt x="318" y="114"/>
                      <a:pt x="320" y="116"/>
                    </a:cubicBezTo>
                    <a:cubicBezTo>
                      <a:pt x="321" y="119"/>
                      <a:pt x="322" y="124"/>
                      <a:pt x="321" y="127"/>
                    </a:cubicBezTo>
                    <a:cubicBezTo>
                      <a:pt x="319" y="131"/>
                      <a:pt x="313" y="133"/>
                      <a:pt x="310" y="135"/>
                    </a:cubicBezTo>
                    <a:cubicBezTo>
                      <a:pt x="309" y="136"/>
                      <a:pt x="308" y="136"/>
                      <a:pt x="307" y="137"/>
                    </a:cubicBezTo>
                    <a:cubicBezTo>
                      <a:pt x="304" y="138"/>
                      <a:pt x="308" y="141"/>
                      <a:pt x="308" y="143"/>
                    </a:cubicBezTo>
                    <a:cubicBezTo>
                      <a:pt x="308" y="143"/>
                      <a:pt x="309" y="145"/>
                      <a:pt x="309" y="146"/>
                    </a:cubicBezTo>
                    <a:cubicBezTo>
                      <a:pt x="309" y="148"/>
                      <a:pt x="309" y="149"/>
                      <a:pt x="310" y="151"/>
                    </a:cubicBezTo>
                    <a:cubicBezTo>
                      <a:pt x="311" y="153"/>
                      <a:pt x="311" y="154"/>
                      <a:pt x="309" y="156"/>
                    </a:cubicBezTo>
                    <a:cubicBezTo>
                      <a:pt x="309" y="156"/>
                      <a:pt x="310" y="160"/>
                      <a:pt x="309" y="161"/>
                    </a:cubicBezTo>
                    <a:cubicBezTo>
                      <a:pt x="308" y="161"/>
                      <a:pt x="307" y="157"/>
                      <a:pt x="306" y="159"/>
                    </a:cubicBezTo>
                    <a:cubicBezTo>
                      <a:pt x="305" y="161"/>
                      <a:pt x="307" y="164"/>
                      <a:pt x="307" y="164"/>
                    </a:cubicBezTo>
                    <a:cubicBezTo>
                      <a:pt x="307" y="163"/>
                      <a:pt x="301" y="158"/>
                      <a:pt x="298" y="161"/>
                    </a:cubicBezTo>
                    <a:cubicBezTo>
                      <a:pt x="299" y="160"/>
                      <a:pt x="302" y="159"/>
                      <a:pt x="300" y="157"/>
                    </a:cubicBezTo>
                    <a:cubicBezTo>
                      <a:pt x="299" y="156"/>
                      <a:pt x="298" y="155"/>
                      <a:pt x="297" y="155"/>
                    </a:cubicBezTo>
                    <a:cubicBezTo>
                      <a:pt x="297" y="154"/>
                      <a:pt x="295" y="154"/>
                      <a:pt x="294" y="154"/>
                    </a:cubicBezTo>
                    <a:cubicBezTo>
                      <a:pt x="294" y="153"/>
                      <a:pt x="295" y="153"/>
                      <a:pt x="294" y="151"/>
                    </a:cubicBezTo>
                    <a:cubicBezTo>
                      <a:pt x="293" y="150"/>
                      <a:pt x="292" y="148"/>
                      <a:pt x="293" y="146"/>
                    </a:cubicBezTo>
                    <a:cubicBezTo>
                      <a:pt x="294" y="143"/>
                      <a:pt x="291" y="142"/>
                      <a:pt x="291" y="140"/>
                    </a:cubicBezTo>
                    <a:cubicBezTo>
                      <a:pt x="291" y="138"/>
                      <a:pt x="293" y="137"/>
                      <a:pt x="292" y="135"/>
                    </a:cubicBezTo>
                    <a:cubicBezTo>
                      <a:pt x="290" y="133"/>
                      <a:pt x="286" y="133"/>
                      <a:pt x="283" y="133"/>
                    </a:cubicBezTo>
                    <a:cubicBezTo>
                      <a:pt x="282" y="133"/>
                      <a:pt x="281" y="133"/>
                      <a:pt x="279" y="133"/>
                    </a:cubicBezTo>
                    <a:cubicBezTo>
                      <a:pt x="279" y="133"/>
                      <a:pt x="277" y="135"/>
                      <a:pt x="277" y="135"/>
                    </a:cubicBezTo>
                    <a:cubicBezTo>
                      <a:pt x="277" y="134"/>
                      <a:pt x="278" y="134"/>
                      <a:pt x="277" y="133"/>
                    </a:cubicBezTo>
                    <a:cubicBezTo>
                      <a:pt x="277" y="132"/>
                      <a:pt x="276" y="131"/>
                      <a:pt x="275" y="131"/>
                    </a:cubicBezTo>
                    <a:cubicBezTo>
                      <a:pt x="273" y="130"/>
                      <a:pt x="271" y="130"/>
                      <a:pt x="269" y="129"/>
                    </a:cubicBezTo>
                    <a:cubicBezTo>
                      <a:pt x="266" y="128"/>
                      <a:pt x="264" y="125"/>
                      <a:pt x="261" y="123"/>
                    </a:cubicBezTo>
                    <a:cubicBezTo>
                      <a:pt x="259" y="122"/>
                      <a:pt x="257" y="121"/>
                      <a:pt x="256" y="121"/>
                    </a:cubicBezTo>
                    <a:cubicBezTo>
                      <a:pt x="254" y="121"/>
                      <a:pt x="252" y="119"/>
                      <a:pt x="250" y="119"/>
                    </a:cubicBezTo>
                    <a:cubicBezTo>
                      <a:pt x="249" y="119"/>
                      <a:pt x="240" y="121"/>
                      <a:pt x="240" y="121"/>
                    </a:cubicBezTo>
                    <a:cubicBezTo>
                      <a:pt x="240" y="120"/>
                      <a:pt x="241" y="120"/>
                      <a:pt x="242" y="119"/>
                    </a:cubicBezTo>
                    <a:cubicBezTo>
                      <a:pt x="242" y="118"/>
                      <a:pt x="241" y="117"/>
                      <a:pt x="241" y="117"/>
                    </a:cubicBezTo>
                    <a:cubicBezTo>
                      <a:pt x="240" y="114"/>
                      <a:pt x="239" y="112"/>
                      <a:pt x="238" y="110"/>
                    </a:cubicBezTo>
                    <a:cubicBezTo>
                      <a:pt x="237" y="108"/>
                      <a:pt x="236" y="108"/>
                      <a:pt x="234" y="108"/>
                    </a:cubicBezTo>
                    <a:cubicBezTo>
                      <a:pt x="231" y="108"/>
                      <a:pt x="230" y="108"/>
                      <a:pt x="230" y="105"/>
                    </a:cubicBezTo>
                    <a:cubicBezTo>
                      <a:pt x="231" y="103"/>
                      <a:pt x="230" y="100"/>
                      <a:pt x="230" y="98"/>
                    </a:cubicBezTo>
                    <a:cubicBezTo>
                      <a:pt x="231" y="95"/>
                      <a:pt x="233" y="93"/>
                      <a:pt x="234" y="90"/>
                    </a:cubicBezTo>
                    <a:cubicBezTo>
                      <a:pt x="235" y="88"/>
                      <a:pt x="235" y="87"/>
                      <a:pt x="237" y="86"/>
                    </a:cubicBezTo>
                    <a:cubicBezTo>
                      <a:pt x="238" y="86"/>
                      <a:pt x="237" y="85"/>
                      <a:pt x="237" y="84"/>
                    </a:cubicBezTo>
                    <a:cubicBezTo>
                      <a:pt x="238" y="84"/>
                      <a:pt x="240" y="82"/>
                      <a:pt x="240" y="82"/>
                    </a:cubicBezTo>
                    <a:cubicBezTo>
                      <a:pt x="240" y="82"/>
                      <a:pt x="240" y="82"/>
                      <a:pt x="239" y="81"/>
                    </a:cubicBezTo>
                    <a:cubicBezTo>
                      <a:pt x="239" y="81"/>
                      <a:pt x="240" y="81"/>
                      <a:pt x="240" y="81"/>
                    </a:cubicBezTo>
                    <a:cubicBezTo>
                      <a:pt x="240" y="79"/>
                      <a:pt x="242" y="80"/>
                      <a:pt x="243" y="80"/>
                    </a:cubicBezTo>
                    <a:cubicBezTo>
                      <a:pt x="244" y="80"/>
                      <a:pt x="244" y="79"/>
                      <a:pt x="244" y="79"/>
                    </a:cubicBezTo>
                    <a:cubicBezTo>
                      <a:pt x="245" y="77"/>
                      <a:pt x="243" y="78"/>
                      <a:pt x="242" y="77"/>
                    </a:cubicBezTo>
                    <a:cubicBezTo>
                      <a:pt x="242" y="77"/>
                      <a:pt x="244" y="77"/>
                      <a:pt x="244" y="77"/>
                    </a:cubicBezTo>
                    <a:cubicBezTo>
                      <a:pt x="245" y="76"/>
                      <a:pt x="246" y="77"/>
                      <a:pt x="246" y="77"/>
                    </a:cubicBezTo>
                    <a:cubicBezTo>
                      <a:pt x="248" y="79"/>
                      <a:pt x="248" y="77"/>
                      <a:pt x="250" y="76"/>
                    </a:cubicBezTo>
                    <a:cubicBezTo>
                      <a:pt x="252" y="74"/>
                      <a:pt x="248" y="72"/>
                      <a:pt x="246" y="71"/>
                    </a:cubicBezTo>
                    <a:cubicBezTo>
                      <a:pt x="245" y="71"/>
                      <a:pt x="241" y="72"/>
                      <a:pt x="241" y="72"/>
                    </a:cubicBezTo>
                    <a:cubicBezTo>
                      <a:pt x="240" y="70"/>
                      <a:pt x="243" y="70"/>
                      <a:pt x="240" y="69"/>
                    </a:cubicBezTo>
                    <a:cubicBezTo>
                      <a:pt x="239" y="69"/>
                      <a:pt x="234" y="69"/>
                      <a:pt x="234" y="68"/>
                    </a:cubicBezTo>
                    <a:cubicBezTo>
                      <a:pt x="234" y="67"/>
                      <a:pt x="236" y="67"/>
                      <a:pt x="236" y="67"/>
                    </a:cubicBezTo>
                    <a:cubicBezTo>
                      <a:pt x="237" y="66"/>
                      <a:pt x="237" y="67"/>
                      <a:pt x="238" y="67"/>
                    </a:cubicBezTo>
                    <a:cubicBezTo>
                      <a:pt x="237" y="68"/>
                      <a:pt x="240" y="68"/>
                      <a:pt x="240" y="68"/>
                    </a:cubicBezTo>
                    <a:cubicBezTo>
                      <a:pt x="242" y="68"/>
                      <a:pt x="245" y="70"/>
                      <a:pt x="246" y="70"/>
                    </a:cubicBezTo>
                    <a:cubicBezTo>
                      <a:pt x="247" y="70"/>
                      <a:pt x="248" y="71"/>
                      <a:pt x="249" y="71"/>
                    </a:cubicBezTo>
                    <a:cubicBezTo>
                      <a:pt x="251" y="72"/>
                      <a:pt x="250" y="71"/>
                      <a:pt x="251" y="71"/>
                    </a:cubicBezTo>
                    <a:cubicBezTo>
                      <a:pt x="252" y="71"/>
                      <a:pt x="255" y="71"/>
                      <a:pt x="254" y="70"/>
                    </a:cubicBezTo>
                    <a:cubicBezTo>
                      <a:pt x="253" y="69"/>
                      <a:pt x="254" y="67"/>
                      <a:pt x="255" y="66"/>
                    </a:cubicBezTo>
                    <a:cubicBezTo>
                      <a:pt x="255" y="67"/>
                      <a:pt x="258" y="68"/>
                      <a:pt x="258" y="68"/>
                    </a:cubicBezTo>
                    <a:cubicBezTo>
                      <a:pt x="260" y="68"/>
                      <a:pt x="261" y="68"/>
                      <a:pt x="263" y="67"/>
                    </a:cubicBezTo>
                    <a:cubicBezTo>
                      <a:pt x="264" y="66"/>
                      <a:pt x="265" y="64"/>
                      <a:pt x="266" y="63"/>
                    </a:cubicBezTo>
                    <a:cubicBezTo>
                      <a:pt x="267" y="62"/>
                      <a:pt x="269" y="61"/>
                      <a:pt x="268" y="59"/>
                    </a:cubicBezTo>
                    <a:cubicBezTo>
                      <a:pt x="267" y="57"/>
                      <a:pt x="264" y="58"/>
                      <a:pt x="263" y="58"/>
                    </a:cubicBezTo>
                    <a:cubicBezTo>
                      <a:pt x="260" y="58"/>
                      <a:pt x="258" y="57"/>
                      <a:pt x="256" y="56"/>
                    </a:cubicBezTo>
                    <a:cubicBezTo>
                      <a:pt x="255" y="55"/>
                      <a:pt x="254" y="54"/>
                      <a:pt x="252" y="53"/>
                    </a:cubicBezTo>
                    <a:cubicBezTo>
                      <a:pt x="252" y="53"/>
                      <a:pt x="247" y="53"/>
                      <a:pt x="247" y="53"/>
                    </a:cubicBezTo>
                    <a:cubicBezTo>
                      <a:pt x="247" y="52"/>
                      <a:pt x="252" y="53"/>
                      <a:pt x="253" y="53"/>
                    </a:cubicBezTo>
                    <a:cubicBezTo>
                      <a:pt x="255" y="53"/>
                      <a:pt x="255" y="52"/>
                      <a:pt x="257" y="53"/>
                    </a:cubicBezTo>
                    <a:cubicBezTo>
                      <a:pt x="261" y="55"/>
                      <a:pt x="265" y="59"/>
                      <a:pt x="269" y="56"/>
                    </a:cubicBezTo>
                    <a:cubicBezTo>
                      <a:pt x="271" y="54"/>
                      <a:pt x="272" y="53"/>
                      <a:pt x="273" y="51"/>
                    </a:cubicBezTo>
                    <a:cubicBezTo>
                      <a:pt x="274" y="50"/>
                      <a:pt x="268" y="49"/>
                      <a:pt x="271" y="47"/>
                    </a:cubicBezTo>
                    <a:cubicBezTo>
                      <a:pt x="272" y="47"/>
                      <a:pt x="275" y="47"/>
                      <a:pt x="276" y="48"/>
                    </a:cubicBezTo>
                    <a:cubicBezTo>
                      <a:pt x="279" y="48"/>
                      <a:pt x="279" y="50"/>
                      <a:pt x="282" y="48"/>
                    </a:cubicBezTo>
                    <a:cubicBezTo>
                      <a:pt x="282" y="48"/>
                      <a:pt x="285" y="49"/>
                      <a:pt x="284" y="47"/>
                    </a:cubicBezTo>
                    <a:cubicBezTo>
                      <a:pt x="283" y="46"/>
                      <a:pt x="279" y="44"/>
                      <a:pt x="278" y="44"/>
                    </a:cubicBezTo>
                    <a:cubicBezTo>
                      <a:pt x="280" y="43"/>
                      <a:pt x="282" y="45"/>
                      <a:pt x="284" y="45"/>
                    </a:cubicBezTo>
                    <a:cubicBezTo>
                      <a:pt x="285" y="45"/>
                      <a:pt x="287" y="50"/>
                      <a:pt x="289" y="49"/>
                    </a:cubicBezTo>
                    <a:cubicBezTo>
                      <a:pt x="289" y="49"/>
                      <a:pt x="288" y="48"/>
                      <a:pt x="288" y="48"/>
                    </a:cubicBezTo>
                    <a:cubicBezTo>
                      <a:pt x="289" y="47"/>
                      <a:pt x="290" y="47"/>
                      <a:pt x="292" y="46"/>
                    </a:cubicBezTo>
                    <a:cubicBezTo>
                      <a:pt x="293" y="45"/>
                      <a:pt x="296" y="42"/>
                      <a:pt x="297" y="41"/>
                    </a:cubicBezTo>
                    <a:cubicBezTo>
                      <a:pt x="297" y="38"/>
                      <a:pt x="295" y="38"/>
                      <a:pt x="293" y="36"/>
                    </a:cubicBezTo>
                    <a:cubicBezTo>
                      <a:pt x="293" y="36"/>
                      <a:pt x="290" y="30"/>
                      <a:pt x="290" y="31"/>
                    </a:cubicBezTo>
                    <a:cubicBezTo>
                      <a:pt x="291" y="30"/>
                      <a:pt x="295" y="30"/>
                      <a:pt x="296" y="30"/>
                    </a:cubicBezTo>
                    <a:cubicBezTo>
                      <a:pt x="299" y="29"/>
                      <a:pt x="294" y="28"/>
                      <a:pt x="294" y="27"/>
                    </a:cubicBezTo>
                    <a:cubicBezTo>
                      <a:pt x="293" y="26"/>
                      <a:pt x="297" y="26"/>
                      <a:pt x="297" y="25"/>
                    </a:cubicBezTo>
                    <a:cubicBezTo>
                      <a:pt x="297" y="25"/>
                      <a:pt x="287" y="21"/>
                      <a:pt x="287" y="21"/>
                    </a:cubicBezTo>
                    <a:cubicBezTo>
                      <a:pt x="288" y="21"/>
                      <a:pt x="290" y="20"/>
                      <a:pt x="291" y="20"/>
                    </a:cubicBezTo>
                    <a:cubicBezTo>
                      <a:pt x="288" y="20"/>
                      <a:pt x="285" y="19"/>
                      <a:pt x="282" y="19"/>
                    </a:cubicBezTo>
                    <a:cubicBezTo>
                      <a:pt x="280" y="19"/>
                      <a:pt x="277" y="20"/>
                      <a:pt x="276" y="19"/>
                    </a:cubicBezTo>
                    <a:cubicBezTo>
                      <a:pt x="278" y="20"/>
                      <a:pt x="275" y="21"/>
                      <a:pt x="276" y="23"/>
                    </a:cubicBezTo>
                    <a:cubicBezTo>
                      <a:pt x="277" y="24"/>
                      <a:pt x="280" y="25"/>
                      <a:pt x="280" y="26"/>
                    </a:cubicBezTo>
                    <a:cubicBezTo>
                      <a:pt x="280" y="26"/>
                      <a:pt x="278" y="27"/>
                      <a:pt x="278" y="27"/>
                    </a:cubicBezTo>
                    <a:cubicBezTo>
                      <a:pt x="278" y="27"/>
                      <a:pt x="280" y="28"/>
                      <a:pt x="279" y="28"/>
                    </a:cubicBezTo>
                    <a:cubicBezTo>
                      <a:pt x="277" y="29"/>
                      <a:pt x="276" y="27"/>
                      <a:pt x="275" y="31"/>
                    </a:cubicBezTo>
                    <a:cubicBezTo>
                      <a:pt x="274" y="33"/>
                      <a:pt x="274" y="35"/>
                      <a:pt x="273" y="37"/>
                    </a:cubicBezTo>
                    <a:cubicBezTo>
                      <a:pt x="272" y="37"/>
                      <a:pt x="271" y="38"/>
                      <a:pt x="271" y="39"/>
                    </a:cubicBezTo>
                    <a:cubicBezTo>
                      <a:pt x="271" y="40"/>
                      <a:pt x="270" y="40"/>
                      <a:pt x="270" y="41"/>
                    </a:cubicBezTo>
                    <a:cubicBezTo>
                      <a:pt x="267" y="42"/>
                      <a:pt x="268" y="43"/>
                      <a:pt x="266" y="40"/>
                    </a:cubicBezTo>
                    <a:cubicBezTo>
                      <a:pt x="265" y="39"/>
                      <a:pt x="262" y="37"/>
                      <a:pt x="262" y="35"/>
                    </a:cubicBezTo>
                    <a:cubicBezTo>
                      <a:pt x="262" y="35"/>
                      <a:pt x="262" y="32"/>
                      <a:pt x="263" y="32"/>
                    </a:cubicBezTo>
                    <a:cubicBezTo>
                      <a:pt x="263" y="32"/>
                      <a:pt x="265" y="33"/>
                      <a:pt x="265" y="31"/>
                    </a:cubicBezTo>
                    <a:cubicBezTo>
                      <a:pt x="264" y="29"/>
                      <a:pt x="264" y="28"/>
                      <a:pt x="262" y="26"/>
                    </a:cubicBezTo>
                    <a:cubicBezTo>
                      <a:pt x="260" y="25"/>
                      <a:pt x="258" y="23"/>
                      <a:pt x="256" y="25"/>
                    </a:cubicBezTo>
                    <a:cubicBezTo>
                      <a:pt x="255" y="26"/>
                      <a:pt x="255" y="28"/>
                      <a:pt x="255" y="30"/>
                    </a:cubicBezTo>
                    <a:cubicBezTo>
                      <a:pt x="255" y="31"/>
                      <a:pt x="251" y="31"/>
                      <a:pt x="251" y="30"/>
                    </a:cubicBezTo>
                    <a:cubicBezTo>
                      <a:pt x="251" y="29"/>
                      <a:pt x="251" y="26"/>
                      <a:pt x="250" y="25"/>
                    </a:cubicBezTo>
                    <a:cubicBezTo>
                      <a:pt x="246" y="22"/>
                      <a:pt x="251" y="25"/>
                      <a:pt x="251" y="24"/>
                    </a:cubicBezTo>
                    <a:cubicBezTo>
                      <a:pt x="252" y="24"/>
                      <a:pt x="253" y="23"/>
                      <a:pt x="252" y="23"/>
                    </a:cubicBezTo>
                    <a:cubicBezTo>
                      <a:pt x="252" y="22"/>
                      <a:pt x="251" y="21"/>
                      <a:pt x="250" y="22"/>
                    </a:cubicBezTo>
                    <a:cubicBezTo>
                      <a:pt x="249" y="23"/>
                      <a:pt x="249" y="21"/>
                      <a:pt x="248" y="21"/>
                    </a:cubicBezTo>
                    <a:cubicBezTo>
                      <a:pt x="247" y="20"/>
                      <a:pt x="246" y="22"/>
                      <a:pt x="245" y="21"/>
                    </a:cubicBezTo>
                    <a:cubicBezTo>
                      <a:pt x="243" y="20"/>
                      <a:pt x="242" y="21"/>
                      <a:pt x="243" y="18"/>
                    </a:cubicBezTo>
                    <a:cubicBezTo>
                      <a:pt x="243" y="18"/>
                      <a:pt x="243" y="18"/>
                      <a:pt x="244" y="18"/>
                    </a:cubicBezTo>
                    <a:cubicBezTo>
                      <a:pt x="244" y="17"/>
                      <a:pt x="244" y="17"/>
                      <a:pt x="244" y="16"/>
                    </a:cubicBezTo>
                    <a:cubicBezTo>
                      <a:pt x="245" y="16"/>
                      <a:pt x="245" y="16"/>
                      <a:pt x="246" y="16"/>
                    </a:cubicBezTo>
                    <a:cubicBezTo>
                      <a:pt x="245" y="16"/>
                      <a:pt x="244" y="13"/>
                      <a:pt x="244" y="13"/>
                    </a:cubicBezTo>
                    <a:cubicBezTo>
                      <a:pt x="243" y="11"/>
                      <a:pt x="241" y="11"/>
                      <a:pt x="241" y="10"/>
                    </a:cubicBezTo>
                    <a:cubicBezTo>
                      <a:pt x="239" y="9"/>
                      <a:pt x="240" y="9"/>
                      <a:pt x="239" y="7"/>
                    </a:cubicBezTo>
                    <a:cubicBezTo>
                      <a:pt x="239" y="5"/>
                      <a:pt x="237" y="4"/>
                      <a:pt x="237" y="3"/>
                    </a:cubicBezTo>
                    <a:cubicBezTo>
                      <a:pt x="236" y="1"/>
                      <a:pt x="234" y="1"/>
                      <a:pt x="232" y="1"/>
                    </a:cubicBezTo>
                    <a:cubicBezTo>
                      <a:pt x="231" y="1"/>
                      <a:pt x="232" y="0"/>
                      <a:pt x="230" y="0"/>
                    </a:cubicBezTo>
                    <a:cubicBezTo>
                      <a:pt x="229" y="0"/>
                      <a:pt x="228" y="0"/>
                      <a:pt x="228" y="2"/>
                    </a:cubicBezTo>
                    <a:cubicBezTo>
                      <a:pt x="228" y="2"/>
                      <a:pt x="225" y="3"/>
                      <a:pt x="225" y="3"/>
                    </a:cubicBezTo>
                    <a:cubicBezTo>
                      <a:pt x="226" y="3"/>
                      <a:pt x="228" y="3"/>
                      <a:pt x="228" y="4"/>
                    </a:cubicBezTo>
                    <a:cubicBezTo>
                      <a:pt x="228" y="4"/>
                      <a:pt x="226" y="5"/>
                      <a:pt x="226" y="5"/>
                    </a:cubicBezTo>
                    <a:cubicBezTo>
                      <a:pt x="225" y="6"/>
                      <a:pt x="224" y="4"/>
                      <a:pt x="223" y="6"/>
                    </a:cubicBezTo>
                    <a:cubicBezTo>
                      <a:pt x="222" y="6"/>
                      <a:pt x="221" y="9"/>
                      <a:pt x="221" y="10"/>
                    </a:cubicBezTo>
                    <a:cubicBezTo>
                      <a:pt x="222" y="10"/>
                      <a:pt x="224" y="10"/>
                      <a:pt x="225" y="11"/>
                    </a:cubicBezTo>
                    <a:cubicBezTo>
                      <a:pt x="224" y="10"/>
                      <a:pt x="222" y="14"/>
                      <a:pt x="222" y="15"/>
                    </a:cubicBezTo>
                    <a:cubicBezTo>
                      <a:pt x="222" y="16"/>
                      <a:pt x="224" y="18"/>
                      <a:pt x="225" y="19"/>
                    </a:cubicBezTo>
                    <a:cubicBezTo>
                      <a:pt x="226" y="19"/>
                      <a:pt x="228" y="21"/>
                      <a:pt x="229" y="21"/>
                    </a:cubicBezTo>
                    <a:cubicBezTo>
                      <a:pt x="231" y="20"/>
                      <a:pt x="231" y="20"/>
                      <a:pt x="232" y="21"/>
                    </a:cubicBezTo>
                    <a:cubicBezTo>
                      <a:pt x="233" y="21"/>
                      <a:pt x="235" y="23"/>
                      <a:pt x="235" y="23"/>
                    </a:cubicBezTo>
                    <a:cubicBezTo>
                      <a:pt x="234" y="24"/>
                      <a:pt x="233" y="22"/>
                      <a:pt x="233" y="24"/>
                    </a:cubicBezTo>
                    <a:cubicBezTo>
                      <a:pt x="233" y="26"/>
                      <a:pt x="232" y="26"/>
                      <a:pt x="232" y="27"/>
                    </a:cubicBezTo>
                    <a:cubicBezTo>
                      <a:pt x="231" y="29"/>
                      <a:pt x="233" y="29"/>
                      <a:pt x="234" y="28"/>
                    </a:cubicBezTo>
                    <a:cubicBezTo>
                      <a:pt x="234" y="28"/>
                      <a:pt x="236" y="25"/>
                      <a:pt x="236" y="26"/>
                    </a:cubicBezTo>
                    <a:cubicBezTo>
                      <a:pt x="237" y="27"/>
                      <a:pt x="236" y="29"/>
                      <a:pt x="236" y="30"/>
                    </a:cubicBezTo>
                    <a:cubicBezTo>
                      <a:pt x="235" y="31"/>
                      <a:pt x="234" y="31"/>
                      <a:pt x="233" y="31"/>
                    </a:cubicBezTo>
                    <a:cubicBezTo>
                      <a:pt x="233" y="32"/>
                      <a:pt x="233" y="33"/>
                      <a:pt x="232" y="34"/>
                    </a:cubicBezTo>
                    <a:cubicBezTo>
                      <a:pt x="231" y="34"/>
                      <a:pt x="229" y="34"/>
                      <a:pt x="228" y="35"/>
                    </a:cubicBezTo>
                    <a:cubicBezTo>
                      <a:pt x="227" y="35"/>
                      <a:pt x="226" y="37"/>
                      <a:pt x="226" y="37"/>
                    </a:cubicBezTo>
                    <a:cubicBezTo>
                      <a:pt x="227" y="38"/>
                      <a:pt x="228" y="39"/>
                      <a:pt x="228" y="41"/>
                    </a:cubicBezTo>
                    <a:cubicBezTo>
                      <a:pt x="228" y="42"/>
                      <a:pt x="227" y="41"/>
                      <a:pt x="226" y="40"/>
                    </a:cubicBezTo>
                    <a:cubicBezTo>
                      <a:pt x="226" y="40"/>
                      <a:pt x="225" y="40"/>
                      <a:pt x="225" y="41"/>
                    </a:cubicBezTo>
                    <a:cubicBezTo>
                      <a:pt x="224" y="41"/>
                      <a:pt x="222" y="40"/>
                      <a:pt x="222" y="39"/>
                    </a:cubicBezTo>
                    <a:cubicBezTo>
                      <a:pt x="222" y="38"/>
                      <a:pt x="224" y="35"/>
                      <a:pt x="224" y="34"/>
                    </a:cubicBezTo>
                    <a:cubicBezTo>
                      <a:pt x="225" y="32"/>
                      <a:pt x="222" y="34"/>
                      <a:pt x="222" y="34"/>
                    </a:cubicBezTo>
                    <a:cubicBezTo>
                      <a:pt x="221" y="34"/>
                      <a:pt x="218" y="32"/>
                      <a:pt x="217" y="31"/>
                    </a:cubicBezTo>
                    <a:cubicBezTo>
                      <a:pt x="215" y="30"/>
                      <a:pt x="216" y="32"/>
                      <a:pt x="214" y="32"/>
                    </a:cubicBezTo>
                    <a:cubicBezTo>
                      <a:pt x="213" y="32"/>
                      <a:pt x="210" y="31"/>
                      <a:pt x="212" y="33"/>
                    </a:cubicBezTo>
                    <a:cubicBezTo>
                      <a:pt x="213" y="34"/>
                      <a:pt x="213" y="35"/>
                      <a:pt x="215" y="35"/>
                    </a:cubicBezTo>
                    <a:cubicBezTo>
                      <a:pt x="216" y="35"/>
                      <a:pt x="218" y="35"/>
                      <a:pt x="218" y="37"/>
                    </a:cubicBezTo>
                    <a:cubicBezTo>
                      <a:pt x="220" y="41"/>
                      <a:pt x="214" y="36"/>
                      <a:pt x="213" y="35"/>
                    </a:cubicBezTo>
                    <a:cubicBezTo>
                      <a:pt x="211" y="35"/>
                      <a:pt x="211" y="37"/>
                      <a:pt x="209" y="37"/>
                    </a:cubicBezTo>
                    <a:cubicBezTo>
                      <a:pt x="207" y="37"/>
                      <a:pt x="206" y="36"/>
                      <a:pt x="204" y="36"/>
                    </a:cubicBezTo>
                    <a:cubicBezTo>
                      <a:pt x="200" y="37"/>
                      <a:pt x="197" y="37"/>
                      <a:pt x="193" y="37"/>
                    </a:cubicBezTo>
                    <a:cubicBezTo>
                      <a:pt x="190" y="36"/>
                      <a:pt x="186" y="34"/>
                      <a:pt x="182" y="33"/>
                    </a:cubicBezTo>
                    <a:cubicBezTo>
                      <a:pt x="181" y="33"/>
                      <a:pt x="179" y="33"/>
                      <a:pt x="178" y="32"/>
                    </a:cubicBezTo>
                    <a:cubicBezTo>
                      <a:pt x="177" y="30"/>
                      <a:pt x="177" y="28"/>
                      <a:pt x="176" y="28"/>
                    </a:cubicBezTo>
                    <a:cubicBezTo>
                      <a:pt x="174" y="27"/>
                      <a:pt x="172" y="28"/>
                      <a:pt x="171" y="28"/>
                    </a:cubicBezTo>
                    <a:cubicBezTo>
                      <a:pt x="168" y="29"/>
                      <a:pt x="166" y="29"/>
                      <a:pt x="164" y="29"/>
                    </a:cubicBezTo>
                    <a:cubicBezTo>
                      <a:pt x="163" y="30"/>
                      <a:pt x="161" y="31"/>
                      <a:pt x="161" y="32"/>
                    </a:cubicBezTo>
                    <a:cubicBezTo>
                      <a:pt x="161" y="32"/>
                      <a:pt x="165" y="34"/>
                      <a:pt x="166" y="34"/>
                    </a:cubicBezTo>
                    <a:cubicBezTo>
                      <a:pt x="166" y="34"/>
                      <a:pt x="165" y="31"/>
                      <a:pt x="167" y="32"/>
                    </a:cubicBezTo>
                    <a:cubicBezTo>
                      <a:pt x="168" y="32"/>
                      <a:pt x="168" y="33"/>
                      <a:pt x="169" y="32"/>
                    </a:cubicBezTo>
                    <a:cubicBezTo>
                      <a:pt x="170" y="32"/>
                      <a:pt x="176" y="28"/>
                      <a:pt x="176" y="30"/>
                    </a:cubicBezTo>
                    <a:cubicBezTo>
                      <a:pt x="176" y="31"/>
                      <a:pt x="173" y="32"/>
                      <a:pt x="172" y="33"/>
                    </a:cubicBezTo>
                    <a:cubicBezTo>
                      <a:pt x="171" y="34"/>
                      <a:pt x="169" y="34"/>
                      <a:pt x="167" y="34"/>
                    </a:cubicBezTo>
                    <a:cubicBezTo>
                      <a:pt x="166" y="35"/>
                      <a:pt x="163" y="37"/>
                      <a:pt x="165" y="38"/>
                    </a:cubicBezTo>
                    <a:cubicBezTo>
                      <a:pt x="167" y="38"/>
                      <a:pt x="167" y="39"/>
                      <a:pt x="166" y="41"/>
                    </a:cubicBezTo>
                    <a:cubicBezTo>
                      <a:pt x="166" y="42"/>
                      <a:pt x="168" y="42"/>
                      <a:pt x="168" y="43"/>
                    </a:cubicBezTo>
                    <a:cubicBezTo>
                      <a:pt x="169" y="44"/>
                      <a:pt x="169" y="46"/>
                      <a:pt x="167" y="44"/>
                    </a:cubicBezTo>
                    <a:cubicBezTo>
                      <a:pt x="165" y="42"/>
                      <a:pt x="167" y="46"/>
                      <a:pt x="166" y="45"/>
                    </a:cubicBezTo>
                    <a:cubicBezTo>
                      <a:pt x="165" y="45"/>
                      <a:pt x="163" y="42"/>
                      <a:pt x="162" y="43"/>
                    </a:cubicBezTo>
                    <a:cubicBezTo>
                      <a:pt x="164" y="42"/>
                      <a:pt x="167" y="43"/>
                      <a:pt x="164" y="41"/>
                    </a:cubicBezTo>
                    <a:cubicBezTo>
                      <a:pt x="165" y="41"/>
                      <a:pt x="166" y="40"/>
                      <a:pt x="164" y="39"/>
                    </a:cubicBezTo>
                    <a:cubicBezTo>
                      <a:pt x="166" y="40"/>
                      <a:pt x="161" y="40"/>
                      <a:pt x="162" y="40"/>
                    </a:cubicBezTo>
                    <a:cubicBezTo>
                      <a:pt x="162" y="39"/>
                      <a:pt x="162" y="39"/>
                      <a:pt x="163" y="39"/>
                    </a:cubicBezTo>
                    <a:cubicBezTo>
                      <a:pt x="163" y="38"/>
                      <a:pt x="160" y="40"/>
                      <a:pt x="160" y="40"/>
                    </a:cubicBezTo>
                    <a:cubicBezTo>
                      <a:pt x="159" y="40"/>
                      <a:pt x="160" y="38"/>
                      <a:pt x="159" y="37"/>
                    </a:cubicBezTo>
                    <a:cubicBezTo>
                      <a:pt x="159" y="37"/>
                      <a:pt x="157" y="37"/>
                      <a:pt x="157" y="37"/>
                    </a:cubicBezTo>
                    <a:cubicBezTo>
                      <a:pt x="155" y="37"/>
                      <a:pt x="155" y="34"/>
                      <a:pt x="153" y="35"/>
                    </a:cubicBezTo>
                    <a:cubicBezTo>
                      <a:pt x="151" y="37"/>
                      <a:pt x="150" y="37"/>
                      <a:pt x="147" y="37"/>
                    </a:cubicBezTo>
                    <a:cubicBezTo>
                      <a:pt x="143" y="37"/>
                      <a:pt x="140" y="37"/>
                      <a:pt x="136" y="37"/>
                    </a:cubicBezTo>
                    <a:cubicBezTo>
                      <a:pt x="135" y="37"/>
                      <a:pt x="128" y="37"/>
                      <a:pt x="128" y="36"/>
                    </a:cubicBezTo>
                    <a:cubicBezTo>
                      <a:pt x="127" y="36"/>
                      <a:pt x="130" y="34"/>
                      <a:pt x="131" y="33"/>
                    </a:cubicBezTo>
                    <a:cubicBezTo>
                      <a:pt x="132" y="32"/>
                      <a:pt x="133" y="33"/>
                      <a:pt x="135" y="33"/>
                    </a:cubicBezTo>
                    <a:cubicBezTo>
                      <a:pt x="136" y="32"/>
                      <a:pt x="133" y="30"/>
                      <a:pt x="133" y="30"/>
                    </a:cubicBezTo>
                    <a:cubicBezTo>
                      <a:pt x="131" y="28"/>
                      <a:pt x="130" y="28"/>
                      <a:pt x="128" y="27"/>
                    </a:cubicBezTo>
                    <a:cubicBezTo>
                      <a:pt x="127" y="27"/>
                      <a:pt x="126" y="26"/>
                      <a:pt x="125" y="27"/>
                    </a:cubicBezTo>
                    <a:cubicBezTo>
                      <a:pt x="124" y="28"/>
                      <a:pt x="123" y="29"/>
                      <a:pt x="122" y="28"/>
                    </a:cubicBezTo>
                    <a:cubicBezTo>
                      <a:pt x="119" y="26"/>
                      <a:pt x="116" y="26"/>
                      <a:pt x="113" y="25"/>
                    </a:cubicBezTo>
                    <a:cubicBezTo>
                      <a:pt x="109" y="24"/>
                      <a:pt x="106" y="24"/>
                      <a:pt x="102" y="22"/>
                    </a:cubicBezTo>
                    <a:cubicBezTo>
                      <a:pt x="99" y="20"/>
                      <a:pt x="97" y="19"/>
                      <a:pt x="93" y="19"/>
                    </a:cubicBezTo>
                    <a:cubicBezTo>
                      <a:pt x="92" y="19"/>
                      <a:pt x="91" y="19"/>
                      <a:pt x="90" y="20"/>
                    </a:cubicBezTo>
                    <a:cubicBezTo>
                      <a:pt x="89" y="21"/>
                      <a:pt x="88" y="23"/>
                      <a:pt x="87" y="23"/>
                    </a:cubicBezTo>
                    <a:cubicBezTo>
                      <a:pt x="86" y="23"/>
                      <a:pt x="83" y="24"/>
                      <a:pt x="83" y="23"/>
                    </a:cubicBezTo>
                    <a:cubicBezTo>
                      <a:pt x="83" y="22"/>
                      <a:pt x="85" y="21"/>
                      <a:pt x="85" y="20"/>
                    </a:cubicBezTo>
                    <a:cubicBezTo>
                      <a:pt x="85" y="20"/>
                      <a:pt x="82" y="21"/>
                      <a:pt x="82" y="20"/>
                    </a:cubicBezTo>
                    <a:cubicBezTo>
                      <a:pt x="83" y="19"/>
                      <a:pt x="83" y="18"/>
                      <a:pt x="82" y="17"/>
                    </a:cubicBezTo>
                    <a:cubicBezTo>
                      <a:pt x="82" y="15"/>
                      <a:pt x="78" y="17"/>
                      <a:pt x="78" y="18"/>
                    </a:cubicBezTo>
                    <a:cubicBezTo>
                      <a:pt x="78" y="18"/>
                      <a:pt x="80" y="17"/>
                      <a:pt x="80" y="18"/>
                    </a:cubicBezTo>
                    <a:cubicBezTo>
                      <a:pt x="81" y="18"/>
                      <a:pt x="77" y="20"/>
                      <a:pt x="80" y="20"/>
                    </a:cubicBezTo>
                    <a:cubicBezTo>
                      <a:pt x="79" y="20"/>
                      <a:pt x="78" y="20"/>
                      <a:pt x="78" y="22"/>
                    </a:cubicBezTo>
                    <a:cubicBezTo>
                      <a:pt x="78" y="23"/>
                      <a:pt x="77" y="24"/>
                      <a:pt x="76" y="23"/>
                    </a:cubicBezTo>
                    <a:cubicBezTo>
                      <a:pt x="73" y="22"/>
                      <a:pt x="72" y="21"/>
                      <a:pt x="71" y="18"/>
                    </a:cubicBezTo>
                    <a:cubicBezTo>
                      <a:pt x="70" y="16"/>
                      <a:pt x="68" y="15"/>
                      <a:pt x="66" y="13"/>
                    </a:cubicBezTo>
                    <a:cubicBezTo>
                      <a:pt x="65" y="13"/>
                      <a:pt x="64" y="11"/>
                      <a:pt x="63" y="12"/>
                    </a:cubicBezTo>
                    <a:cubicBezTo>
                      <a:pt x="63" y="14"/>
                      <a:pt x="66" y="15"/>
                      <a:pt x="67" y="16"/>
                    </a:cubicBezTo>
                    <a:cubicBezTo>
                      <a:pt x="67" y="15"/>
                      <a:pt x="63" y="16"/>
                      <a:pt x="63" y="17"/>
                    </a:cubicBezTo>
                    <a:cubicBezTo>
                      <a:pt x="62" y="18"/>
                      <a:pt x="63" y="18"/>
                      <a:pt x="62" y="19"/>
                    </a:cubicBezTo>
                    <a:cubicBezTo>
                      <a:pt x="61" y="19"/>
                      <a:pt x="60" y="21"/>
                      <a:pt x="59" y="20"/>
                    </a:cubicBezTo>
                    <a:cubicBezTo>
                      <a:pt x="59" y="20"/>
                      <a:pt x="59" y="19"/>
                      <a:pt x="59" y="19"/>
                    </a:cubicBezTo>
                    <a:cubicBezTo>
                      <a:pt x="59" y="18"/>
                      <a:pt x="54" y="20"/>
                      <a:pt x="54" y="21"/>
                    </a:cubicBezTo>
                    <a:cubicBezTo>
                      <a:pt x="53" y="22"/>
                      <a:pt x="52" y="23"/>
                      <a:pt x="50" y="24"/>
                    </a:cubicBezTo>
                    <a:cubicBezTo>
                      <a:pt x="49" y="25"/>
                      <a:pt x="50" y="22"/>
                      <a:pt x="49" y="22"/>
                    </a:cubicBezTo>
                    <a:cubicBezTo>
                      <a:pt x="48" y="22"/>
                      <a:pt x="47" y="23"/>
                      <a:pt x="46" y="23"/>
                    </a:cubicBezTo>
                    <a:cubicBezTo>
                      <a:pt x="45" y="23"/>
                      <a:pt x="45" y="25"/>
                      <a:pt x="44" y="25"/>
                    </a:cubicBezTo>
                    <a:cubicBezTo>
                      <a:pt x="43" y="25"/>
                      <a:pt x="40" y="27"/>
                      <a:pt x="41" y="27"/>
                    </a:cubicBezTo>
                    <a:cubicBezTo>
                      <a:pt x="41" y="28"/>
                      <a:pt x="43" y="28"/>
                      <a:pt x="40" y="29"/>
                    </a:cubicBezTo>
                    <a:cubicBezTo>
                      <a:pt x="40" y="29"/>
                      <a:pt x="37" y="29"/>
                      <a:pt x="37" y="28"/>
                    </a:cubicBezTo>
                    <a:cubicBezTo>
                      <a:pt x="37" y="27"/>
                      <a:pt x="40" y="26"/>
                      <a:pt x="40" y="26"/>
                    </a:cubicBezTo>
                    <a:cubicBezTo>
                      <a:pt x="41" y="24"/>
                      <a:pt x="43" y="23"/>
                      <a:pt x="44" y="22"/>
                    </a:cubicBezTo>
                    <a:cubicBezTo>
                      <a:pt x="46" y="21"/>
                      <a:pt x="47" y="21"/>
                      <a:pt x="49" y="22"/>
                    </a:cubicBezTo>
                    <a:cubicBezTo>
                      <a:pt x="48" y="22"/>
                      <a:pt x="56" y="18"/>
                      <a:pt x="56" y="18"/>
                    </a:cubicBezTo>
                    <a:cubicBezTo>
                      <a:pt x="58" y="17"/>
                      <a:pt x="57" y="16"/>
                      <a:pt x="56" y="16"/>
                    </a:cubicBezTo>
                    <a:cubicBezTo>
                      <a:pt x="54" y="16"/>
                      <a:pt x="52" y="16"/>
                      <a:pt x="50" y="17"/>
                    </a:cubicBezTo>
                    <a:cubicBezTo>
                      <a:pt x="49" y="17"/>
                      <a:pt x="49" y="19"/>
                      <a:pt x="47" y="19"/>
                    </a:cubicBezTo>
                    <a:cubicBezTo>
                      <a:pt x="46" y="19"/>
                      <a:pt x="44" y="20"/>
                      <a:pt x="43" y="20"/>
                    </a:cubicBezTo>
                    <a:cubicBezTo>
                      <a:pt x="41" y="20"/>
                      <a:pt x="36" y="25"/>
                      <a:pt x="35" y="24"/>
                    </a:cubicBezTo>
                    <a:cubicBezTo>
                      <a:pt x="34" y="24"/>
                      <a:pt x="36" y="23"/>
                      <a:pt x="36" y="22"/>
                    </a:cubicBezTo>
                    <a:cubicBezTo>
                      <a:pt x="36" y="22"/>
                      <a:pt x="33" y="21"/>
                      <a:pt x="33" y="21"/>
                    </a:cubicBezTo>
                    <a:cubicBezTo>
                      <a:pt x="33" y="21"/>
                      <a:pt x="30" y="23"/>
                      <a:pt x="29" y="23"/>
                    </a:cubicBezTo>
                    <a:cubicBezTo>
                      <a:pt x="28" y="23"/>
                      <a:pt x="26" y="24"/>
                      <a:pt x="25" y="25"/>
                    </a:cubicBezTo>
                    <a:cubicBezTo>
                      <a:pt x="24" y="25"/>
                      <a:pt x="26" y="26"/>
                      <a:pt x="26" y="26"/>
                    </a:cubicBezTo>
                    <a:cubicBezTo>
                      <a:pt x="27" y="26"/>
                      <a:pt x="26" y="27"/>
                      <a:pt x="26" y="27"/>
                    </a:cubicBezTo>
                    <a:cubicBezTo>
                      <a:pt x="26" y="28"/>
                      <a:pt x="30" y="27"/>
                      <a:pt x="30" y="27"/>
                    </a:cubicBezTo>
                    <a:cubicBezTo>
                      <a:pt x="31" y="26"/>
                      <a:pt x="33" y="25"/>
                      <a:pt x="34" y="24"/>
                    </a:cubicBezTo>
                    <a:cubicBezTo>
                      <a:pt x="29" y="26"/>
                      <a:pt x="34" y="27"/>
                      <a:pt x="33" y="29"/>
                    </a:cubicBezTo>
                    <a:cubicBezTo>
                      <a:pt x="33" y="29"/>
                      <a:pt x="32" y="28"/>
                      <a:pt x="32" y="28"/>
                    </a:cubicBezTo>
                    <a:cubicBezTo>
                      <a:pt x="30" y="27"/>
                      <a:pt x="29" y="28"/>
                      <a:pt x="28" y="29"/>
                    </a:cubicBezTo>
                    <a:cubicBezTo>
                      <a:pt x="27" y="29"/>
                      <a:pt x="23" y="28"/>
                      <a:pt x="21" y="28"/>
                    </a:cubicBezTo>
                    <a:cubicBezTo>
                      <a:pt x="19" y="28"/>
                      <a:pt x="16" y="26"/>
                      <a:pt x="14" y="25"/>
                    </a:cubicBezTo>
                    <a:cubicBezTo>
                      <a:pt x="13" y="25"/>
                      <a:pt x="12" y="24"/>
                      <a:pt x="11" y="24"/>
                    </a:cubicBezTo>
                    <a:cubicBezTo>
                      <a:pt x="10" y="23"/>
                      <a:pt x="9" y="21"/>
                      <a:pt x="10" y="21"/>
                    </a:cubicBezTo>
                    <a:cubicBezTo>
                      <a:pt x="9" y="21"/>
                      <a:pt x="7" y="21"/>
                      <a:pt x="6" y="22"/>
                    </a:cubicBezTo>
                    <a:cubicBezTo>
                      <a:pt x="4" y="22"/>
                      <a:pt x="2" y="22"/>
                      <a:pt x="0" y="21"/>
                    </a:cubicBezTo>
                    <a:cubicBezTo>
                      <a:pt x="0" y="41"/>
                      <a:pt x="0" y="61"/>
                      <a:pt x="0" y="80"/>
                    </a:cubicBezTo>
                    <a:cubicBezTo>
                      <a:pt x="0" y="85"/>
                      <a:pt x="0" y="89"/>
                      <a:pt x="0" y="94"/>
                    </a:cubicBezTo>
                    <a:cubicBezTo>
                      <a:pt x="0" y="95"/>
                      <a:pt x="0" y="96"/>
                      <a:pt x="0" y="97"/>
                    </a:cubicBezTo>
                    <a:cubicBezTo>
                      <a:pt x="0" y="99"/>
                      <a:pt x="2" y="97"/>
                      <a:pt x="3" y="97"/>
                    </a:cubicBezTo>
                    <a:cubicBezTo>
                      <a:pt x="5" y="98"/>
                      <a:pt x="5" y="97"/>
                      <a:pt x="7" y="97"/>
                    </a:cubicBezTo>
                    <a:cubicBezTo>
                      <a:pt x="9" y="97"/>
                      <a:pt x="9" y="98"/>
                      <a:pt x="10" y="99"/>
                    </a:cubicBezTo>
                    <a:cubicBezTo>
                      <a:pt x="11" y="101"/>
                      <a:pt x="16" y="107"/>
                      <a:pt x="18" y="107"/>
                    </a:cubicBezTo>
                    <a:cubicBezTo>
                      <a:pt x="19" y="107"/>
                      <a:pt x="21" y="106"/>
                      <a:pt x="22" y="105"/>
                    </a:cubicBezTo>
                    <a:cubicBezTo>
                      <a:pt x="23" y="104"/>
                      <a:pt x="22" y="103"/>
                      <a:pt x="23" y="102"/>
                    </a:cubicBezTo>
                    <a:cubicBezTo>
                      <a:pt x="24" y="102"/>
                      <a:pt x="28" y="101"/>
                      <a:pt x="28" y="102"/>
                    </a:cubicBezTo>
                    <a:cubicBezTo>
                      <a:pt x="30" y="104"/>
                      <a:pt x="32" y="105"/>
                      <a:pt x="33" y="107"/>
                    </a:cubicBezTo>
                    <a:cubicBezTo>
                      <a:pt x="35" y="109"/>
                      <a:pt x="37" y="110"/>
                      <a:pt x="38" y="112"/>
                    </a:cubicBezTo>
                    <a:cubicBezTo>
                      <a:pt x="39" y="113"/>
                      <a:pt x="39" y="114"/>
                      <a:pt x="40" y="116"/>
                    </a:cubicBezTo>
                    <a:cubicBezTo>
                      <a:pt x="42" y="118"/>
                      <a:pt x="43" y="122"/>
                      <a:pt x="46" y="124"/>
                    </a:cubicBezTo>
                    <a:cubicBezTo>
                      <a:pt x="48" y="126"/>
                      <a:pt x="52" y="127"/>
                      <a:pt x="54" y="128"/>
                    </a:cubicBezTo>
                    <a:cubicBezTo>
                      <a:pt x="56" y="129"/>
                      <a:pt x="53" y="130"/>
                      <a:pt x="54" y="132"/>
                    </a:cubicBezTo>
                    <a:cubicBezTo>
                      <a:pt x="55" y="132"/>
                      <a:pt x="56" y="132"/>
                      <a:pt x="56" y="133"/>
                    </a:cubicBezTo>
                    <a:cubicBezTo>
                      <a:pt x="56" y="133"/>
                      <a:pt x="55" y="136"/>
                      <a:pt x="56" y="135"/>
                    </a:cubicBezTo>
                    <a:cubicBezTo>
                      <a:pt x="55" y="136"/>
                      <a:pt x="53" y="136"/>
                      <a:pt x="53" y="138"/>
                    </a:cubicBezTo>
                    <a:cubicBezTo>
                      <a:pt x="52" y="139"/>
                      <a:pt x="55" y="141"/>
                      <a:pt x="56" y="141"/>
                    </a:cubicBezTo>
                    <a:cubicBezTo>
                      <a:pt x="56" y="141"/>
                      <a:pt x="54" y="143"/>
                      <a:pt x="54" y="143"/>
                    </a:cubicBezTo>
                    <a:cubicBezTo>
                      <a:pt x="54" y="143"/>
                      <a:pt x="53" y="142"/>
                      <a:pt x="53" y="141"/>
                    </a:cubicBezTo>
                    <a:cubicBezTo>
                      <a:pt x="52" y="141"/>
                      <a:pt x="53" y="143"/>
                      <a:pt x="53" y="143"/>
                    </a:cubicBezTo>
                    <a:cubicBezTo>
                      <a:pt x="54" y="144"/>
                      <a:pt x="53" y="145"/>
                      <a:pt x="54" y="146"/>
                    </a:cubicBezTo>
                    <a:cubicBezTo>
                      <a:pt x="55" y="148"/>
                      <a:pt x="55" y="148"/>
                      <a:pt x="57" y="147"/>
                    </a:cubicBezTo>
                    <a:cubicBezTo>
                      <a:pt x="57" y="147"/>
                      <a:pt x="58" y="147"/>
                      <a:pt x="58" y="147"/>
                    </a:cubicBezTo>
                    <a:cubicBezTo>
                      <a:pt x="59" y="147"/>
                      <a:pt x="59" y="145"/>
                      <a:pt x="59" y="145"/>
                    </a:cubicBezTo>
                    <a:cubicBezTo>
                      <a:pt x="59" y="145"/>
                      <a:pt x="60" y="147"/>
                      <a:pt x="61" y="147"/>
                    </a:cubicBezTo>
                    <a:cubicBezTo>
                      <a:pt x="61" y="147"/>
                      <a:pt x="60" y="149"/>
                      <a:pt x="60" y="150"/>
                    </a:cubicBezTo>
                    <a:cubicBezTo>
                      <a:pt x="59" y="151"/>
                      <a:pt x="59" y="152"/>
                      <a:pt x="61" y="151"/>
                    </a:cubicBezTo>
                    <a:cubicBezTo>
                      <a:pt x="61" y="150"/>
                      <a:pt x="62" y="150"/>
                      <a:pt x="62" y="150"/>
                    </a:cubicBezTo>
                    <a:cubicBezTo>
                      <a:pt x="63" y="150"/>
                      <a:pt x="63" y="149"/>
                      <a:pt x="63" y="149"/>
                    </a:cubicBezTo>
                    <a:cubicBezTo>
                      <a:pt x="65" y="148"/>
                      <a:pt x="64" y="151"/>
                      <a:pt x="64" y="152"/>
                    </a:cubicBezTo>
                    <a:cubicBezTo>
                      <a:pt x="64" y="153"/>
                      <a:pt x="65" y="154"/>
                      <a:pt x="66" y="154"/>
                    </a:cubicBezTo>
                    <a:cubicBezTo>
                      <a:pt x="67" y="154"/>
                      <a:pt x="68" y="152"/>
                      <a:pt x="69" y="152"/>
                    </a:cubicBezTo>
                    <a:cubicBezTo>
                      <a:pt x="69" y="152"/>
                      <a:pt x="68" y="153"/>
                      <a:pt x="68" y="153"/>
                    </a:cubicBezTo>
                    <a:cubicBezTo>
                      <a:pt x="68" y="153"/>
                      <a:pt x="70" y="154"/>
                      <a:pt x="70" y="154"/>
                    </a:cubicBezTo>
                    <a:cubicBezTo>
                      <a:pt x="70" y="154"/>
                      <a:pt x="63" y="156"/>
                      <a:pt x="66" y="158"/>
                    </a:cubicBezTo>
                    <a:cubicBezTo>
                      <a:pt x="66" y="158"/>
                      <a:pt x="72" y="157"/>
                      <a:pt x="71" y="158"/>
                    </a:cubicBezTo>
                    <a:cubicBezTo>
                      <a:pt x="71" y="158"/>
                      <a:pt x="66" y="158"/>
                      <a:pt x="67" y="160"/>
                    </a:cubicBezTo>
                    <a:cubicBezTo>
                      <a:pt x="67" y="160"/>
                      <a:pt x="69" y="160"/>
                      <a:pt x="69" y="160"/>
                    </a:cubicBezTo>
                    <a:cubicBezTo>
                      <a:pt x="68" y="161"/>
                      <a:pt x="66" y="161"/>
                      <a:pt x="67" y="162"/>
                    </a:cubicBezTo>
                    <a:cubicBezTo>
                      <a:pt x="69" y="163"/>
                      <a:pt x="71" y="163"/>
                      <a:pt x="72" y="163"/>
                    </a:cubicBezTo>
                    <a:cubicBezTo>
                      <a:pt x="74" y="163"/>
                      <a:pt x="73" y="164"/>
                      <a:pt x="74" y="164"/>
                    </a:cubicBezTo>
                    <a:cubicBezTo>
                      <a:pt x="76" y="165"/>
                      <a:pt x="76" y="162"/>
                      <a:pt x="77" y="162"/>
                    </a:cubicBezTo>
                    <a:cubicBezTo>
                      <a:pt x="78" y="162"/>
                      <a:pt x="77" y="164"/>
                      <a:pt x="77" y="164"/>
                    </a:cubicBezTo>
                    <a:cubicBezTo>
                      <a:pt x="76" y="165"/>
                      <a:pt x="76" y="165"/>
                      <a:pt x="77" y="166"/>
                    </a:cubicBezTo>
                    <a:cubicBezTo>
                      <a:pt x="80" y="168"/>
                      <a:pt x="81" y="163"/>
                      <a:pt x="81" y="163"/>
                    </a:cubicBezTo>
                    <a:cubicBezTo>
                      <a:pt x="81" y="163"/>
                      <a:pt x="81" y="166"/>
                      <a:pt x="80" y="166"/>
                    </a:cubicBezTo>
                    <a:cubicBezTo>
                      <a:pt x="80" y="167"/>
                      <a:pt x="82" y="166"/>
                      <a:pt x="83" y="166"/>
                    </a:cubicBezTo>
                    <a:cubicBezTo>
                      <a:pt x="82" y="168"/>
                      <a:pt x="81" y="169"/>
                      <a:pt x="83" y="170"/>
                    </a:cubicBezTo>
                    <a:cubicBezTo>
                      <a:pt x="85" y="171"/>
                      <a:pt x="86" y="168"/>
                      <a:pt x="86" y="168"/>
                    </a:cubicBezTo>
                    <a:cubicBezTo>
                      <a:pt x="86" y="168"/>
                      <a:pt x="86" y="169"/>
                      <a:pt x="86" y="170"/>
                    </a:cubicBezTo>
                    <a:cubicBezTo>
                      <a:pt x="87" y="172"/>
                      <a:pt x="86" y="171"/>
                      <a:pt x="85" y="171"/>
                    </a:cubicBezTo>
                    <a:cubicBezTo>
                      <a:pt x="84" y="172"/>
                      <a:pt x="90" y="173"/>
                      <a:pt x="89" y="171"/>
                    </a:cubicBezTo>
                    <a:cubicBezTo>
                      <a:pt x="91" y="174"/>
                      <a:pt x="90" y="176"/>
                      <a:pt x="94" y="176"/>
                    </a:cubicBezTo>
                    <a:cubicBezTo>
                      <a:pt x="97" y="176"/>
                      <a:pt x="99" y="176"/>
                      <a:pt x="102" y="176"/>
                    </a:cubicBezTo>
                    <a:cubicBezTo>
                      <a:pt x="113" y="176"/>
                      <a:pt x="123" y="176"/>
                      <a:pt x="133" y="176"/>
                    </a:cubicBezTo>
                    <a:cubicBezTo>
                      <a:pt x="158" y="176"/>
                      <a:pt x="183" y="176"/>
                      <a:pt x="208" y="176"/>
                    </a:cubicBezTo>
                    <a:cubicBezTo>
                      <a:pt x="213" y="176"/>
                      <a:pt x="218" y="176"/>
                      <a:pt x="223" y="176"/>
                    </a:cubicBezTo>
                    <a:cubicBezTo>
                      <a:pt x="224" y="176"/>
                      <a:pt x="229" y="177"/>
                      <a:pt x="229" y="174"/>
                    </a:cubicBezTo>
                    <a:close/>
                    <a:moveTo>
                      <a:pt x="112" y="54"/>
                    </a:moveTo>
                    <a:cubicBezTo>
                      <a:pt x="110" y="54"/>
                      <a:pt x="108" y="53"/>
                      <a:pt x="106" y="54"/>
                    </a:cubicBezTo>
                    <a:cubicBezTo>
                      <a:pt x="104" y="57"/>
                      <a:pt x="108" y="56"/>
                      <a:pt x="108" y="57"/>
                    </a:cubicBezTo>
                    <a:cubicBezTo>
                      <a:pt x="108" y="56"/>
                      <a:pt x="100" y="60"/>
                      <a:pt x="100" y="60"/>
                    </a:cubicBezTo>
                    <a:cubicBezTo>
                      <a:pt x="98" y="59"/>
                      <a:pt x="107" y="53"/>
                      <a:pt x="99" y="56"/>
                    </a:cubicBezTo>
                    <a:cubicBezTo>
                      <a:pt x="98" y="56"/>
                      <a:pt x="97" y="57"/>
                      <a:pt x="97" y="57"/>
                    </a:cubicBezTo>
                    <a:cubicBezTo>
                      <a:pt x="96" y="58"/>
                      <a:pt x="97" y="59"/>
                      <a:pt x="96" y="60"/>
                    </a:cubicBezTo>
                    <a:cubicBezTo>
                      <a:pt x="95" y="60"/>
                      <a:pt x="88" y="59"/>
                      <a:pt x="88" y="59"/>
                    </a:cubicBezTo>
                    <a:cubicBezTo>
                      <a:pt x="88" y="58"/>
                      <a:pt x="91" y="59"/>
                      <a:pt x="91" y="58"/>
                    </a:cubicBezTo>
                    <a:cubicBezTo>
                      <a:pt x="92" y="57"/>
                      <a:pt x="91" y="57"/>
                      <a:pt x="92" y="56"/>
                    </a:cubicBezTo>
                    <a:cubicBezTo>
                      <a:pt x="92" y="55"/>
                      <a:pt x="94" y="54"/>
                      <a:pt x="94" y="54"/>
                    </a:cubicBezTo>
                    <a:cubicBezTo>
                      <a:pt x="94" y="53"/>
                      <a:pt x="91" y="52"/>
                      <a:pt x="94" y="52"/>
                    </a:cubicBezTo>
                    <a:cubicBezTo>
                      <a:pt x="94" y="52"/>
                      <a:pt x="98" y="53"/>
                      <a:pt x="98" y="52"/>
                    </a:cubicBezTo>
                    <a:cubicBezTo>
                      <a:pt x="98" y="51"/>
                      <a:pt x="93" y="50"/>
                      <a:pt x="92" y="50"/>
                    </a:cubicBezTo>
                    <a:cubicBezTo>
                      <a:pt x="91" y="50"/>
                      <a:pt x="89" y="51"/>
                      <a:pt x="87" y="51"/>
                    </a:cubicBezTo>
                    <a:cubicBezTo>
                      <a:pt x="86" y="51"/>
                      <a:pt x="84" y="50"/>
                      <a:pt x="82" y="51"/>
                    </a:cubicBezTo>
                    <a:cubicBezTo>
                      <a:pt x="81" y="51"/>
                      <a:pt x="79" y="53"/>
                      <a:pt x="80" y="51"/>
                    </a:cubicBezTo>
                    <a:cubicBezTo>
                      <a:pt x="81" y="49"/>
                      <a:pt x="83" y="50"/>
                      <a:pt x="84" y="49"/>
                    </a:cubicBezTo>
                    <a:cubicBezTo>
                      <a:pt x="86" y="49"/>
                      <a:pt x="89" y="48"/>
                      <a:pt x="91" y="47"/>
                    </a:cubicBezTo>
                    <a:cubicBezTo>
                      <a:pt x="95" y="46"/>
                      <a:pt x="99" y="46"/>
                      <a:pt x="102" y="44"/>
                    </a:cubicBezTo>
                    <a:cubicBezTo>
                      <a:pt x="104" y="44"/>
                      <a:pt x="107" y="43"/>
                      <a:pt x="108" y="45"/>
                    </a:cubicBezTo>
                    <a:cubicBezTo>
                      <a:pt x="109" y="46"/>
                      <a:pt x="105" y="47"/>
                      <a:pt x="104" y="48"/>
                    </a:cubicBezTo>
                    <a:cubicBezTo>
                      <a:pt x="102" y="49"/>
                      <a:pt x="110" y="49"/>
                      <a:pt x="111" y="49"/>
                    </a:cubicBezTo>
                    <a:cubicBezTo>
                      <a:pt x="111" y="49"/>
                      <a:pt x="113" y="49"/>
                      <a:pt x="113" y="49"/>
                    </a:cubicBezTo>
                    <a:cubicBezTo>
                      <a:pt x="114" y="48"/>
                      <a:pt x="116" y="46"/>
                      <a:pt x="117" y="47"/>
                    </a:cubicBezTo>
                    <a:cubicBezTo>
                      <a:pt x="118" y="48"/>
                      <a:pt x="113" y="54"/>
                      <a:pt x="112" y="54"/>
                    </a:cubicBezTo>
                    <a:cubicBezTo>
                      <a:pt x="110" y="54"/>
                      <a:pt x="114" y="54"/>
                      <a:pt x="112" y="54"/>
                    </a:cubicBezTo>
                    <a:close/>
                    <a:moveTo>
                      <a:pt x="157" y="78"/>
                    </a:moveTo>
                    <a:cubicBezTo>
                      <a:pt x="157" y="78"/>
                      <a:pt x="152" y="78"/>
                      <a:pt x="153" y="78"/>
                    </a:cubicBezTo>
                    <a:cubicBezTo>
                      <a:pt x="153" y="79"/>
                      <a:pt x="155" y="78"/>
                      <a:pt x="155" y="79"/>
                    </a:cubicBezTo>
                    <a:cubicBezTo>
                      <a:pt x="155" y="80"/>
                      <a:pt x="151" y="81"/>
                      <a:pt x="150" y="81"/>
                    </a:cubicBezTo>
                    <a:cubicBezTo>
                      <a:pt x="148" y="81"/>
                      <a:pt x="147" y="83"/>
                      <a:pt x="145" y="84"/>
                    </a:cubicBezTo>
                    <a:cubicBezTo>
                      <a:pt x="145" y="84"/>
                      <a:pt x="141" y="84"/>
                      <a:pt x="142" y="85"/>
                    </a:cubicBezTo>
                    <a:cubicBezTo>
                      <a:pt x="142" y="86"/>
                      <a:pt x="145" y="86"/>
                      <a:pt x="142" y="88"/>
                    </a:cubicBezTo>
                    <a:cubicBezTo>
                      <a:pt x="141" y="88"/>
                      <a:pt x="137" y="88"/>
                      <a:pt x="137" y="89"/>
                    </a:cubicBezTo>
                    <a:cubicBezTo>
                      <a:pt x="136" y="89"/>
                      <a:pt x="137" y="90"/>
                      <a:pt x="137" y="90"/>
                    </a:cubicBezTo>
                    <a:cubicBezTo>
                      <a:pt x="137" y="92"/>
                      <a:pt x="135" y="92"/>
                      <a:pt x="134" y="92"/>
                    </a:cubicBezTo>
                    <a:cubicBezTo>
                      <a:pt x="131" y="93"/>
                      <a:pt x="128" y="93"/>
                      <a:pt x="125" y="93"/>
                    </a:cubicBezTo>
                    <a:cubicBezTo>
                      <a:pt x="125" y="93"/>
                      <a:pt x="120" y="90"/>
                      <a:pt x="120" y="90"/>
                    </a:cubicBezTo>
                    <a:cubicBezTo>
                      <a:pt x="122" y="89"/>
                      <a:pt x="125" y="90"/>
                      <a:pt x="126" y="89"/>
                    </a:cubicBezTo>
                    <a:cubicBezTo>
                      <a:pt x="127" y="89"/>
                      <a:pt x="126" y="87"/>
                      <a:pt x="127" y="87"/>
                    </a:cubicBezTo>
                    <a:cubicBezTo>
                      <a:pt x="128" y="85"/>
                      <a:pt x="130" y="86"/>
                      <a:pt x="131" y="85"/>
                    </a:cubicBezTo>
                    <a:cubicBezTo>
                      <a:pt x="132" y="85"/>
                      <a:pt x="130" y="83"/>
                      <a:pt x="130" y="83"/>
                    </a:cubicBezTo>
                    <a:cubicBezTo>
                      <a:pt x="128" y="82"/>
                      <a:pt x="128" y="82"/>
                      <a:pt x="128" y="81"/>
                    </a:cubicBezTo>
                    <a:cubicBezTo>
                      <a:pt x="128" y="79"/>
                      <a:pt x="126" y="80"/>
                      <a:pt x="126" y="79"/>
                    </a:cubicBezTo>
                    <a:cubicBezTo>
                      <a:pt x="125" y="78"/>
                      <a:pt x="128" y="79"/>
                      <a:pt x="128" y="79"/>
                    </a:cubicBezTo>
                    <a:cubicBezTo>
                      <a:pt x="131" y="80"/>
                      <a:pt x="134" y="81"/>
                      <a:pt x="136" y="82"/>
                    </a:cubicBezTo>
                    <a:cubicBezTo>
                      <a:pt x="138" y="84"/>
                      <a:pt x="142" y="83"/>
                      <a:pt x="144" y="82"/>
                    </a:cubicBezTo>
                    <a:cubicBezTo>
                      <a:pt x="147" y="81"/>
                      <a:pt x="148" y="78"/>
                      <a:pt x="152" y="77"/>
                    </a:cubicBezTo>
                    <a:cubicBezTo>
                      <a:pt x="153" y="76"/>
                      <a:pt x="155" y="76"/>
                      <a:pt x="157" y="77"/>
                    </a:cubicBezTo>
                    <a:cubicBezTo>
                      <a:pt x="157" y="77"/>
                      <a:pt x="160" y="78"/>
                      <a:pt x="160" y="78"/>
                    </a:cubicBezTo>
                    <a:cubicBezTo>
                      <a:pt x="160" y="78"/>
                      <a:pt x="158" y="78"/>
                      <a:pt x="157" y="78"/>
                    </a:cubicBezTo>
                    <a:close/>
                    <a:moveTo>
                      <a:pt x="222" y="165"/>
                    </a:moveTo>
                    <a:cubicBezTo>
                      <a:pt x="221" y="167"/>
                      <a:pt x="219" y="163"/>
                      <a:pt x="219" y="162"/>
                    </a:cubicBezTo>
                    <a:cubicBezTo>
                      <a:pt x="219" y="160"/>
                      <a:pt x="221" y="159"/>
                      <a:pt x="221" y="157"/>
                    </a:cubicBezTo>
                    <a:cubicBezTo>
                      <a:pt x="220" y="156"/>
                      <a:pt x="219" y="159"/>
                      <a:pt x="218" y="158"/>
                    </a:cubicBezTo>
                    <a:cubicBezTo>
                      <a:pt x="218" y="157"/>
                      <a:pt x="218" y="154"/>
                      <a:pt x="216" y="154"/>
                    </a:cubicBezTo>
                    <a:cubicBezTo>
                      <a:pt x="216" y="154"/>
                      <a:pt x="216" y="156"/>
                      <a:pt x="215" y="156"/>
                    </a:cubicBezTo>
                    <a:cubicBezTo>
                      <a:pt x="214" y="155"/>
                      <a:pt x="214" y="154"/>
                      <a:pt x="213" y="153"/>
                    </a:cubicBezTo>
                    <a:cubicBezTo>
                      <a:pt x="212" y="152"/>
                      <a:pt x="211" y="151"/>
                      <a:pt x="210" y="150"/>
                    </a:cubicBezTo>
                    <a:cubicBezTo>
                      <a:pt x="209" y="149"/>
                      <a:pt x="212" y="149"/>
                      <a:pt x="212" y="148"/>
                    </a:cubicBezTo>
                    <a:cubicBezTo>
                      <a:pt x="211" y="147"/>
                      <a:pt x="209" y="148"/>
                      <a:pt x="209" y="147"/>
                    </a:cubicBezTo>
                    <a:cubicBezTo>
                      <a:pt x="209" y="146"/>
                      <a:pt x="210" y="143"/>
                      <a:pt x="210" y="142"/>
                    </a:cubicBezTo>
                    <a:cubicBezTo>
                      <a:pt x="212" y="140"/>
                      <a:pt x="217" y="147"/>
                      <a:pt x="217" y="148"/>
                    </a:cubicBezTo>
                    <a:cubicBezTo>
                      <a:pt x="218" y="150"/>
                      <a:pt x="219" y="151"/>
                      <a:pt x="219" y="153"/>
                    </a:cubicBezTo>
                    <a:cubicBezTo>
                      <a:pt x="220" y="155"/>
                      <a:pt x="220" y="154"/>
                      <a:pt x="221" y="156"/>
                    </a:cubicBezTo>
                    <a:cubicBezTo>
                      <a:pt x="221" y="157"/>
                      <a:pt x="222" y="158"/>
                      <a:pt x="222" y="159"/>
                    </a:cubicBezTo>
                    <a:cubicBezTo>
                      <a:pt x="223" y="161"/>
                      <a:pt x="222" y="163"/>
                      <a:pt x="222" y="165"/>
                    </a:cubicBezTo>
                    <a:cubicBezTo>
                      <a:pt x="221" y="166"/>
                      <a:pt x="222" y="164"/>
                      <a:pt x="222" y="16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 name="Freeform 781"/>
              <p:cNvSpPr>
                <a:spLocks/>
              </p:cNvSpPr>
              <p:nvPr/>
            </p:nvSpPr>
            <p:spPr bwMode="auto">
              <a:xfrm>
                <a:off x="6971448" y="2073440"/>
                <a:ext cx="35952" cy="15983"/>
              </a:xfrm>
              <a:custGeom>
                <a:avLst/>
                <a:gdLst>
                  <a:gd name="T0" fmla="*/ 4 w 9"/>
                  <a:gd name="T1" fmla="*/ 3 h 4"/>
                  <a:gd name="T2" fmla="*/ 1 w 9"/>
                  <a:gd name="T3" fmla="*/ 2 h 4"/>
                  <a:gd name="T4" fmla="*/ 5 w 9"/>
                  <a:gd name="T5" fmla="*/ 2 h 4"/>
                  <a:gd name="T6" fmla="*/ 0 w 9"/>
                  <a:gd name="T7" fmla="*/ 0 h 4"/>
                  <a:gd name="T8" fmla="*/ 9 w 9"/>
                  <a:gd name="T9" fmla="*/ 2 h 4"/>
                  <a:gd name="T10" fmla="*/ 5 w 9"/>
                  <a:gd name="T11" fmla="*/ 2 h 4"/>
                  <a:gd name="T12" fmla="*/ 4 w 9"/>
                  <a:gd name="T13" fmla="*/ 3 h 4"/>
                  <a:gd name="T14" fmla="*/ 4 w 9"/>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
                    <a:moveTo>
                      <a:pt x="4" y="3"/>
                    </a:moveTo>
                    <a:cubicBezTo>
                      <a:pt x="4" y="3"/>
                      <a:pt x="1" y="2"/>
                      <a:pt x="1" y="2"/>
                    </a:cubicBezTo>
                    <a:cubicBezTo>
                      <a:pt x="1" y="2"/>
                      <a:pt x="4" y="2"/>
                      <a:pt x="5" y="2"/>
                    </a:cubicBezTo>
                    <a:cubicBezTo>
                      <a:pt x="3" y="1"/>
                      <a:pt x="1" y="2"/>
                      <a:pt x="0" y="0"/>
                    </a:cubicBezTo>
                    <a:cubicBezTo>
                      <a:pt x="1" y="1"/>
                      <a:pt x="8" y="0"/>
                      <a:pt x="9" y="2"/>
                    </a:cubicBezTo>
                    <a:cubicBezTo>
                      <a:pt x="9" y="2"/>
                      <a:pt x="6" y="2"/>
                      <a:pt x="5" y="2"/>
                    </a:cubicBezTo>
                    <a:cubicBezTo>
                      <a:pt x="5" y="2"/>
                      <a:pt x="7" y="4"/>
                      <a:pt x="4" y="3"/>
                    </a:cubicBezTo>
                    <a:cubicBezTo>
                      <a:pt x="3" y="3"/>
                      <a:pt x="6" y="4"/>
                      <a:pt x="4"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 name="Freeform 403"/>
              <p:cNvSpPr>
                <a:spLocks/>
              </p:cNvSpPr>
              <p:nvPr/>
            </p:nvSpPr>
            <p:spPr bwMode="auto">
              <a:xfrm>
                <a:off x="9915476" y="4498799"/>
                <a:ext cx="796259" cy="595351"/>
              </a:xfrm>
              <a:custGeom>
                <a:avLst/>
                <a:gdLst>
                  <a:gd name="T0" fmla="*/ 96 w 204"/>
                  <a:gd name="T1" fmla="*/ 3 h 152"/>
                  <a:gd name="T2" fmla="*/ 97 w 204"/>
                  <a:gd name="T3" fmla="*/ 7 h 152"/>
                  <a:gd name="T4" fmla="*/ 86 w 204"/>
                  <a:gd name="T5" fmla="*/ 13 h 152"/>
                  <a:gd name="T6" fmla="*/ 76 w 204"/>
                  <a:gd name="T7" fmla="*/ 24 h 152"/>
                  <a:gd name="T8" fmla="*/ 71 w 204"/>
                  <a:gd name="T9" fmla="*/ 15 h 152"/>
                  <a:gd name="T10" fmla="*/ 65 w 204"/>
                  <a:gd name="T11" fmla="*/ 19 h 152"/>
                  <a:gd name="T12" fmla="*/ 62 w 204"/>
                  <a:gd name="T13" fmla="*/ 22 h 152"/>
                  <a:gd name="T14" fmla="*/ 59 w 204"/>
                  <a:gd name="T15" fmla="*/ 26 h 152"/>
                  <a:gd name="T16" fmla="*/ 55 w 204"/>
                  <a:gd name="T17" fmla="*/ 33 h 152"/>
                  <a:gd name="T18" fmla="*/ 51 w 204"/>
                  <a:gd name="T19" fmla="*/ 30 h 152"/>
                  <a:gd name="T20" fmla="*/ 47 w 204"/>
                  <a:gd name="T21" fmla="*/ 38 h 152"/>
                  <a:gd name="T22" fmla="*/ 24 w 204"/>
                  <a:gd name="T23" fmla="*/ 50 h 152"/>
                  <a:gd name="T24" fmla="*/ 7 w 204"/>
                  <a:gd name="T25" fmla="*/ 60 h 152"/>
                  <a:gd name="T26" fmla="*/ 3 w 204"/>
                  <a:gd name="T27" fmla="*/ 68 h 152"/>
                  <a:gd name="T28" fmla="*/ 4 w 204"/>
                  <a:gd name="T29" fmla="*/ 82 h 152"/>
                  <a:gd name="T30" fmla="*/ 7 w 204"/>
                  <a:gd name="T31" fmla="*/ 91 h 152"/>
                  <a:gd name="T32" fmla="*/ 13 w 204"/>
                  <a:gd name="T33" fmla="*/ 106 h 152"/>
                  <a:gd name="T34" fmla="*/ 11 w 204"/>
                  <a:gd name="T35" fmla="*/ 121 h 152"/>
                  <a:gd name="T36" fmla="*/ 30 w 204"/>
                  <a:gd name="T37" fmla="*/ 125 h 152"/>
                  <a:gd name="T38" fmla="*/ 54 w 204"/>
                  <a:gd name="T39" fmla="*/ 121 h 152"/>
                  <a:gd name="T40" fmla="*/ 73 w 204"/>
                  <a:gd name="T41" fmla="*/ 112 h 152"/>
                  <a:gd name="T42" fmla="*/ 96 w 204"/>
                  <a:gd name="T43" fmla="*/ 111 h 152"/>
                  <a:gd name="T44" fmla="*/ 111 w 204"/>
                  <a:gd name="T45" fmla="*/ 121 h 152"/>
                  <a:gd name="T46" fmla="*/ 116 w 204"/>
                  <a:gd name="T47" fmla="*/ 125 h 152"/>
                  <a:gd name="T48" fmla="*/ 125 w 204"/>
                  <a:gd name="T49" fmla="*/ 120 h 152"/>
                  <a:gd name="T50" fmla="*/ 122 w 204"/>
                  <a:gd name="T51" fmla="*/ 129 h 152"/>
                  <a:gd name="T52" fmla="*/ 131 w 204"/>
                  <a:gd name="T53" fmla="*/ 132 h 152"/>
                  <a:gd name="T54" fmla="*/ 145 w 204"/>
                  <a:gd name="T55" fmla="*/ 147 h 152"/>
                  <a:gd name="T56" fmla="*/ 161 w 204"/>
                  <a:gd name="T57" fmla="*/ 145 h 152"/>
                  <a:gd name="T58" fmla="*/ 165 w 204"/>
                  <a:gd name="T59" fmla="*/ 149 h 152"/>
                  <a:gd name="T60" fmla="*/ 174 w 204"/>
                  <a:gd name="T61" fmla="*/ 145 h 152"/>
                  <a:gd name="T62" fmla="*/ 194 w 204"/>
                  <a:gd name="T63" fmla="*/ 118 h 152"/>
                  <a:gd name="T64" fmla="*/ 200 w 204"/>
                  <a:gd name="T65" fmla="*/ 108 h 152"/>
                  <a:gd name="T66" fmla="*/ 202 w 204"/>
                  <a:gd name="T67" fmla="*/ 96 h 152"/>
                  <a:gd name="T68" fmla="*/ 201 w 204"/>
                  <a:gd name="T69" fmla="*/ 83 h 152"/>
                  <a:gd name="T70" fmla="*/ 196 w 204"/>
                  <a:gd name="T71" fmla="*/ 70 h 152"/>
                  <a:gd name="T72" fmla="*/ 184 w 204"/>
                  <a:gd name="T73" fmla="*/ 59 h 152"/>
                  <a:gd name="T74" fmla="*/ 180 w 204"/>
                  <a:gd name="T75" fmla="*/ 50 h 152"/>
                  <a:gd name="T76" fmla="*/ 166 w 204"/>
                  <a:gd name="T77" fmla="*/ 36 h 152"/>
                  <a:gd name="T78" fmla="*/ 161 w 204"/>
                  <a:gd name="T79" fmla="*/ 20 h 152"/>
                  <a:gd name="T80" fmla="*/ 152 w 204"/>
                  <a:gd name="T81" fmla="*/ 8 h 152"/>
                  <a:gd name="T82" fmla="*/ 145 w 204"/>
                  <a:gd name="T83" fmla="*/ 6 h 152"/>
                  <a:gd name="T84" fmla="*/ 143 w 204"/>
                  <a:gd name="T85" fmla="*/ 16 h 152"/>
                  <a:gd name="T86" fmla="*/ 130 w 204"/>
                  <a:gd name="T87" fmla="*/ 31 h 152"/>
                  <a:gd name="T88" fmla="*/ 115 w 204"/>
                  <a:gd name="T89" fmla="*/ 17 h 152"/>
                  <a:gd name="T90" fmla="*/ 118 w 204"/>
                  <a:gd name="T91" fmla="*/ 11 h 152"/>
                  <a:gd name="T92" fmla="*/ 117 w 204"/>
                  <a:gd name="T93" fmla="*/ 8 h 152"/>
                  <a:gd name="T94" fmla="*/ 109 w 204"/>
                  <a:gd name="T95" fmla="*/ 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52">
                    <a:moveTo>
                      <a:pt x="101" y="4"/>
                    </a:moveTo>
                    <a:cubicBezTo>
                      <a:pt x="99" y="4"/>
                      <a:pt x="98" y="2"/>
                      <a:pt x="96" y="2"/>
                    </a:cubicBezTo>
                    <a:cubicBezTo>
                      <a:pt x="95" y="1"/>
                      <a:pt x="95" y="2"/>
                      <a:pt x="96" y="3"/>
                    </a:cubicBezTo>
                    <a:cubicBezTo>
                      <a:pt x="96" y="4"/>
                      <a:pt x="98" y="3"/>
                      <a:pt x="98" y="3"/>
                    </a:cubicBezTo>
                    <a:cubicBezTo>
                      <a:pt x="99" y="4"/>
                      <a:pt x="98" y="6"/>
                      <a:pt x="99" y="6"/>
                    </a:cubicBezTo>
                    <a:cubicBezTo>
                      <a:pt x="99" y="7"/>
                      <a:pt x="98" y="7"/>
                      <a:pt x="97" y="7"/>
                    </a:cubicBezTo>
                    <a:cubicBezTo>
                      <a:pt x="96" y="8"/>
                      <a:pt x="95" y="8"/>
                      <a:pt x="94" y="8"/>
                    </a:cubicBezTo>
                    <a:cubicBezTo>
                      <a:pt x="92" y="7"/>
                      <a:pt x="92" y="8"/>
                      <a:pt x="90" y="8"/>
                    </a:cubicBezTo>
                    <a:cubicBezTo>
                      <a:pt x="87" y="9"/>
                      <a:pt x="88" y="12"/>
                      <a:pt x="86" y="13"/>
                    </a:cubicBezTo>
                    <a:cubicBezTo>
                      <a:pt x="84" y="15"/>
                      <a:pt x="83" y="18"/>
                      <a:pt x="84" y="20"/>
                    </a:cubicBezTo>
                    <a:cubicBezTo>
                      <a:pt x="86" y="23"/>
                      <a:pt x="81" y="21"/>
                      <a:pt x="80" y="21"/>
                    </a:cubicBezTo>
                    <a:cubicBezTo>
                      <a:pt x="79" y="21"/>
                      <a:pt x="76" y="24"/>
                      <a:pt x="76" y="24"/>
                    </a:cubicBezTo>
                    <a:cubicBezTo>
                      <a:pt x="76" y="24"/>
                      <a:pt x="75" y="19"/>
                      <a:pt x="74" y="18"/>
                    </a:cubicBezTo>
                    <a:cubicBezTo>
                      <a:pt x="74" y="17"/>
                      <a:pt x="73" y="17"/>
                      <a:pt x="72" y="17"/>
                    </a:cubicBezTo>
                    <a:cubicBezTo>
                      <a:pt x="71" y="16"/>
                      <a:pt x="71" y="16"/>
                      <a:pt x="71" y="15"/>
                    </a:cubicBezTo>
                    <a:cubicBezTo>
                      <a:pt x="70" y="14"/>
                      <a:pt x="70" y="16"/>
                      <a:pt x="70" y="17"/>
                    </a:cubicBezTo>
                    <a:cubicBezTo>
                      <a:pt x="69" y="17"/>
                      <a:pt x="68" y="17"/>
                      <a:pt x="68" y="16"/>
                    </a:cubicBezTo>
                    <a:cubicBezTo>
                      <a:pt x="66" y="16"/>
                      <a:pt x="67" y="20"/>
                      <a:pt x="65" y="19"/>
                    </a:cubicBezTo>
                    <a:cubicBezTo>
                      <a:pt x="65" y="19"/>
                      <a:pt x="64" y="18"/>
                      <a:pt x="64" y="18"/>
                    </a:cubicBezTo>
                    <a:cubicBezTo>
                      <a:pt x="63" y="19"/>
                      <a:pt x="63" y="19"/>
                      <a:pt x="63" y="19"/>
                    </a:cubicBezTo>
                    <a:cubicBezTo>
                      <a:pt x="60" y="18"/>
                      <a:pt x="62" y="22"/>
                      <a:pt x="62" y="22"/>
                    </a:cubicBezTo>
                    <a:cubicBezTo>
                      <a:pt x="62" y="22"/>
                      <a:pt x="60" y="22"/>
                      <a:pt x="60" y="22"/>
                    </a:cubicBezTo>
                    <a:cubicBezTo>
                      <a:pt x="60" y="23"/>
                      <a:pt x="61" y="23"/>
                      <a:pt x="61" y="23"/>
                    </a:cubicBezTo>
                    <a:cubicBezTo>
                      <a:pt x="60" y="25"/>
                      <a:pt x="59" y="23"/>
                      <a:pt x="59" y="26"/>
                    </a:cubicBezTo>
                    <a:cubicBezTo>
                      <a:pt x="59" y="27"/>
                      <a:pt x="60" y="27"/>
                      <a:pt x="60" y="28"/>
                    </a:cubicBezTo>
                    <a:cubicBezTo>
                      <a:pt x="60" y="30"/>
                      <a:pt x="53" y="26"/>
                      <a:pt x="53" y="29"/>
                    </a:cubicBezTo>
                    <a:cubicBezTo>
                      <a:pt x="53" y="30"/>
                      <a:pt x="57" y="32"/>
                      <a:pt x="55" y="33"/>
                    </a:cubicBezTo>
                    <a:cubicBezTo>
                      <a:pt x="54" y="33"/>
                      <a:pt x="54" y="32"/>
                      <a:pt x="54" y="33"/>
                    </a:cubicBezTo>
                    <a:cubicBezTo>
                      <a:pt x="53" y="34"/>
                      <a:pt x="53" y="34"/>
                      <a:pt x="52" y="33"/>
                    </a:cubicBezTo>
                    <a:cubicBezTo>
                      <a:pt x="51" y="33"/>
                      <a:pt x="52" y="31"/>
                      <a:pt x="51" y="30"/>
                    </a:cubicBezTo>
                    <a:cubicBezTo>
                      <a:pt x="50" y="28"/>
                      <a:pt x="48" y="32"/>
                      <a:pt x="47" y="33"/>
                    </a:cubicBezTo>
                    <a:cubicBezTo>
                      <a:pt x="47" y="34"/>
                      <a:pt x="46" y="35"/>
                      <a:pt x="46" y="36"/>
                    </a:cubicBezTo>
                    <a:cubicBezTo>
                      <a:pt x="46" y="36"/>
                      <a:pt x="47" y="37"/>
                      <a:pt x="47" y="38"/>
                    </a:cubicBezTo>
                    <a:cubicBezTo>
                      <a:pt x="47" y="38"/>
                      <a:pt x="45" y="40"/>
                      <a:pt x="44" y="41"/>
                    </a:cubicBezTo>
                    <a:cubicBezTo>
                      <a:pt x="41" y="44"/>
                      <a:pt x="38" y="46"/>
                      <a:pt x="34" y="47"/>
                    </a:cubicBezTo>
                    <a:cubicBezTo>
                      <a:pt x="31" y="47"/>
                      <a:pt x="28" y="49"/>
                      <a:pt x="24" y="50"/>
                    </a:cubicBezTo>
                    <a:cubicBezTo>
                      <a:pt x="21" y="51"/>
                      <a:pt x="18" y="51"/>
                      <a:pt x="15" y="53"/>
                    </a:cubicBezTo>
                    <a:cubicBezTo>
                      <a:pt x="13" y="55"/>
                      <a:pt x="12" y="55"/>
                      <a:pt x="10" y="56"/>
                    </a:cubicBezTo>
                    <a:cubicBezTo>
                      <a:pt x="9" y="57"/>
                      <a:pt x="7" y="60"/>
                      <a:pt x="7" y="60"/>
                    </a:cubicBezTo>
                    <a:cubicBezTo>
                      <a:pt x="6" y="60"/>
                      <a:pt x="7" y="57"/>
                      <a:pt x="7" y="56"/>
                    </a:cubicBezTo>
                    <a:cubicBezTo>
                      <a:pt x="5" y="56"/>
                      <a:pt x="4" y="61"/>
                      <a:pt x="4" y="61"/>
                    </a:cubicBezTo>
                    <a:cubicBezTo>
                      <a:pt x="5" y="64"/>
                      <a:pt x="3" y="65"/>
                      <a:pt x="3" y="68"/>
                    </a:cubicBezTo>
                    <a:cubicBezTo>
                      <a:pt x="3" y="69"/>
                      <a:pt x="8" y="80"/>
                      <a:pt x="6" y="81"/>
                    </a:cubicBezTo>
                    <a:cubicBezTo>
                      <a:pt x="6" y="81"/>
                      <a:pt x="3" y="77"/>
                      <a:pt x="3" y="77"/>
                    </a:cubicBezTo>
                    <a:cubicBezTo>
                      <a:pt x="3" y="78"/>
                      <a:pt x="6" y="81"/>
                      <a:pt x="4" y="82"/>
                    </a:cubicBezTo>
                    <a:cubicBezTo>
                      <a:pt x="2" y="82"/>
                      <a:pt x="2" y="77"/>
                      <a:pt x="0" y="77"/>
                    </a:cubicBezTo>
                    <a:cubicBezTo>
                      <a:pt x="0" y="77"/>
                      <a:pt x="6" y="85"/>
                      <a:pt x="6" y="86"/>
                    </a:cubicBezTo>
                    <a:cubicBezTo>
                      <a:pt x="7" y="87"/>
                      <a:pt x="6" y="89"/>
                      <a:pt x="7" y="91"/>
                    </a:cubicBezTo>
                    <a:cubicBezTo>
                      <a:pt x="8" y="93"/>
                      <a:pt x="9" y="94"/>
                      <a:pt x="10" y="96"/>
                    </a:cubicBezTo>
                    <a:cubicBezTo>
                      <a:pt x="11" y="97"/>
                      <a:pt x="11" y="100"/>
                      <a:pt x="11" y="101"/>
                    </a:cubicBezTo>
                    <a:cubicBezTo>
                      <a:pt x="11" y="103"/>
                      <a:pt x="12" y="105"/>
                      <a:pt x="13" y="106"/>
                    </a:cubicBezTo>
                    <a:cubicBezTo>
                      <a:pt x="14" y="109"/>
                      <a:pt x="14" y="110"/>
                      <a:pt x="14" y="113"/>
                    </a:cubicBezTo>
                    <a:cubicBezTo>
                      <a:pt x="14" y="114"/>
                      <a:pt x="14" y="119"/>
                      <a:pt x="14" y="119"/>
                    </a:cubicBezTo>
                    <a:cubicBezTo>
                      <a:pt x="13" y="120"/>
                      <a:pt x="12" y="120"/>
                      <a:pt x="11" y="121"/>
                    </a:cubicBezTo>
                    <a:cubicBezTo>
                      <a:pt x="10" y="124"/>
                      <a:pt x="12" y="124"/>
                      <a:pt x="13" y="125"/>
                    </a:cubicBezTo>
                    <a:cubicBezTo>
                      <a:pt x="17" y="127"/>
                      <a:pt x="20" y="129"/>
                      <a:pt x="25" y="128"/>
                    </a:cubicBezTo>
                    <a:cubicBezTo>
                      <a:pt x="27" y="127"/>
                      <a:pt x="29" y="126"/>
                      <a:pt x="30" y="125"/>
                    </a:cubicBezTo>
                    <a:cubicBezTo>
                      <a:pt x="33" y="124"/>
                      <a:pt x="32" y="125"/>
                      <a:pt x="33" y="123"/>
                    </a:cubicBezTo>
                    <a:cubicBezTo>
                      <a:pt x="35" y="121"/>
                      <a:pt x="42" y="121"/>
                      <a:pt x="44" y="122"/>
                    </a:cubicBezTo>
                    <a:cubicBezTo>
                      <a:pt x="47" y="122"/>
                      <a:pt x="52" y="124"/>
                      <a:pt x="54" y="121"/>
                    </a:cubicBezTo>
                    <a:cubicBezTo>
                      <a:pt x="55" y="120"/>
                      <a:pt x="55" y="118"/>
                      <a:pt x="57" y="117"/>
                    </a:cubicBezTo>
                    <a:cubicBezTo>
                      <a:pt x="59" y="116"/>
                      <a:pt x="61" y="115"/>
                      <a:pt x="63" y="114"/>
                    </a:cubicBezTo>
                    <a:cubicBezTo>
                      <a:pt x="66" y="112"/>
                      <a:pt x="70" y="114"/>
                      <a:pt x="73" y="112"/>
                    </a:cubicBezTo>
                    <a:cubicBezTo>
                      <a:pt x="78" y="110"/>
                      <a:pt x="82" y="110"/>
                      <a:pt x="88" y="109"/>
                    </a:cubicBezTo>
                    <a:cubicBezTo>
                      <a:pt x="89" y="109"/>
                      <a:pt x="90" y="108"/>
                      <a:pt x="92" y="108"/>
                    </a:cubicBezTo>
                    <a:cubicBezTo>
                      <a:pt x="93" y="109"/>
                      <a:pt x="95" y="110"/>
                      <a:pt x="96" y="111"/>
                    </a:cubicBezTo>
                    <a:cubicBezTo>
                      <a:pt x="97" y="111"/>
                      <a:pt x="107" y="113"/>
                      <a:pt x="107" y="114"/>
                    </a:cubicBezTo>
                    <a:cubicBezTo>
                      <a:pt x="106" y="115"/>
                      <a:pt x="105" y="118"/>
                      <a:pt x="107" y="117"/>
                    </a:cubicBezTo>
                    <a:cubicBezTo>
                      <a:pt x="108" y="117"/>
                      <a:pt x="110" y="120"/>
                      <a:pt x="111" y="121"/>
                    </a:cubicBezTo>
                    <a:cubicBezTo>
                      <a:pt x="112" y="122"/>
                      <a:pt x="112" y="123"/>
                      <a:pt x="112" y="125"/>
                    </a:cubicBezTo>
                    <a:cubicBezTo>
                      <a:pt x="113" y="126"/>
                      <a:pt x="115" y="128"/>
                      <a:pt x="115" y="128"/>
                    </a:cubicBezTo>
                    <a:cubicBezTo>
                      <a:pt x="115" y="127"/>
                      <a:pt x="114" y="126"/>
                      <a:pt x="116" y="125"/>
                    </a:cubicBezTo>
                    <a:cubicBezTo>
                      <a:pt x="117" y="124"/>
                      <a:pt x="118" y="123"/>
                      <a:pt x="120" y="122"/>
                    </a:cubicBezTo>
                    <a:cubicBezTo>
                      <a:pt x="121" y="121"/>
                      <a:pt x="126" y="116"/>
                      <a:pt x="125" y="115"/>
                    </a:cubicBezTo>
                    <a:cubicBezTo>
                      <a:pt x="126" y="117"/>
                      <a:pt x="125" y="118"/>
                      <a:pt x="125" y="120"/>
                    </a:cubicBezTo>
                    <a:cubicBezTo>
                      <a:pt x="126" y="121"/>
                      <a:pt x="124" y="122"/>
                      <a:pt x="124" y="122"/>
                    </a:cubicBezTo>
                    <a:cubicBezTo>
                      <a:pt x="123" y="124"/>
                      <a:pt x="123" y="125"/>
                      <a:pt x="123" y="126"/>
                    </a:cubicBezTo>
                    <a:cubicBezTo>
                      <a:pt x="123" y="128"/>
                      <a:pt x="119" y="129"/>
                      <a:pt x="122" y="129"/>
                    </a:cubicBezTo>
                    <a:cubicBezTo>
                      <a:pt x="126" y="129"/>
                      <a:pt x="124" y="125"/>
                      <a:pt x="125" y="123"/>
                    </a:cubicBezTo>
                    <a:cubicBezTo>
                      <a:pt x="125" y="123"/>
                      <a:pt x="129" y="127"/>
                      <a:pt x="128" y="129"/>
                    </a:cubicBezTo>
                    <a:cubicBezTo>
                      <a:pt x="125" y="133"/>
                      <a:pt x="129" y="130"/>
                      <a:pt x="131" y="132"/>
                    </a:cubicBezTo>
                    <a:cubicBezTo>
                      <a:pt x="134" y="135"/>
                      <a:pt x="134" y="136"/>
                      <a:pt x="134" y="139"/>
                    </a:cubicBezTo>
                    <a:cubicBezTo>
                      <a:pt x="133" y="142"/>
                      <a:pt x="137" y="145"/>
                      <a:pt x="139" y="145"/>
                    </a:cubicBezTo>
                    <a:cubicBezTo>
                      <a:pt x="141" y="146"/>
                      <a:pt x="143" y="147"/>
                      <a:pt x="145" y="147"/>
                    </a:cubicBezTo>
                    <a:cubicBezTo>
                      <a:pt x="147" y="147"/>
                      <a:pt x="151" y="152"/>
                      <a:pt x="153" y="151"/>
                    </a:cubicBezTo>
                    <a:cubicBezTo>
                      <a:pt x="155" y="150"/>
                      <a:pt x="157" y="149"/>
                      <a:pt x="158" y="147"/>
                    </a:cubicBezTo>
                    <a:cubicBezTo>
                      <a:pt x="158" y="147"/>
                      <a:pt x="160" y="144"/>
                      <a:pt x="161" y="145"/>
                    </a:cubicBezTo>
                    <a:cubicBezTo>
                      <a:pt x="161" y="146"/>
                      <a:pt x="159" y="147"/>
                      <a:pt x="160" y="148"/>
                    </a:cubicBezTo>
                    <a:cubicBezTo>
                      <a:pt x="161" y="149"/>
                      <a:pt x="161" y="146"/>
                      <a:pt x="162" y="146"/>
                    </a:cubicBezTo>
                    <a:cubicBezTo>
                      <a:pt x="162" y="146"/>
                      <a:pt x="164" y="149"/>
                      <a:pt x="165" y="149"/>
                    </a:cubicBezTo>
                    <a:cubicBezTo>
                      <a:pt x="165" y="150"/>
                      <a:pt x="167" y="152"/>
                      <a:pt x="168" y="152"/>
                    </a:cubicBezTo>
                    <a:cubicBezTo>
                      <a:pt x="167" y="152"/>
                      <a:pt x="170" y="149"/>
                      <a:pt x="170" y="149"/>
                    </a:cubicBezTo>
                    <a:cubicBezTo>
                      <a:pt x="172" y="148"/>
                      <a:pt x="173" y="146"/>
                      <a:pt x="174" y="145"/>
                    </a:cubicBezTo>
                    <a:cubicBezTo>
                      <a:pt x="177" y="144"/>
                      <a:pt x="185" y="146"/>
                      <a:pt x="185" y="142"/>
                    </a:cubicBezTo>
                    <a:cubicBezTo>
                      <a:pt x="186" y="137"/>
                      <a:pt x="187" y="134"/>
                      <a:pt x="188" y="130"/>
                    </a:cubicBezTo>
                    <a:cubicBezTo>
                      <a:pt x="190" y="126"/>
                      <a:pt x="191" y="122"/>
                      <a:pt x="194" y="118"/>
                    </a:cubicBezTo>
                    <a:cubicBezTo>
                      <a:pt x="195" y="117"/>
                      <a:pt x="197" y="116"/>
                      <a:pt x="198" y="114"/>
                    </a:cubicBezTo>
                    <a:cubicBezTo>
                      <a:pt x="198" y="113"/>
                      <a:pt x="198" y="113"/>
                      <a:pt x="198" y="112"/>
                    </a:cubicBezTo>
                    <a:cubicBezTo>
                      <a:pt x="199" y="111"/>
                      <a:pt x="200" y="110"/>
                      <a:pt x="200" y="108"/>
                    </a:cubicBezTo>
                    <a:cubicBezTo>
                      <a:pt x="201" y="106"/>
                      <a:pt x="200" y="104"/>
                      <a:pt x="201" y="102"/>
                    </a:cubicBezTo>
                    <a:cubicBezTo>
                      <a:pt x="201" y="101"/>
                      <a:pt x="202" y="100"/>
                      <a:pt x="202" y="99"/>
                    </a:cubicBezTo>
                    <a:cubicBezTo>
                      <a:pt x="203" y="98"/>
                      <a:pt x="201" y="97"/>
                      <a:pt x="202" y="96"/>
                    </a:cubicBezTo>
                    <a:cubicBezTo>
                      <a:pt x="203" y="95"/>
                      <a:pt x="204" y="92"/>
                      <a:pt x="203" y="91"/>
                    </a:cubicBezTo>
                    <a:cubicBezTo>
                      <a:pt x="203" y="89"/>
                      <a:pt x="202" y="88"/>
                      <a:pt x="202" y="87"/>
                    </a:cubicBezTo>
                    <a:cubicBezTo>
                      <a:pt x="201" y="86"/>
                      <a:pt x="201" y="84"/>
                      <a:pt x="201" y="83"/>
                    </a:cubicBezTo>
                    <a:cubicBezTo>
                      <a:pt x="200" y="79"/>
                      <a:pt x="203" y="77"/>
                      <a:pt x="202" y="73"/>
                    </a:cubicBezTo>
                    <a:cubicBezTo>
                      <a:pt x="202" y="74"/>
                      <a:pt x="201" y="76"/>
                      <a:pt x="200" y="76"/>
                    </a:cubicBezTo>
                    <a:cubicBezTo>
                      <a:pt x="198" y="76"/>
                      <a:pt x="197" y="72"/>
                      <a:pt x="196" y="70"/>
                    </a:cubicBezTo>
                    <a:cubicBezTo>
                      <a:pt x="194" y="67"/>
                      <a:pt x="190" y="67"/>
                      <a:pt x="190" y="62"/>
                    </a:cubicBezTo>
                    <a:cubicBezTo>
                      <a:pt x="189" y="60"/>
                      <a:pt x="188" y="60"/>
                      <a:pt x="187" y="59"/>
                    </a:cubicBezTo>
                    <a:cubicBezTo>
                      <a:pt x="185" y="58"/>
                      <a:pt x="185" y="61"/>
                      <a:pt x="184" y="59"/>
                    </a:cubicBezTo>
                    <a:cubicBezTo>
                      <a:pt x="184" y="56"/>
                      <a:pt x="183" y="55"/>
                      <a:pt x="181" y="53"/>
                    </a:cubicBezTo>
                    <a:cubicBezTo>
                      <a:pt x="181" y="53"/>
                      <a:pt x="180" y="52"/>
                      <a:pt x="180" y="51"/>
                    </a:cubicBezTo>
                    <a:cubicBezTo>
                      <a:pt x="179" y="51"/>
                      <a:pt x="180" y="49"/>
                      <a:pt x="180" y="50"/>
                    </a:cubicBezTo>
                    <a:cubicBezTo>
                      <a:pt x="178" y="48"/>
                      <a:pt x="176" y="47"/>
                      <a:pt x="174" y="46"/>
                    </a:cubicBezTo>
                    <a:cubicBezTo>
                      <a:pt x="172" y="44"/>
                      <a:pt x="169" y="45"/>
                      <a:pt x="168" y="43"/>
                    </a:cubicBezTo>
                    <a:cubicBezTo>
                      <a:pt x="166" y="41"/>
                      <a:pt x="167" y="37"/>
                      <a:pt x="166" y="36"/>
                    </a:cubicBezTo>
                    <a:cubicBezTo>
                      <a:pt x="166" y="34"/>
                      <a:pt x="166" y="32"/>
                      <a:pt x="165" y="31"/>
                    </a:cubicBezTo>
                    <a:cubicBezTo>
                      <a:pt x="164" y="30"/>
                      <a:pt x="163" y="30"/>
                      <a:pt x="163" y="28"/>
                    </a:cubicBezTo>
                    <a:cubicBezTo>
                      <a:pt x="163" y="26"/>
                      <a:pt x="163" y="23"/>
                      <a:pt x="161" y="20"/>
                    </a:cubicBezTo>
                    <a:cubicBezTo>
                      <a:pt x="160" y="20"/>
                      <a:pt x="158" y="17"/>
                      <a:pt x="158" y="18"/>
                    </a:cubicBezTo>
                    <a:cubicBezTo>
                      <a:pt x="156" y="18"/>
                      <a:pt x="156" y="19"/>
                      <a:pt x="155" y="17"/>
                    </a:cubicBezTo>
                    <a:cubicBezTo>
                      <a:pt x="153" y="15"/>
                      <a:pt x="154" y="11"/>
                      <a:pt x="152" y="8"/>
                    </a:cubicBezTo>
                    <a:cubicBezTo>
                      <a:pt x="152" y="7"/>
                      <a:pt x="148" y="0"/>
                      <a:pt x="148" y="0"/>
                    </a:cubicBezTo>
                    <a:cubicBezTo>
                      <a:pt x="147" y="0"/>
                      <a:pt x="147" y="2"/>
                      <a:pt x="147" y="3"/>
                    </a:cubicBezTo>
                    <a:cubicBezTo>
                      <a:pt x="147" y="4"/>
                      <a:pt x="146" y="5"/>
                      <a:pt x="145" y="6"/>
                    </a:cubicBezTo>
                    <a:cubicBezTo>
                      <a:pt x="145" y="6"/>
                      <a:pt x="143" y="8"/>
                      <a:pt x="144" y="9"/>
                    </a:cubicBezTo>
                    <a:cubicBezTo>
                      <a:pt x="144" y="9"/>
                      <a:pt x="146" y="9"/>
                      <a:pt x="145" y="10"/>
                    </a:cubicBezTo>
                    <a:cubicBezTo>
                      <a:pt x="144" y="10"/>
                      <a:pt x="143" y="15"/>
                      <a:pt x="143" y="16"/>
                    </a:cubicBezTo>
                    <a:cubicBezTo>
                      <a:pt x="144" y="18"/>
                      <a:pt x="144" y="20"/>
                      <a:pt x="144" y="22"/>
                    </a:cubicBezTo>
                    <a:cubicBezTo>
                      <a:pt x="143" y="26"/>
                      <a:pt x="143" y="36"/>
                      <a:pt x="137" y="36"/>
                    </a:cubicBezTo>
                    <a:cubicBezTo>
                      <a:pt x="133" y="36"/>
                      <a:pt x="133" y="32"/>
                      <a:pt x="130" y="31"/>
                    </a:cubicBezTo>
                    <a:cubicBezTo>
                      <a:pt x="128" y="30"/>
                      <a:pt x="126" y="30"/>
                      <a:pt x="124" y="28"/>
                    </a:cubicBezTo>
                    <a:cubicBezTo>
                      <a:pt x="123" y="27"/>
                      <a:pt x="112" y="21"/>
                      <a:pt x="113" y="20"/>
                    </a:cubicBezTo>
                    <a:cubicBezTo>
                      <a:pt x="113" y="19"/>
                      <a:pt x="114" y="18"/>
                      <a:pt x="115" y="17"/>
                    </a:cubicBezTo>
                    <a:cubicBezTo>
                      <a:pt x="115" y="16"/>
                      <a:pt x="117" y="16"/>
                      <a:pt x="117" y="15"/>
                    </a:cubicBezTo>
                    <a:cubicBezTo>
                      <a:pt x="117" y="15"/>
                      <a:pt x="116" y="14"/>
                      <a:pt x="116" y="13"/>
                    </a:cubicBezTo>
                    <a:cubicBezTo>
                      <a:pt x="117" y="12"/>
                      <a:pt x="117" y="12"/>
                      <a:pt x="118" y="11"/>
                    </a:cubicBezTo>
                    <a:cubicBezTo>
                      <a:pt x="118" y="10"/>
                      <a:pt x="120" y="9"/>
                      <a:pt x="121" y="8"/>
                    </a:cubicBezTo>
                    <a:cubicBezTo>
                      <a:pt x="121" y="7"/>
                      <a:pt x="119" y="5"/>
                      <a:pt x="118" y="6"/>
                    </a:cubicBezTo>
                    <a:cubicBezTo>
                      <a:pt x="118" y="6"/>
                      <a:pt x="117" y="8"/>
                      <a:pt x="117" y="8"/>
                    </a:cubicBezTo>
                    <a:cubicBezTo>
                      <a:pt x="116" y="7"/>
                      <a:pt x="116" y="7"/>
                      <a:pt x="115" y="6"/>
                    </a:cubicBezTo>
                    <a:cubicBezTo>
                      <a:pt x="115" y="5"/>
                      <a:pt x="113" y="7"/>
                      <a:pt x="112" y="7"/>
                    </a:cubicBezTo>
                    <a:cubicBezTo>
                      <a:pt x="111" y="8"/>
                      <a:pt x="110" y="7"/>
                      <a:pt x="109" y="7"/>
                    </a:cubicBezTo>
                    <a:cubicBezTo>
                      <a:pt x="107" y="6"/>
                      <a:pt x="104" y="5"/>
                      <a:pt x="101" y="4"/>
                    </a:cubicBezTo>
                    <a:cubicBezTo>
                      <a:pt x="99" y="4"/>
                      <a:pt x="103" y="5"/>
                      <a:pt x="101"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 name="Freeform 404"/>
              <p:cNvSpPr>
                <a:spLocks/>
              </p:cNvSpPr>
              <p:nvPr/>
            </p:nvSpPr>
            <p:spPr bwMode="auto">
              <a:xfrm>
                <a:off x="7639879" y="2980452"/>
                <a:ext cx="155789" cy="235743"/>
              </a:xfrm>
              <a:custGeom>
                <a:avLst/>
                <a:gdLst>
                  <a:gd name="T0" fmla="*/ 7 w 40"/>
                  <a:gd name="T1" fmla="*/ 0 h 60"/>
                  <a:gd name="T2" fmla="*/ 4 w 40"/>
                  <a:gd name="T3" fmla="*/ 3 h 60"/>
                  <a:gd name="T4" fmla="*/ 2 w 40"/>
                  <a:gd name="T5" fmla="*/ 8 h 60"/>
                  <a:gd name="T6" fmla="*/ 5 w 40"/>
                  <a:gd name="T7" fmla="*/ 14 h 60"/>
                  <a:gd name="T8" fmla="*/ 3 w 40"/>
                  <a:gd name="T9" fmla="*/ 18 h 60"/>
                  <a:gd name="T10" fmla="*/ 3 w 40"/>
                  <a:gd name="T11" fmla="*/ 19 h 60"/>
                  <a:gd name="T12" fmla="*/ 2 w 40"/>
                  <a:gd name="T13" fmla="*/ 23 h 60"/>
                  <a:gd name="T14" fmla="*/ 5 w 40"/>
                  <a:gd name="T15" fmla="*/ 23 h 60"/>
                  <a:gd name="T16" fmla="*/ 7 w 40"/>
                  <a:gd name="T17" fmla="*/ 19 h 60"/>
                  <a:gd name="T18" fmla="*/ 7 w 40"/>
                  <a:gd name="T19" fmla="*/ 23 h 60"/>
                  <a:gd name="T20" fmla="*/ 11 w 40"/>
                  <a:gd name="T21" fmla="*/ 27 h 60"/>
                  <a:gd name="T22" fmla="*/ 14 w 40"/>
                  <a:gd name="T23" fmla="*/ 30 h 60"/>
                  <a:gd name="T24" fmla="*/ 16 w 40"/>
                  <a:gd name="T25" fmla="*/ 36 h 60"/>
                  <a:gd name="T26" fmla="*/ 8 w 40"/>
                  <a:gd name="T27" fmla="*/ 39 h 60"/>
                  <a:gd name="T28" fmla="*/ 9 w 40"/>
                  <a:gd name="T29" fmla="*/ 42 h 60"/>
                  <a:gd name="T30" fmla="*/ 5 w 40"/>
                  <a:gd name="T31" fmla="*/ 47 h 60"/>
                  <a:gd name="T32" fmla="*/ 9 w 40"/>
                  <a:gd name="T33" fmla="*/ 48 h 60"/>
                  <a:gd name="T34" fmla="*/ 18 w 40"/>
                  <a:gd name="T35" fmla="*/ 48 h 60"/>
                  <a:gd name="T36" fmla="*/ 10 w 40"/>
                  <a:gd name="T37" fmla="*/ 52 h 60"/>
                  <a:gd name="T38" fmla="*/ 7 w 40"/>
                  <a:gd name="T39" fmla="*/ 55 h 60"/>
                  <a:gd name="T40" fmla="*/ 3 w 40"/>
                  <a:gd name="T41" fmla="*/ 59 h 60"/>
                  <a:gd name="T42" fmla="*/ 5 w 40"/>
                  <a:gd name="T43" fmla="*/ 60 h 60"/>
                  <a:gd name="T44" fmla="*/ 12 w 40"/>
                  <a:gd name="T45" fmla="*/ 57 h 60"/>
                  <a:gd name="T46" fmla="*/ 19 w 40"/>
                  <a:gd name="T47" fmla="*/ 55 h 60"/>
                  <a:gd name="T48" fmla="*/ 27 w 40"/>
                  <a:gd name="T49" fmla="*/ 54 h 60"/>
                  <a:gd name="T50" fmla="*/ 38 w 40"/>
                  <a:gd name="T51" fmla="*/ 51 h 60"/>
                  <a:gd name="T52" fmla="*/ 38 w 40"/>
                  <a:gd name="T53" fmla="*/ 46 h 60"/>
                  <a:gd name="T54" fmla="*/ 32 w 40"/>
                  <a:gd name="T55" fmla="*/ 41 h 60"/>
                  <a:gd name="T56" fmla="*/ 31 w 40"/>
                  <a:gd name="T57" fmla="*/ 36 h 60"/>
                  <a:gd name="T58" fmla="*/ 30 w 40"/>
                  <a:gd name="T59" fmla="*/ 34 h 60"/>
                  <a:gd name="T60" fmla="*/ 23 w 40"/>
                  <a:gd name="T61" fmla="*/ 25 h 60"/>
                  <a:gd name="T62" fmla="*/ 12 w 40"/>
                  <a:gd name="T63" fmla="*/ 18 h 60"/>
                  <a:gd name="T64" fmla="*/ 14 w 40"/>
                  <a:gd name="T65" fmla="*/ 16 h 60"/>
                  <a:gd name="T66" fmla="*/ 21 w 40"/>
                  <a:gd name="T67" fmla="*/ 8 h 60"/>
                  <a:gd name="T68" fmla="*/ 9 w 40"/>
                  <a:gd name="T69" fmla="*/ 7 h 60"/>
                  <a:gd name="T70" fmla="*/ 9 w 40"/>
                  <a:gd name="T71" fmla="*/ 6 h 60"/>
                  <a:gd name="T72" fmla="*/ 15 w 40"/>
                  <a:gd name="T7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60">
                    <a:moveTo>
                      <a:pt x="15" y="0"/>
                    </a:moveTo>
                    <a:cubicBezTo>
                      <a:pt x="12" y="0"/>
                      <a:pt x="10" y="1"/>
                      <a:pt x="7" y="0"/>
                    </a:cubicBezTo>
                    <a:cubicBezTo>
                      <a:pt x="6" y="0"/>
                      <a:pt x="5" y="0"/>
                      <a:pt x="5" y="1"/>
                    </a:cubicBezTo>
                    <a:cubicBezTo>
                      <a:pt x="6" y="3"/>
                      <a:pt x="5" y="2"/>
                      <a:pt x="4" y="3"/>
                    </a:cubicBezTo>
                    <a:cubicBezTo>
                      <a:pt x="5" y="2"/>
                      <a:pt x="5" y="4"/>
                      <a:pt x="5" y="4"/>
                    </a:cubicBezTo>
                    <a:cubicBezTo>
                      <a:pt x="4" y="6"/>
                      <a:pt x="1" y="5"/>
                      <a:pt x="2" y="8"/>
                    </a:cubicBezTo>
                    <a:cubicBezTo>
                      <a:pt x="4" y="10"/>
                      <a:pt x="3" y="11"/>
                      <a:pt x="2" y="13"/>
                    </a:cubicBezTo>
                    <a:cubicBezTo>
                      <a:pt x="2" y="15"/>
                      <a:pt x="4" y="15"/>
                      <a:pt x="5" y="14"/>
                    </a:cubicBezTo>
                    <a:cubicBezTo>
                      <a:pt x="4" y="15"/>
                      <a:pt x="5" y="15"/>
                      <a:pt x="5" y="16"/>
                    </a:cubicBezTo>
                    <a:cubicBezTo>
                      <a:pt x="5" y="15"/>
                      <a:pt x="3" y="18"/>
                      <a:pt x="3" y="18"/>
                    </a:cubicBezTo>
                    <a:cubicBezTo>
                      <a:pt x="2" y="18"/>
                      <a:pt x="0" y="18"/>
                      <a:pt x="0" y="20"/>
                    </a:cubicBezTo>
                    <a:cubicBezTo>
                      <a:pt x="1" y="20"/>
                      <a:pt x="2" y="18"/>
                      <a:pt x="3" y="19"/>
                    </a:cubicBezTo>
                    <a:cubicBezTo>
                      <a:pt x="3" y="20"/>
                      <a:pt x="3" y="21"/>
                      <a:pt x="3" y="21"/>
                    </a:cubicBezTo>
                    <a:cubicBezTo>
                      <a:pt x="2" y="22"/>
                      <a:pt x="2" y="23"/>
                      <a:pt x="2" y="23"/>
                    </a:cubicBezTo>
                    <a:cubicBezTo>
                      <a:pt x="2" y="24"/>
                      <a:pt x="3" y="22"/>
                      <a:pt x="4" y="22"/>
                    </a:cubicBezTo>
                    <a:cubicBezTo>
                      <a:pt x="4" y="21"/>
                      <a:pt x="5" y="23"/>
                      <a:pt x="5" y="23"/>
                    </a:cubicBezTo>
                    <a:cubicBezTo>
                      <a:pt x="6" y="23"/>
                      <a:pt x="5" y="19"/>
                      <a:pt x="4" y="19"/>
                    </a:cubicBezTo>
                    <a:cubicBezTo>
                      <a:pt x="5" y="19"/>
                      <a:pt x="7" y="20"/>
                      <a:pt x="7" y="19"/>
                    </a:cubicBezTo>
                    <a:cubicBezTo>
                      <a:pt x="7" y="19"/>
                      <a:pt x="6" y="20"/>
                      <a:pt x="6" y="20"/>
                    </a:cubicBezTo>
                    <a:cubicBezTo>
                      <a:pt x="6" y="21"/>
                      <a:pt x="7" y="22"/>
                      <a:pt x="7" y="23"/>
                    </a:cubicBezTo>
                    <a:cubicBezTo>
                      <a:pt x="7" y="24"/>
                      <a:pt x="4" y="27"/>
                      <a:pt x="7" y="27"/>
                    </a:cubicBezTo>
                    <a:cubicBezTo>
                      <a:pt x="7" y="27"/>
                      <a:pt x="10" y="27"/>
                      <a:pt x="11" y="27"/>
                    </a:cubicBezTo>
                    <a:cubicBezTo>
                      <a:pt x="12" y="26"/>
                      <a:pt x="15" y="26"/>
                      <a:pt x="15" y="26"/>
                    </a:cubicBezTo>
                    <a:cubicBezTo>
                      <a:pt x="14" y="28"/>
                      <a:pt x="13" y="28"/>
                      <a:pt x="14" y="30"/>
                    </a:cubicBezTo>
                    <a:cubicBezTo>
                      <a:pt x="15" y="33"/>
                      <a:pt x="15" y="31"/>
                      <a:pt x="16" y="32"/>
                    </a:cubicBezTo>
                    <a:cubicBezTo>
                      <a:pt x="16" y="33"/>
                      <a:pt x="15" y="35"/>
                      <a:pt x="16" y="36"/>
                    </a:cubicBezTo>
                    <a:cubicBezTo>
                      <a:pt x="17" y="38"/>
                      <a:pt x="14" y="38"/>
                      <a:pt x="13" y="38"/>
                    </a:cubicBezTo>
                    <a:cubicBezTo>
                      <a:pt x="11" y="39"/>
                      <a:pt x="10" y="37"/>
                      <a:pt x="8" y="39"/>
                    </a:cubicBezTo>
                    <a:cubicBezTo>
                      <a:pt x="7" y="41"/>
                      <a:pt x="12" y="40"/>
                      <a:pt x="11" y="41"/>
                    </a:cubicBezTo>
                    <a:cubicBezTo>
                      <a:pt x="11" y="41"/>
                      <a:pt x="9" y="42"/>
                      <a:pt x="9" y="42"/>
                    </a:cubicBezTo>
                    <a:cubicBezTo>
                      <a:pt x="9" y="43"/>
                      <a:pt x="10" y="43"/>
                      <a:pt x="9" y="44"/>
                    </a:cubicBezTo>
                    <a:cubicBezTo>
                      <a:pt x="8" y="45"/>
                      <a:pt x="7" y="46"/>
                      <a:pt x="5" y="47"/>
                    </a:cubicBezTo>
                    <a:cubicBezTo>
                      <a:pt x="4" y="48"/>
                      <a:pt x="6" y="49"/>
                      <a:pt x="6" y="49"/>
                    </a:cubicBezTo>
                    <a:cubicBezTo>
                      <a:pt x="7" y="49"/>
                      <a:pt x="9" y="48"/>
                      <a:pt x="9" y="48"/>
                    </a:cubicBezTo>
                    <a:cubicBezTo>
                      <a:pt x="9" y="49"/>
                      <a:pt x="12" y="49"/>
                      <a:pt x="13" y="50"/>
                    </a:cubicBezTo>
                    <a:cubicBezTo>
                      <a:pt x="15" y="50"/>
                      <a:pt x="17" y="48"/>
                      <a:pt x="18" y="48"/>
                    </a:cubicBezTo>
                    <a:cubicBezTo>
                      <a:pt x="18" y="48"/>
                      <a:pt x="16" y="53"/>
                      <a:pt x="13" y="52"/>
                    </a:cubicBezTo>
                    <a:cubicBezTo>
                      <a:pt x="12" y="51"/>
                      <a:pt x="11" y="52"/>
                      <a:pt x="10" y="52"/>
                    </a:cubicBezTo>
                    <a:cubicBezTo>
                      <a:pt x="8" y="52"/>
                      <a:pt x="9" y="51"/>
                      <a:pt x="8" y="51"/>
                    </a:cubicBezTo>
                    <a:cubicBezTo>
                      <a:pt x="8" y="51"/>
                      <a:pt x="8" y="54"/>
                      <a:pt x="7" y="55"/>
                    </a:cubicBezTo>
                    <a:cubicBezTo>
                      <a:pt x="7" y="55"/>
                      <a:pt x="6" y="56"/>
                      <a:pt x="5" y="57"/>
                    </a:cubicBezTo>
                    <a:cubicBezTo>
                      <a:pt x="5" y="57"/>
                      <a:pt x="3" y="58"/>
                      <a:pt x="3" y="59"/>
                    </a:cubicBezTo>
                    <a:cubicBezTo>
                      <a:pt x="3" y="59"/>
                      <a:pt x="5" y="59"/>
                      <a:pt x="5" y="59"/>
                    </a:cubicBezTo>
                    <a:cubicBezTo>
                      <a:pt x="5" y="59"/>
                      <a:pt x="4" y="59"/>
                      <a:pt x="5" y="60"/>
                    </a:cubicBezTo>
                    <a:cubicBezTo>
                      <a:pt x="5" y="60"/>
                      <a:pt x="7" y="57"/>
                      <a:pt x="8" y="57"/>
                    </a:cubicBezTo>
                    <a:cubicBezTo>
                      <a:pt x="9" y="57"/>
                      <a:pt x="11" y="58"/>
                      <a:pt x="12" y="57"/>
                    </a:cubicBezTo>
                    <a:cubicBezTo>
                      <a:pt x="14" y="57"/>
                      <a:pt x="13" y="55"/>
                      <a:pt x="15" y="55"/>
                    </a:cubicBezTo>
                    <a:cubicBezTo>
                      <a:pt x="16" y="54"/>
                      <a:pt x="17" y="55"/>
                      <a:pt x="19" y="55"/>
                    </a:cubicBezTo>
                    <a:cubicBezTo>
                      <a:pt x="20" y="56"/>
                      <a:pt x="21" y="54"/>
                      <a:pt x="23" y="55"/>
                    </a:cubicBezTo>
                    <a:cubicBezTo>
                      <a:pt x="24" y="56"/>
                      <a:pt x="26" y="55"/>
                      <a:pt x="27" y="54"/>
                    </a:cubicBezTo>
                    <a:cubicBezTo>
                      <a:pt x="29" y="54"/>
                      <a:pt x="32" y="54"/>
                      <a:pt x="34" y="54"/>
                    </a:cubicBezTo>
                    <a:cubicBezTo>
                      <a:pt x="34" y="54"/>
                      <a:pt x="38" y="51"/>
                      <a:pt x="38" y="51"/>
                    </a:cubicBezTo>
                    <a:cubicBezTo>
                      <a:pt x="37" y="50"/>
                      <a:pt x="33" y="51"/>
                      <a:pt x="33" y="50"/>
                    </a:cubicBezTo>
                    <a:cubicBezTo>
                      <a:pt x="33" y="49"/>
                      <a:pt x="37" y="46"/>
                      <a:pt x="38" y="46"/>
                    </a:cubicBezTo>
                    <a:cubicBezTo>
                      <a:pt x="39" y="44"/>
                      <a:pt x="40" y="40"/>
                      <a:pt x="36" y="40"/>
                    </a:cubicBezTo>
                    <a:cubicBezTo>
                      <a:pt x="35" y="40"/>
                      <a:pt x="33" y="41"/>
                      <a:pt x="32" y="41"/>
                    </a:cubicBezTo>
                    <a:cubicBezTo>
                      <a:pt x="30" y="40"/>
                      <a:pt x="32" y="40"/>
                      <a:pt x="32" y="39"/>
                    </a:cubicBezTo>
                    <a:cubicBezTo>
                      <a:pt x="32" y="38"/>
                      <a:pt x="32" y="37"/>
                      <a:pt x="31" y="36"/>
                    </a:cubicBezTo>
                    <a:cubicBezTo>
                      <a:pt x="31" y="36"/>
                      <a:pt x="27" y="35"/>
                      <a:pt x="28" y="34"/>
                    </a:cubicBezTo>
                    <a:cubicBezTo>
                      <a:pt x="28" y="34"/>
                      <a:pt x="30" y="35"/>
                      <a:pt x="30" y="34"/>
                    </a:cubicBezTo>
                    <a:cubicBezTo>
                      <a:pt x="31" y="33"/>
                      <a:pt x="30" y="32"/>
                      <a:pt x="29" y="31"/>
                    </a:cubicBezTo>
                    <a:cubicBezTo>
                      <a:pt x="26" y="29"/>
                      <a:pt x="25" y="29"/>
                      <a:pt x="23" y="25"/>
                    </a:cubicBezTo>
                    <a:cubicBezTo>
                      <a:pt x="22" y="23"/>
                      <a:pt x="21" y="21"/>
                      <a:pt x="18" y="19"/>
                    </a:cubicBezTo>
                    <a:cubicBezTo>
                      <a:pt x="17" y="18"/>
                      <a:pt x="13" y="20"/>
                      <a:pt x="12" y="18"/>
                    </a:cubicBezTo>
                    <a:cubicBezTo>
                      <a:pt x="12" y="18"/>
                      <a:pt x="18" y="17"/>
                      <a:pt x="17" y="16"/>
                    </a:cubicBezTo>
                    <a:cubicBezTo>
                      <a:pt x="17" y="16"/>
                      <a:pt x="15" y="17"/>
                      <a:pt x="14" y="16"/>
                    </a:cubicBezTo>
                    <a:cubicBezTo>
                      <a:pt x="14" y="16"/>
                      <a:pt x="18" y="15"/>
                      <a:pt x="18" y="15"/>
                    </a:cubicBezTo>
                    <a:cubicBezTo>
                      <a:pt x="19" y="14"/>
                      <a:pt x="22" y="9"/>
                      <a:pt x="21" y="8"/>
                    </a:cubicBezTo>
                    <a:cubicBezTo>
                      <a:pt x="20" y="6"/>
                      <a:pt x="17" y="6"/>
                      <a:pt x="15" y="6"/>
                    </a:cubicBezTo>
                    <a:cubicBezTo>
                      <a:pt x="14" y="7"/>
                      <a:pt x="9" y="7"/>
                      <a:pt x="9" y="7"/>
                    </a:cubicBezTo>
                    <a:cubicBezTo>
                      <a:pt x="9" y="7"/>
                      <a:pt x="11" y="6"/>
                      <a:pt x="11" y="6"/>
                    </a:cubicBezTo>
                    <a:cubicBezTo>
                      <a:pt x="11" y="6"/>
                      <a:pt x="9" y="5"/>
                      <a:pt x="9" y="6"/>
                    </a:cubicBezTo>
                    <a:cubicBezTo>
                      <a:pt x="9" y="5"/>
                      <a:pt x="18" y="1"/>
                      <a:pt x="15" y="0"/>
                    </a:cubicBezTo>
                    <a:cubicBezTo>
                      <a:pt x="14" y="0"/>
                      <a:pt x="17" y="1"/>
                      <a:pt x="15"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 name="Freeform 405"/>
              <p:cNvSpPr>
                <a:spLocks/>
              </p:cNvSpPr>
              <p:nvPr/>
            </p:nvSpPr>
            <p:spPr bwMode="auto">
              <a:xfrm>
                <a:off x="7284359" y="2734054"/>
                <a:ext cx="210383" cy="102556"/>
              </a:xfrm>
              <a:custGeom>
                <a:avLst/>
                <a:gdLst>
                  <a:gd name="T0" fmla="*/ 53 w 54"/>
                  <a:gd name="T1" fmla="*/ 10 h 26"/>
                  <a:gd name="T2" fmla="*/ 49 w 54"/>
                  <a:gd name="T3" fmla="*/ 9 h 26"/>
                  <a:gd name="T4" fmla="*/ 50 w 54"/>
                  <a:gd name="T5" fmla="*/ 8 h 26"/>
                  <a:gd name="T6" fmla="*/ 48 w 54"/>
                  <a:gd name="T7" fmla="*/ 7 h 26"/>
                  <a:gd name="T8" fmla="*/ 49 w 54"/>
                  <a:gd name="T9" fmla="*/ 6 h 26"/>
                  <a:gd name="T10" fmla="*/ 46 w 54"/>
                  <a:gd name="T11" fmla="*/ 5 h 26"/>
                  <a:gd name="T12" fmla="*/ 48 w 54"/>
                  <a:gd name="T13" fmla="*/ 3 h 26"/>
                  <a:gd name="T14" fmla="*/ 43 w 54"/>
                  <a:gd name="T15" fmla="*/ 3 h 26"/>
                  <a:gd name="T16" fmla="*/ 39 w 54"/>
                  <a:gd name="T17" fmla="*/ 1 h 26"/>
                  <a:gd name="T18" fmla="*/ 39 w 54"/>
                  <a:gd name="T19" fmla="*/ 4 h 26"/>
                  <a:gd name="T20" fmla="*/ 36 w 54"/>
                  <a:gd name="T21" fmla="*/ 5 h 26"/>
                  <a:gd name="T22" fmla="*/ 32 w 54"/>
                  <a:gd name="T23" fmla="*/ 5 h 26"/>
                  <a:gd name="T24" fmla="*/ 32 w 54"/>
                  <a:gd name="T25" fmla="*/ 9 h 26"/>
                  <a:gd name="T26" fmla="*/ 26 w 54"/>
                  <a:gd name="T27" fmla="*/ 5 h 26"/>
                  <a:gd name="T28" fmla="*/ 25 w 54"/>
                  <a:gd name="T29" fmla="*/ 8 h 26"/>
                  <a:gd name="T30" fmla="*/ 21 w 54"/>
                  <a:gd name="T31" fmla="*/ 5 h 26"/>
                  <a:gd name="T32" fmla="*/ 21 w 54"/>
                  <a:gd name="T33" fmla="*/ 9 h 26"/>
                  <a:gd name="T34" fmla="*/ 19 w 54"/>
                  <a:gd name="T35" fmla="*/ 9 h 26"/>
                  <a:gd name="T36" fmla="*/ 17 w 54"/>
                  <a:gd name="T37" fmla="*/ 12 h 26"/>
                  <a:gd name="T38" fmla="*/ 14 w 54"/>
                  <a:gd name="T39" fmla="*/ 8 h 26"/>
                  <a:gd name="T40" fmla="*/ 16 w 54"/>
                  <a:gd name="T41" fmla="*/ 8 h 26"/>
                  <a:gd name="T42" fmla="*/ 14 w 54"/>
                  <a:gd name="T43" fmla="*/ 5 h 26"/>
                  <a:gd name="T44" fmla="*/ 7 w 54"/>
                  <a:gd name="T45" fmla="*/ 2 h 26"/>
                  <a:gd name="T46" fmla="*/ 9 w 54"/>
                  <a:gd name="T47" fmla="*/ 4 h 26"/>
                  <a:gd name="T48" fmla="*/ 8 w 54"/>
                  <a:gd name="T49" fmla="*/ 4 h 26"/>
                  <a:gd name="T50" fmla="*/ 10 w 54"/>
                  <a:gd name="T51" fmla="*/ 8 h 26"/>
                  <a:gd name="T52" fmla="*/ 5 w 54"/>
                  <a:gd name="T53" fmla="*/ 6 h 26"/>
                  <a:gd name="T54" fmla="*/ 3 w 54"/>
                  <a:gd name="T55" fmla="*/ 6 h 26"/>
                  <a:gd name="T56" fmla="*/ 5 w 54"/>
                  <a:gd name="T57" fmla="*/ 7 h 26"/>
                  <a:gd name="T58" fmla="*/ 5 w 54"/>
                  <a:gd name="T59" fmla="*/ 8 h 26"/>
                  <a:gd name="T60" fmla="*/ 2 w 54"/>
                  <a:gd name="T61" fmla="*/ 7 h 26"/>
                  <a:gd name="T62" fmla="*/ 1 w 54"/>
                  <a:gd name="T63" fmla="*/ 9 h 26"/>
                  <a:gd name="T64" fmla="*/ 8 w 54"/>
                  <a:gd name="T65" fmla="*/ 10 h 26"/>
                  <a:gd name="T66" fmla="*/ 13 w 54"/>
                  <a:gd name="T67" fmla="*/ 11 h 26"/>
                  <a:gd name="T68" fmla="*/ 11 w 54"/>
                  <a:gd name="T69" fmla="*/ 12 h 26"/>
                  <a:gd name="T70" fmla="*/ 12 w 54"/>
                  <a:gd name="T71" fmla="*/ 13 h 26"/>
                  <a:gd name="T72" fmla="*/ 8 w 54"/>
                  <a:gd name="T73" fmla="*/ 14 h 26"/>
                  <a:gd name="T74" fmla="*/ 3 w 54"/>
                  <a:gd name="T75" fmla="*/ 15 h 26"/>
                  <a:gd name="T76" fmla="*/ 10 w 54"/>
                  <a:gd name="T77" fmla="*/ 16 h 26"/>
                  <a:gd name="T78" fmla="*/ 12 w 54"/>
                  <a:gd name="T79" fmla="*/ 18 h 26"/>
                  <a:gd name="T80" fmla="*/ 15 w 54"/>
                  <a:gd name="T81" fmla="*/ 17 h 26"/>
                  <a:gd name="T82" fmla="*/ 13 w 54"/>
                  <a:gd name="T83" fmla="*/ 18 h 26"/>
                  <a:gd name="T84" fmla="*/ 15 w 54"/>
                  <a:gd name="T85" fmla="*/ 18 h 26"/>
                  <a:gd name="T86" fmla="*/ 10 w 54"/>
                  <a:gd name="T87" fmla="*/ 23 h 26"/>
                  <a:gd name="T88" fmla="*/ 15 w 54"/>
                  <a:gd name="T89" fmla="*/ 23 h 26"/>
                  <a:gd name="T90" fmla="*/ 21 w 54"/>
                  <a:gd name="T91" fmla="*/ 24 h 26"/>
                  <a:gd name="T92" fmla="*/ 20 w 54"/>
                  <a:gd name="T93" fmla="*/ 24 h 26"/>
                  <a:gd name="T94" fmla="*/ 22 w 54"/>
                  <a:gd name="T95" fmla="*/ 25 h 26"/>
                  <a:gd name="T96" fmla="*/ 29 w 54"/>
                  <a:gd name="T97" fmla="*/ 26 h 26"/>
                  <a:gd name="T98" fmla="*/ 33 w 54"/>
                  <a:gd name="T99" fmla="*/ 25 h 26"/>
                  <a:gd name="T100" fmla="*/ 39 w 54"/>
                  <a:gd name="T101" fmla="*/ 23 h 26"/>
                  <a:gd name="T102" fmla="*/ 46 w 54"/>
                  <a:gd name="T103" fmla="*/ 19 h 26"/>
                  <a:gd name="T104" fmla="*/ 52 w 54"/>
                  <a:gd name="T105" fmla="*/ 16 h 26"/>
                  <a:gd name="T106" fmla="*/ 52 w 54"/>
                  <a:gd name="T107" fmla="*/ 14 h 26"/>
                  <a:gd name="T108" fmla="*/ 54 w 54"/>
                  <a:gd name="T109" fmla="*/ 13 h 26"/>
                  <a:gd name="T110" fmla="*/ 52 w 54"/>
                  <a:gd name="T111" fmla="*/ 12 h 26"/>
                  <a:gd name="T112" fmla="*/ 53 w 54"/>
                  <a:gd name="T113" fmla="*/ 10 h 26"/>
                  <a:gd name="T114" fmla="*/ 53 w 54"/>
                  <a:gd name="T115"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26">
                    <a:moveTo>
                      <a:pt x="53" y="10"/>
                    </a:moveTo>
                    <a:cubicBezTo>
                      <a:pt x="53" y="10"/>
                      <a:pt x="49" y="9"/>
                      <a:pt x="49" y="9"/>
                    </a:cubicBezTo>
                    <a:cubicBezTo>
                      <a:pt x="49" y="9"/>
                      <a:pt x="50" y="8"/>
                      <a:pt x="50" y="8"/>
                    </a:cubicBezTo>
                    <a:cubicBezTo>
                      <a:pt x="49" y="8"/>
                      <a:pt x="47" y="8"/>
                      <a:pt x="48" y="7"/>
                    </a:cubicBezTo>
                    <a:cubicBezTo>
                      <a:pt x="48" y="7"/>
                      <a:pt x="49" y="6"/>
                      <a:pt x="49" y="6"/>
                    </a:cubicBezTo>
                    <a:cubicBezTo>
                      <a:pt x="48" y="5"/>
                      <a:pt x="46" y="5"/>
                      <a:pt x="46" y="5"/>
                    </a:cubicBezTo>
                    <a:cubicBezTo>
                      <a:pt x="46" y="4"/>
                      <a:pt x="48" y="3"/>
                      <a:pt x="48" y="3"/>
                    </a:cubicBezTo>
                    <a:cubicBezTo>
                      <a:pt x="48" y="3"/>
                      <a:pt x="44" y="4"/>
                      <a:pt x="43" y="3"/>
                    </a:cubicBezTo>
                    <a:cubicBezTo>
                      <a:pt x="42" y="2"/>
                      <a:pt x="41" y="1"/>
                      <a:pt x="39" y="1"/>
                    </a:cubicBezTo>
                    <a:cubicBezTo>
                      <a:pt x="38" y="1"/>
                      <a:pt x="40" y="3"/>
                      <a:pt x="39" y="4"/>
                    </a:cubicBezTo>
                    <a:cubicBezTo>
                      <a:pt x="38" y="5"/>
                      <a:pt x="37" y="4"/>
                      <a:pt x="36" y="5"/>
                    </a:cubicBezTo>
                    <a:cubicBezTo>
                      <a:pt x="35" y="6"/>
                      <a:pt x="34" y="5"/>
                      <a:pt x="32" y="5"/>
                    </a:cubicBezTo>
                    <a:cubicBezTo>
                      <a:pt x="30" y="4"/>
                      <a:pt x="33" y="8"/>
                      <a:pt x="32" y="9"/>
                    </a:cubicBezTo>
                    <a:cubicBezTo>
                      <a:pt x="32" y="9"/>
                      <a:pt x="28" y="2"/>
                      <a:pt x="26" y="5"/>
                    </a:cubicBezTo>
                    <a:cubicBezTo>
                      <a:pt x="25" y="5"/>
                      <a:pt x="26" y="7"/>
                      <a:pt x="25" y="8"/>
                    </a:cubicBezTo>
                    <a:cubicBezTo>
                      <a:pt x="25" y="9"/>
                      <a:pt x="22" y="5"/>
                      <a:pt x="21" y="5"/>
                    </a:cubicBezTo>
                    <a:cubicBezTo>
                      <a:pt x="20" y="5"/>
                      <a:pt x="23" y="9"/>
                      <a:pt x="21" y="9"/>
                    </a:cubicBezTo>
                    <a:cubicBezTo>
                      <a:pt x="20" y="9"/>
                      <a:pt x="20" y="9"/>
                      <a:pt x="19" y="9"/>
                    </a:cubicBezTo>
                    <a:cubicBezTo>
                      <a:pt x="18" y="9"/>
                      <a:pt x="17" y="11"/>
                      <a:pt x="17" y="12"/>
                    </a:cubicBezTo>
                    <a:cubicBezTo>
                      <a:pt x="17" y="11"/>
                      <a:pt x="14" y="9"/>
                      <a:pt x="14" y="8"/>
                    </a:cubicBezTo>
                    <a:cubicBezTo>
                      <a:pt x="14" y="8"/>
                      <a:pt x="16" y="8"/>
                      <a:pt x="16" y="8"/>
                    </a:cubicBezTo>
                    <a:cubicBezTo>
                      <a:pt x="16" y="7"/>
                      <a:pt x="14" y="5"/>
                      <a:pt x="14" y="5"/>
                    </a:cubicBezTo>
                    <a:cubicBezTo>
                      <a:pt x="13" y="5"/>
                      <a:pt x="8" y="0"/>
                      <a:pt x="7" y="2"/>
                    </a:cubicBezTo>
                    <a:cubicBezTo>
                      <a:pt x="7" y="3"/>
                      <a:pt x="10" y="3"/>
                      <a:pt x="9" y="4"/>
                    </a:cubicBezTo>
                    <a:cubicBezTo>
                      <a:pt x="9" y="4"/>
                      <a:pt x="9" y="4"/>
                      <a:pt x="8" y="4"/>
                    </a:cubicBezTo>
                    <a:cubicBezTo>
                      <a:pt x="10" y="3"/>
                      <a:pt x="11" y="7"/>
                      <a:pt x="10" y="8"/>
                    </a:cubicBezTo>
                    <a:cubicBezTo>
                      <a:pt x="10" y="8"/>
                      <a:pt x="2" y="1"/>
                      <a:pt x="5" y="6"/>
                    </a:cubicBezTo>
                    <a:cubicBezTo>
                      <a:pt x="5" y="6"/>
                      <a:pt x="3" y="6"/>
                      <a:pt x="3" y="6"/>
                    </a:cubicBezTo>
                    <a:cubicBezTo>
                      <a:pt x="3" y="7"/>
                      <a:pt x="5" y="7"/>
                      <a:pt x="5" y="7"/>
                    </a:cubicBezTo>
                    <a:cubicBezTo>
                      <a:pt x="5" y="6"/>
                      <a:pt x="5" y="8"/>
                      <a:pt x="5" y="8"/>
                    </a:cubicBezTo>
                    <a:cubicBezTo>
                      <a:pt x="5" y="8"/>
                      <a:pt x="3" y="7"/>
                      <a:pt x="2" y="7"/>
                    </a:cubicBezTo>
                    <a:cubicBezTo>
                      <a:pt x="3" y="7"/>
                      <a:pt x="0" y="10"/>
                      <a:pt x="1" y="9"/>
                    </a:cubicBezTo>
                    <a:cubicBezTo>
                      <a:pt x="0" y="11"/>
                      <a:pt x="8" y="10"/>
                      <a:pt x="8" y="10"/>
                    </a:cubicBezTo>
                    <a:cubicBezTo>
                      <a:pt x="9" y="10"/>
                      <a:pt x="13" y="11"/>
                      <a:pt x="13" y="11"/>
                    </a:cubicBezTo>
                    <a:cubicBezTo>
                      <a:pt x="12" y="11"/>
                      <a:pt x="11" y="11"/>
                      <a:pt x="11" y="12"/>
                    </a:cubicBezTo>
                    <a:cubicBezTo>
                      <a:pt x="11" y="12"/>
                      <a:pt x="12" y="13"/>
                      <a:pt x="12" y="13"/>
                    </a:cubicBezTo>
                    <a:cubicBezTo>
                      <a:pt x="11" y="14"/>
                      <a:pt x="9" y="14"/>
                      <a:pt x="8" y="14"/>
                    </a:cubicBezTo>
                    <a:cubicBezTo>
                      <a:pt x="8" y="14"/>
                      <a:pt x="2" y="15"/>
                      <a:pt x="3" y="15"/>
                    </a:cubicBezTo>
                    <a:cubicBezTo>
                      <a:pt x="5" y="16"/>
                      <a:pt x="8" y="15"/>
                      <a:pt x="10" y="16"/>
                    </a:cubicBezTo>
                    <a:cubicBezTo>
                      <a:pt x="11" y="17"/>
                      <a:pt x="11" y="18"/>
                      <a:pt x="12" y="18"/>
                    </a:cubicBezTo>
                    <a:cubicBezTo>
                      <a:pt x="12" y="18"/>
                      <a:pt x="14" y="17"/>
                      <a:pt x="15" y="17"/>
                    </a:cubicBezTo>
                    <a:cubicBezTo>
                      <a:pt x="14" y="17"/>
                      <a:pt x="13" y="18"/>
                      <a:pt x="13" y="18"/>
                    </a:cubicBezTo>
                    <a:cubicBezTo>
                      <a:pt x="13" y="19"/>
                      <a:pt x="15" y="18"/>
                      <a:pt x="15" y="18"/>
                    </a:cubicBezTo>
                    <a:cubicBezTo>
                      <a:pt x="16" y="19"/>
                      <a:pt x="8" y="23"/>
                      <a:pt x="10" y="23"/>
                    </a:cubicBezTo>
                    <a:cubicBezTo>
                      <a:pt x="12" y="24"/>
                      <a:pt x="14" y="23"/>
                      <a:pt x="15" y="23"/>
                    </a:cubicBezTo>
                    <a:cubicBezTo>
                      <a:pt x="17" y="23"/>
                      <a:pt x="19" y="23"/>
                      <a:pt x="21" y="24"/>
                    </a:cubicBezTo>
                    <a:cubicBezTo>
                      <a:pt x="20" y="23"/>
                      <a:pt x="20" y="24"/>
                      <a:pt x="20" y="24"/>
                    </a:cubicBezTo>
                    <a:cubicBezTo>
                      <a:pt x="21" y="25"/>
                      <a:pt x="22" y="25"/>
                      <a:pt x="22" y="25"/>
                    </a:cubicBezTo>
                    <a:cubicBezTo>
                      <a:pt x="24" y="26"/>
                      <a:pt x="27" y="26"/>
                      <a:pt x="29" y="26"/>
                    </a:cubicBezTo>
                    <a:cubicBezTo>
                      <a:pt x="31" y="26"/>
                      <a:pt x="31" y="25"/>
                      <a:pt x="33" y="25"/>
                    </a:cubicBezTo>
                    <a:cubicBezTo>
                      <a:pt x="35" y="24"/>
                      <a:pt x="37" y="24"/>
                      <a:pt x="39" y="23"/>
                    </a:cubicBezTo>
                    <a:cubicBezTo>
                      <a:pt x="42" y="21"/>
                      <a:pt x="43" y="20"/>
                      <a:pt x="46" y="19"/>
                    </a:cubicBezTo>
                    <a:cubicBezTo>
                      <a:pt x="48" y="19"/>
                      <a:pt x="49" y="16"/>
                      <a:pt x="52" y="16"/>
                    </a:cubicBezTo>
                    <a:cubicBezTo>
                      <a:pt x="52" y="15"/>
                      <a:pt x="53" y="15"/>
                      <a:pt x="52" y="14"/>
                    </a:cubicBezTo>
                    <a:cubicBezTo>
                      <a:pt x="51" y="13"/>
                      <a:pt x="53" y="13"/>
                      <a:pt x="54" y="13"/>
                    </a:cubicBezTo>
                    <a:cubicBezTo>
                      <a:pt x="54" y="13"/>
                      <a:pt x="52" y="12"/>
                      <a:pt x="52" y="12"/>
                    </a:cubicBezTo>
                    <a:cubicBezTo>
                      <a:pt x="52" y="11"/>
                      <a:pt x="54" y="10"/>
                      <a:pt x="53" y="10"/>
                    </a:cubicBezTo>
                    <a:cubicBezTo>
                      <a:pt x="51" y="9"/>
                      <a:pt x="54" y="10"/>
                      <a:pt x="53"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 name="Freeform 406"/>
              <p:cNvSpPr>
                <a:spLocks/>
              </p:cNvSpPr>
              <p:nvPr/>
            </p:nvSpPr>
            <p:spPr bwMode="auto">
              <a:xfrm>
                <a:off x="8755706" y="2358463"/>
                <a:ext cx="351526" cy="242403"/>
              </a:xfrm>
              <a:custGeom>
                <a:avLst/>
                <a:gdLst>
                  <a:gd name="T0" fmla="*/ 77 w 90"/>
                  <a:gd name="T1" fmla="*/ 2 h 62"/>
                  <a:gd name="T2" fmla="*/ 66 w 90"/>
                  <a:gd name="T3" fmla="*/ 6 h 62"/>
                  <a:gd name="T4" fmla="*/ 51 w 90"/>
                  <a:gd name="T5" fmla="*/ 8 h 62"/>
                  <a:gd name="T6" fmla="*/ 48 w 90"/>
                  <a:gd name="T7" fmla="*/ 9 h 62"/>
                  <a:gd name="T8" fmla="*/ 39 w 90"/>
                  <a:gd name="T9" fmla="*/ 11 h 62"/>
                  <a:gd name="T10" fmla="*/ 32 w 90"/>
                  <a:gd name="T11" fmla="*/ 14 h 62"/>
                  <a:gd name="T12" fmla="*/ 26 w 90"/>
                  <a:gd name="T13" fmla="*/ 19 h 62"/>
                  <a:gd name="T14" fmla="*/ 26 w 90"/>
                  <a:gd name="T15" fmla="*/ 21 h 62"/>
                  <a:gd name="T16" fmla="*/ 27 w 90"/>
                  <a:gd name="T17" fmla="*/ 23 h 62"/>
                  <a:gd name="T18" fmla="*/ 23 w 90"/>
                  <a:gd name="T19" fmla="*/ 25 h 62"/>
                  <a:gd name="T20" fmla="*/ 21 w 90"/>
                  <a:gd name="T21" fmla="*/ 28 h 62"/>
                  <a:gd name="T22" fmla="*/ 21 w 90"/>
                  <a:gd name="T23" fmla="*/ 29 h 62"/>
                  <a:gd name="T24" fmla="*/ 14 w 90"/>
                  <a:gd name="T25" fmla="*/ 31 h 62"/>
                  <a:gd name="T26" fmla="*/ 19 w 90"/>
                  <a:gd name="T27" fmla="*/ 34 h 62"/>
                  <a:gd name="T28" fmla="*/ 9 w 90"/>
                  <a:gd name="T29" fmla="*/ 38 h 62"/>
                  <a:gd name="T30" fmla="*/ 6 w 90"/>
                  <a:gd name="T31" fmla="*/ 41 h 62"/>
                  <a:gd name="T32" fmla="*/ 5 w 90"/>
                  <a:gd name="T33" fmla="*/ 47 h 62"/>
                  <a:gd name="T34" fmla="*/ 4 w 90"/>
                  <a:gd name="T35" fmla="*/ 53 h 62"/>
                  <a:gd name="T36" fmla="*/ 12 w 90"/>
                  <a:gd name="T37" fmla="*/ 55 h 62"/>
                  <a:gd name="T38" fmla="*/ 12 w 90"/>
                  <a:gd name="T39" fmla="*/ 56 h 62"/>
                  <a:gd name="T40" fmla="*/ 16 w 90"/>
                  <a:gd name="T41" fmla="*/ 62 h 62"/>
                  <a:gd name="T42" fmla="*/ 26 w 90"/>
                  <a:gd name="T43" fmla="*/ 61 h 62"/>
                  <a:gd name="T44" fmla="*/ 26 w 90"/>
                  <a:gd name="T45" fmla="*/ 59 h 62"/>
                  <a:gd name="T46" fmla="*/ 20 w 90"/>
                  <a:gd name="T47" fmla="*/ 48 h 62"/>
                  <a:gd name="T48" fmla="*/ 20 w 90"/>
                  <a:gd name="T49" fmla="*/ 42 h 62"/>
                  <a:gd name="T50" fmla="*/ 22 w 90"/>
                  <a:gd name="T51" fmla="*/ 40 h 62"/>
                  <a:gd name="T52" fmla="*/ 21 w 90"/>
                  <a:gd name="T53" fmla="*/ 36 h 62"/>
                  <a:gd name="T54" fmla="*/ 27 w 90"/>
                  <a:gd name="T55" fmla="*/ 34 h 62"/>
                  <a:gd name="T56" fmla="*/ 27 w 90"/>
                  <a:gd name="T57" fmla="*/ 32 h 62"/>
                  <a:gd name="T58" fmla="*/ 32 w 90"/>
                  <a:gd name="T59" fmla="*/ 31 h 62"/>
                  <a:gd name="T60" fmla="*/ 35 w 90"/>
                  <a:gd name="T61" fmla="*/ 29 h 62"/>
                  <a:gd name="T62" fmla="*/ 35 w 90"/>
                  <a:gd name="T63" fmla="*/ 26 h 62"/>
                  <a:gd name="T64" fmla="*/ 42 w 90"/>
                  <a:gd name="T65" fmla="*/ 24 h 62"/>
                  <a:gd name="T66" fmla="*/ 45 w 90"/>
                  <a:gd name="T67" fmla="*/ 22 h 62"/>
                  <a:gd name="T68" fmla="*/ 58 w 90"/>
                  <a:gd name="T69" fmla="*/ 15 h 62"/>
                  <a:gd name="T70" fmla="*/ 81 w 90"/>
                  <a:gd name="T71" fmla="*/ 8 h 62"/>
                  <a:gd name="T72" fmla="*/ 84 w 90"/>
                  <a:gd name="T73"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 h="62">
                    <a:moveTo>
                      <a:pt x="84" y="1"/>
                    </a:moveTo>
                    <a:cubicBezTo>
                      <a:pt x="81" y="1"/>
                      <a:pt x="80" y="0"/>
                      <a:pt x="77" y="2"/>
                    </a:cubicBezTo>
                    <a:cubicBezTo>
                      <a:pt x="76" y="2"/>
                      <a:pt x="72" y="3"/>
                      <a:pt x="73" y="4"/>
                    </a:cubicBezTo>
                    <a:cubicBezTo>
                      <a:pt x="72" y="4"/>
                      <a:pt x="68" y="6"/>
                      <a:pt x="66" y="6"/>
                    </a:cubicBezTo>
                    <a:cubicBezTo>
                      <a:pt x="64" y="6"/>
                      <a:pt x="61" y="7"/>
                      <a:pt x="59" y="8"/>
                    </a:cubicBezTo>
                    <a:cubicBezTo>
                      <a:pt x="56" y="8"/>
                      <a:pt x="54" y="8"/>
                      <a:pt x="51" y="8"/>
                    </a:cubicBezTo>
                    <a:cubicBezTo>
                      <a:pt x="51" y="8"/>
                      <a:pt x="45" y="8"/>
                      <a:pt x="46" y="9"/>
                    </a:cubicBezTo>
                    <a:cubicBezTo>
                      <a:pt x="46" y="9"/>
                      <a:pt x="48" y="9"/>
                      <a:pt x="48" y="9"/>
                    </a:cubicBezTo>
                    <a:cubicBezTo>
                      <a:pt x="47" y="10"/>
                      <a:pt x="45" y="10"/>
                      <a:pt x="44" y="11"/>
                    </a:cubicBezTo>
                    <a:cubicBezTo>
                      <a:pt x="43" y="11"/>
                      <a:pt x="41" y="11"/>
                      <a:pt x="39" y="11"/>
                    </a:cubicBezTo>
                    <a:cubicBezTo>
                      <a:pt x="38" y="11"/>
                      <a:pt x="38" y="11"/>
                      <a:pt x="36" y="12"/>
                    </a:cubicBezTo>
                    <a:cubicBezTo>
                      <a:pt x="35" y="15"/>
                      <a:pt x="34" y="14"/>
                      <a:pt x="32" y="14"/>
                    </a:cubicBezTo>
                    <a:cubicBezTo>
                      <a:pt x="30" y="15"/>
                      <a:pt x="31" y="17"/>
                      <a:pt x="28" y="17"/>
                    </a:cubicBezTo>
                    <a:cubicBezTo>
                      <a:pt x="26" y="17"/>
                      <a:pt x="27" y="19"/>
                      <a:pt x="26" y="19"/>
                    </a:cubicBezTo>
                    <a:cubicBezTo>
                      <a:pt x="25" y="20"/>
                      <a:pt x="22" y="18"/>
                      <a:pt x="23" y="19"/>
                    </a:cubicBezTo>
                    <a:cubicBezTo>
                      <a:pt x="23" y="20"/>
                      <a:pt x="26" y="21"/>
                      <a:pt x="26" y="21"/>
                    </a:cubicBezTo>
                    <a:cubicBezTo>
                      <a:pt x="26" y="21"/>
                      <a:pt x="22" y="22"/>
                      <a:pt x="22" y="22"/>
                    </a:cubicBezTo>
                    <a:cubicBezTo>
                      <a:pt x="22" y="23"/>
                      <a:pt x="27" y="23"/>
                      <a:pt x="27" y="23"/>
                    </a:cubicBezTo>
                    <a:cubicBezTo>
                      <a:pt x="27" y="24"/>
                      <a:pt x="20" y="24"/>
                      <a:pt x="21" y="25"/>
                    </a:cubicBezTo>
                    <a:cubicBezTo>
                      <a:pt x="21" y="24"/>
                      <a:pt x="23" y="25"/>
                      <a:pt x="23" y="25"/>
                    </a:cubicBezTo>
                    <a:cubicBezTo>
                      <a:pt x="21" y="26"/>
                      <a:pt x="20" y="25"/>
                      <a:pt x="20" y="26"/>
                    </a:cubicBezTo>
                    <a:cubicBezTo>
                      <a:pt x="19" y="27"/>
                      <a:pt x="21" y="28"/>
                      <a:pt x="21" y="28"/>
                    </a:cubicBezTo>
                    <a:cubicBezTo>
                      <a:pt x="20" y="28"/>
                      <a:pt x="19" y="28"/>
                      <a:pt x="18" y="28"/>
                    </a:cubicBezTo>
                    <a:cubicBezTo>
                      <a:pt x="18" y="28"/>
                      <a:pt x="20" y="29"/>
                      <a:pt x="21" y="29"/>
                    </a:cubicBezTo>
                    <a:cubicBezTo>
                      <a:pt x="19" y="29"/>
                      <a:pt x="18" y="29"/>
                      <a:pt x="17" y="30"/>
                    </a:cubicBezTo>
                    <a:cubicBezTo>
                      <a:pt x="16" y="31"/>
                      <a:pt x="15" y="31"/>
                      <a:pt x="14" y="31"/>
                    </a:cubicBezTo>
                    <a:cubicBezTo>
                      <a:pt x="12" y="32"/>
                      <a:pt x="12" y="33"/>
                      <a:pt x="14" y="33"/>
                    </a:cubicBezTo>
                    <a:cubicBezTo>
                      <a:pt x="15" y="33"/>
                      <a:pt x="18" y="34"/>
                      <a:pt x="19" y="34"/>
                    </a:cubicBezTo>
                    <a:cubicBezTo>
                      <a:pt x="17" y="35"/>
                      <a:pt x="15" y="33"/>
                      <a:pt x="15" y="36"/>
                    </a:cubicBezTo>
                    <a:cubicBezTo>
                      <a:pt x="15" y="37"/>
                      <a:pt x="10" y="37"/>
                      <a:pt x="9" y="38"/>
                    </a:cubicBezTo>
                    <a:cubicBezTo>
                      <a:pt x="8" y="39"/>
                      <a:pt x="9" y="39"/>
                      <a:pt x="9" y="40"/>
                    </a:cubicBezTo>
                    <a:cubicBezTo>
                      <a:pt x="9" y="40"/>
                      <a:pt x="6" y="41"/>
                      <a:pt x="6" y="41"/>
                    </a:cubicBezTo>
                    <a:cubicBezTo>
                      <a:pt x="2" y="42"/>
                      <a:pt x="7" y="42"/>
                      <a:pt x="7" y="43"/>
                    </a:cubicBezTo>
                    <a:cubicBezTo>
                      <a:pt x="8" y="44"/>
                      <a:pt x="5" y="47"/>
                      <a:pt x="5" y="47"/>
                    </a:cubicBezTo>
                    <a:cubicBezTo>
                      <a:pt x="3" y="49"/>
                      <a:pt x="0" y="47"/>
                      <a:pt x="0" y="51"/>
                    </a:cubicBezTo>
                    <a:cubicBezTo>
                      <a:pt x="0" y="55"/>
                      <a:pt x="2" y="53"/>
                      <a:pt x="4" y="53"/>
                    </a:cubicBezTo>
                    <a:cubicBezTo>
                      <a:pt x="6" y="54"/>
                      <a:pt x="7" y="55"/>
                      <a:pt x="9" y="54"/>
                    </a:cubicBezTo>
                    <a:cubicBezTo>
                      <a:pt x="9" y="54"/>
                      <a:pt x="11" y="56"/>
                      <a:pt x="12" y="55"/>
                    </a:cubicBezTo>
                    <a:cubicBezTo>
                      <a:pt x="12" y="55"/>
                      <a:pt x="10" y="55"/>
                      <a:pt x="10" y="56"/>
                    </a:cubicBezTo>
                    <a:cubicBezTo>
                      <a:pt x="11" y="56"/>
                      <a:pt x="12" y="56"/>
                      <a:pt x="12" y="56"/>
                    </a:cubicBezTo>
                    <a:cubicBezTo>
                      <a:pt x="12" y="56"/>
                      <a:pt x="10" y="60"/>
                      <a:pt x="10" y="60"/>
                    </a:cubicBezTo>
                    <a:cubicBezTo>
                      <a:pt x="12" y="61"/>
                      <a:pt x="14" y="61"/>
                      <a:pt x="16" y="62"/>
                    </a:cubicBezTo>
                    <a:cubicBezTo>
                      <a:pt x="19" y="62"/>
                      <a:pt x="20" y="62"/>
                      <a:pt x="23" y="62"/>
                    </a:cubicBezTo>
                    <a:cubicBezTo>
                      <a:pt x="24" y="61"/>
                      <a:pt x="25" y="61"/>
                      <a:pt x="26" y="61"/>
                    </a:cubicBezTo>
                    <a:cubicBezTo>
                      <a:pt x="27" y="62"/>
                      <a:pt x="28" y="62"/>
                      <a:pt x="30" y="62"/>
                    </a:cubicBezTo>
                    <a:cubicBezTo>
                      <a:pt x="31" y="62"/>
                      <a:pt x="27" y="59"/>
                      <a:pt x="26" y="59"/>
                    </a:cubicBezTo>
                    <a:cubicBezTo>
                      <a:pt x="24" y="57"/>
                      <a:pt x="23" y="55"/>
                      <a:pt x="22" y="53"/>
                    </a:cubicBezTo>
                    <a:cubicBezTo>
                      <a:pt x="20" y="51"/>
                      <a:pt x="21" y="50"/>
                      <a:pt x="20" y="48"/>
                    </a:cubicBezTo>
                    <a:cubicBezTo>
                      <a:pt x="19" y="45"/>
                      <a:pt x="18" y="45"/>
                      <a:pt x="20" y="43"/>
                    </a:cubicBezTo>
                    <a:cubicBezTo>
                      <a:pt x="21" y="43"/>
                      <a:pt x="20" y="43"/>
                      <a:pt x="20" y="42"/>
                    </a:cubicBezTo>
                    <a:cubicBezTo>
                      <a:pt x="21" y="41"/>
                      <a:pt x="24" y="42"/>
                      <a:pt x="24" y="41"/>
                    </a:cubicBezTo>
                    <a:cubicBezTo>
                      <a:pt x="24" y="41"/>
                      <a:pt x="22" y="40"/>
                      <a:pt x="22" y="40"/>
                    </a:cubicBezTo>
                    <a:cubicBezTo>
                      <a:pt x="23" y="39"/>
                      <a:pt x="26" y="40"/>
                      <a:pt x="26" y="39"/>
                    </a:cubicBezTo>
                    <a:cubicBezTo>
                      <a:pt x="26" y="38"/>
                      <a:pt x="21" y="37"/>
                      <a:pt x="21" y="36"/>
                    </a:cubicBezTo>
                    <a:cubicBezTo>
                      <a:pt x="21" y="36"/>
                      <a:pt x="29" y="37"/>
                      <a:pt x="29" y="37"/>
                    </a:cubicBezTo>
                    <a:cubicBezTo>
                      <a:pt x="29" y="36"/>
                      <a:pt x="27" y="35"/>
                      <a:pt x="27" y="34"/>
                    </a:cubicBezTo>
                    <a:cubicBezTo>
                      <a:pt x="27" y="33"/>
                      <a:pt x="30" y="35"/>
                      <a:pt x="31" y="34"/>
                    </a:cubicBezTo>
                    <a:cubicBezTo>
                      <a:pt x="31" y="33"/>
                      <a:pt x="27" y="31"/>
                      <a:pt x="27" y="32"/>
                    </a:cubicBezTo>
                    <a:cubicBezTo>
                      <a:pt x="27" y="31"/>
                      <a:pt x="31" y="33"/>
                      <a:pt x="32" y="32"/>
                    </a:cubicBezTo>
                    <a:cubicBezTo>
                      <a:pt x="32" y="32"/>
                      <a:pt x="33" y="31"/>
                      <a:pt x="32" y="31"/>
                    </a:cubicBezTo>
                    <a:cubicBezTo>
                      <a:pt x="32" y="31"/>
                      <a:pt x="30" y="29"/>
                      <a:pt x="30" y="29"/>
                    </a:cubicBezTo>
                    <a:cubicBezTo>
                      <a:pt x="32" y="29"/>
                      <a:pt x="33" y="30"/>
                      <a:pt x="35" y="29"/>
                    </a:cubicBezTo>
                    <a:cubicBezTo>
                      <a:pt x="35" y="28"/>
                      <a:pt x="37" y="27"/>
                      <a:pt x="37" y="27"/>
                    </a:cubicBezTo>
                    <a:cubicBezTo>
                      <a:pt x="37" y="26"/>
                      <a:pt x="35" y="26"/>
                      <a:pt x="35" y="26"/>
                    </a:cubicBezTo>
                    <a:cubicBezTo>
                      <a:pt x="36" y="26"/>
                      <a:pt x="39" y="26"/>
                      <a:pt x="39" y="24"/>
                    </a:cubicBezTo>
                    <a:cubicBezTo>
                      <a:pt x="39" y="22"/>
                      <a:pt x="41" y="25"/>
                      <a:pt x="42" y="24"/>
                    </a:cubicBezTo>
                    <a:cubicBezTo>
                      <a:pt x="42" y="24"/>
                      <a:pt x="41" y="23"/>
                      <a:pt x="41" y="23"/>
                    </a:cubicBezTo>
                    <a:cubicBezTo>
                      <a:pt x="42" y="22"/>
                      <a:pt x="45" y="23"/>
                      <a:pt x="45" y="22"/>
                    </a:cubicBezTo>
                    <a:cubicBezTo>
                      <a:pt x="46" y="21"/>
                      <a:pt x="45" y="20"/>
                      <a:pt x="44" y="20"/>
                    </a:cubicBezTo>
                    <a:cubicBezTo>
                      <a:pt x="49" y="18"/>
                      <a:pt x="53" y="16"/>
                      <a:pt x="58" y="15"/>
                    </a:cubicBezTo>
                    <a:cubicBezTo>
                      <a:pt x="61" y="14"/>
                      <a:pt x="65" y="13"/>
                      <a:pt x="68" y="12"/>
                    </a:cubicBezTo>
                    <a:cubicBezTo>
                      <a:pt x="73" y="11"/>
                      <a:pt x="77" y="10"/>
                      <a:pt x="81" y="8"/>
                    </a:cubicBezTo>
                    <a:cubicBezTo>
                      <a:pt x="83" y="8"/>
                      <a:pt x="86" y="6"/>
                      <a:pt x="88" y="4"/>
                    </a:cubicBezTo>
                    <a:cubicBezTo>
                      <a:pt x="90" y="2"/>
                      <a:pt x="86" y="1"/>
                      <a:pt x="84" y="1"/>
                    </a:cubicBezTo>
                    <a:cubicBezTo>
                      <a:pt x="82" y="1"/>
                      <a:pt x="86" y="1"/>
                      <a:pt x="84"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 name="Freeform 407"/>
              <p:cNvSpPr>
                <a:spLocks/>
              </p:cNvSpPr>
              <p:nvPr/>
            </p:nvSpPr>
            <p:spPr bwMode="auto">
              <a:xfrm>
                <a:off x="9657158" y="2257240"/>
                <a:ext cx="125165" cy="62599"/>
              </a:xfrm>
              <a:custGeom>
                <a:avLst/>
                <a:gdLst>
                  <a:gd name="T0" fmla="*/ 16 w 32"/>
                  <a:gd name="T1" fmla="*/ 6 h 16"/>
                  <a:gd name="T2" fmla="*/ 19 w 32"/>
                  <a:gd name="T3" fmla="*/ 1 h 16"/>
                  <a:gd name="T4" fmla="*/ 16 w 32"/>
                  <a:gd name="T5" fmla="*/ 0 h 16"/>
                  <a:gd name="T6" fmla="*/ 15 w 32"/>
                  <a:gd name="T7" fmla="*/ 2 h 16"/>
                  <a:gd name="T8" fmla="*/ 10 w 32"/>
                  <a:gd name="T9" fmla="*/ 2 h 16"/>
                  <a:gd name="T10" fmla="*/ 9 w 32"/>
                  <a:gd name="T11" fmla="*/ 4 h 16"/>
                  <a:gd name="T12" fmla="*/ 12 w 32"/>
                  <a:gd name="T13" fmla="*/ 4 h 16"/>
                  <a:gd name="T14" fmla="*/ 10 w 32"/>
                  <a:gd name="T15" fmla="*/ 8 h 16"/>
                  <a:gd name="T16" fmla="*/ 5 w 32"/>
                  <a:gd name="T17" fmla="*/ 10 h 16"/>
                  <a:gd name="T18" fmla="*/ 1 w 32"/>
                  <a:gd name="T19" fmla="*/ 15 h 16"/>
                  <a:gd name="T20" fmla="*/ 8 w 32"/>
                  <a:gd name="T21" fmla="*/ 15 h 16"/>
                  <a:gd name="T22" fmla="*/ 17 w 32"/>
                  <a:gd name="T23" fmla="*/ 14 h 16"/>
                  <a:gd name="T24" fmla="*/ 28 w 32"/>
                  <a:gd name="T25" fmla="*/ 12 h 16"/>
                  <a:gd name="T26" fmla="*/ 29 w 32"/>
                  <a:gd name="T27" fmla="*/ 7 h 16"/>
                  <a:gd name="T28" fmla="*/ 22 w 32"/>
                  <a:gd name="T29" fmla="*/ 3 h 16"/>
                  <a:gd name="T30" fmla="*/ 16 w 32"/>
                  <a:gd name="T31" fmla="*/ 6 h 16"/>
                  <a:gd name="T32" fmla="*/ 16 w 32"/>
                  <a:gd name="T3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16">
                    <a:moveTo>
                      <a:pt x="16" y="6"/>
                    </a:moveTo>
                    <a:cubicBezTo>
                      <a:pt x="16" y="6"/>
                      <a:pt x="19" y="2"/>
                      <a:pt x="19" y="1"/>
                    </a:cubicBezTo>
                    <a:cubicBezTo>
                      <a:pt x="18" y="0"/>
                      <a:pt x="17" y="0"/>
                      <a:pt x="16" y="0"/>
                    </a:cubicBezTo>
                    <a:cubicBezTo>
                      <a:pt x="15" y="0"/>
                      <a:pt x="15" y="2"/>
                      <a:pt x="15" y="2"/>
                    </a:cubicBezTo>
                    <a:cubicBezTo>
                      <a:pt x="13" y="2"/>
                      <a:pt x="12" y="0"/>
                      <a:pt x="10" y="2"/>
                    </a:cubicBezTo>
                    <a:cubicBezTo>
                      <a:pt x="10" y="2"/>
                      <a:pt x="8" y="3"/>
                      <a:pt x="9" y="4"/>
                    </a:cubicBezTo>
                    <a:cubicBezTo>
                      <a:pt x="10" y="4"/>
                      <a:pt x="11" y="5"/>
                      <a:pt x="12" y="4"/>
                    </a:cubicBezTo>
                    <a:cubicBezTo>
                      <a:pt x="10" y="5"/>
                      <a:pt x="5" y="6"/>
                      <a:pt x="10" y="8"/>
                    </a:cubicBezTo>
                    <a:cubicBezTo>
                      <a:pt x="7" y="7"/>
                      <a:pt x="6" y="8"/>
                      <a:pt x="5" y="10"/>
                    </a:cubicBezTo>
                    <a:cubicBezTo>
                      <a:pt x="4" y="11"/>
                      <a:pt x="0" y="15"/>
                      <a:pt x="1" y="15"/>
                    </a:cubicBezTo>
                    <a:cubicBezTo>
                      <a:pt x="3" y="16"/>
                      <a:pt x="6" y="16"/>
                      <a:pt x="8" y="15"/>
                    </a:cubicBezTo>
                    <a:cubicBezTo>
                      <a:pt x="11" y="13"/>
                      <a:pt x="14" y="13"/>
                      <a:pt x="17" y="14"/>
                    </a:cubicBezTo>
                    <a:cubicBezTo>
                      <a:pt x="21" y="14"/>
                      <a:pt x="24" y="13"/>
                      <a:pt x="28" y="12"/>
                    </a:cubicBezTo>
                    <a:cubicBezTo>
                      <a:pt x="30" y="11"/>
                      <a:pt x="32" y="8"/>
                      <a:pt x="29" y="7"/>
                    </a:cubicBezTo>
                    <a:cubicBezTo>
                      <a:pt x="27" y="6"/>
                      <a:pt x="24" y="2"/>
                      <a:pt x="22" y="3"/>
                    </a:cubicBezTo>
                    <a:cubicBezTo>
                      <a:pt x="20" y="3"/>
                      <a:pt x="18" y="6"/>
                      <a:pt x="16" y="6"/>
                    </a:cubicBezTo>
                    <a:cubicBezTo>
                      <a:pt x="15" y="6"/>
                      <a:pt x="17" y="6"/>
                      <a:pt x="16"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 name="Freeform 408"/>
              <p:cNvSpPr>
                <a:spLocks/>
              </p:cNvSpPr>
              <p:nvPr/>
            </p:nvSpPr>
            <p:spPr bwMode="auto">
              <a:xfrm>
                <a:off x="9555961" y="2221279"/>
                <a:ext cx="117176" cy="62599"/>
              </a:xfrm>
              <a:custGeom>
                <a:avLst/>
                <a:gdLst>
                  <a:gd name="T0" fmla="*/ 26 w 30"/>
                  <a:gd name="T1" fmla="*/ 10 h 16"/>
                  <a:gd name="T2" fmla="*/ 28 w 30"/>
                  <a:gd name="T3" fmla="*/ 7 h 16"/>
                  <a:gd name="T4" fmla="*/ 29 w 30"/>
                  <a:gd name="T5" fmla="*/ 5 h 16"/>
                  <a:gd name="T6" fmla="*/ 26 w 30"/>
                  <a:gd name="T7" fmla="*/ 3 h 16"/>
                  <a:gd name="T8" fmla="*/ 22 w 30"/>
                  <a:gd name="T9" fmla="*/ 3 h 16"/>
                  <a:gd name="T10" fmla="*/ 17 w 30"/>
                  <a:gd name="T11" fmla="*/ 4 h 16"/>
                  <a:gd name="T12" fmla="*/ 18 w 30"/>
                  <a:gd name="T13" fmla="*/ 1 h 16"/>
                  <a:gd name="T14" fmla="*/ 12 w 30"/>
                  <a:gd name="T15" fmla="*/ 1 h 16"/>
                  <a:gd name="T16" fmla="*/ 5 w 30"/>
                  <a:gd name="T17" fmla="*/ 4 h 16"/>
                  <a:gd name="T18" fmla="*/ 7 w 30"/>
                  <a:gd name="T19" fmla="*/ 4 h 16"/>
                  <a:gd name="T20" fmla="*/ 0 w 30"/>
                  <a:gd name="T21" fmla="*/ 8 h 16"/>
                  <a:gd name="T22" fmla="*/ 4 w 30"/>
                  <a:gd name="T23" fmla="*/ 9 h 16"/>
                  <a:gd name="T24" fmla="*/ 7 w 30"/>
                  <a:gd name="T25" fmla="*/ 12 h 16"/>
                  <a:gd name="T26" fmla="*/ 12 w 30"/>
                  <a:gd name="T27" fmla="*/ 13 h 16"/>
                  <a:gd name="T28" fmla="*/ 19 w 30"/>
                  <a:gd name="T29" fmla="*/ 16 h 16"/>
                  <a:gd name="T30" fmla="*/ 28 w 30"/>
                  <a:gd name="T31" fmla="*/ 15 h 16"/>
                  <a:gd name="T32" fmla="*/ 26 w 30"/>
                  <a:gd name="T33" fmla="*/ 10 h 16"/>
                  <a:gd name="T34" fmla="*/ 26 w 30"/>
                  <a:gd name="T35"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16">
                    <a:moveTo>
                      <a:pt x="26" y="10"/>
                    </a:moveTo>
                    <a:cubicBezTo>
                      <a:pt x="29" y="11"/>
                      <a:pt x="27" y="9"/>
                      <a:pt x="28" y="7"/>
                    </a:cubicBezTo>
                    <a:cubicBezTo>
                      <a:pt x="28" y="6"/>
                      <a:pt x="29" y="6"/>
                      <a:pt x="29" y="5"/>
                    </a:cubicBezTo>
                    <a:cubicBezTo>
                      <a:pt x="29" y="4"/>
                      <a:pt x="27" y="3"/>
                      <a:pt x="26" y="3"/>
                    </a:cubicBezTo>
                    <a:cubicBezTo>
                      <a:pt x="25" y="2"/>
                      <a:pt x="23" y="2"/>
                      <a:pt x="22" y="3"/>
                    </a:cubicBezTo>
                    <a:cubicBezTo>
                      <a:pt x="22" y="3"/>
                      <a:pt x="17" y="4"/>
                      <a:pt x="17" y="4"/>
                    </a:cubicBezTo>
                    <a:cubicBezTo>
                      <a:pt x="17" y="4"/>
                      <a:pt x="21" y="2"/>
                      <a:pt x="18" y="1"/>
                    </a:cubicBezTo>
                    <a:cubicBezTo>
                      <a:pt x="16" y="0"/>
                      <a:pt x="14" y="1"/>
                      <a:pt x="12" y="1"/>
                    </a:cubicBezTo>
                    <a:cubicBezTo>
                      <a:pt x="11" y="1"/>
                      <a:pt x="6" y="2"/>
                      <a:pt x="5" y="4"/>
                    </a:cubicBezTo>
                    <a:cubicBezTo>
                      <a:pt x="5" y="4"/>
                      <a:pt x="7" y="4"/>
                      <a:pt x="7" y="4"/>
                    </a:cubicBezTo>
                    <a:cubicBezTo>
                      <a:pt x="7" y="4"/>
                      <a:pt x="0" y="7"/>
                      <a:pt x="0" y="8"/>
                    </a:cubicBezTo>
                    <a:cubicBezTo>
                      <a:pt x="0" y="8"/>
                      <a:pt x="4" y="9"/>
                      <a:pt x="4" y="9"/>
                    </a:cubicBezTo>
                    <a:cubicBezTo>
                      <a:pt x="5" y="9"/>
                      <a:pt x="6" y="11"/>
                      <a:pt x="7" y="12"/>
                    </a:cubicBezTo>
                    <a:cubicBezTo>
                      <a:pt x="9" y="13"/>
                      <a:pt x="10" y="13"/>
                      <a:pt x="12" y="13"/>
                    </a:cubicBezTo>
                    <a:cubicBezTo>
                      <a:pt x="14" y="14"/>
                      <a:pt x="17" y="16"/>
                      <a:pt x="19" y="16"/>
                    </a:cubicBezTo>
                    <a:cubicBezTo>
                      <a:pt x="22" y="16"/>
                      <a:pt x="25" y="16"/>
                      <a:pt x="28" y="15"/>
                    </a:cubicBezTo>
                    <a:cubicBezTo>
                      <a:pt x="30" y="15"/>
                      <a:pt x="26" y="10"/>
                      <a:pt x="26" y="10"/>
                    </a:cubicBezTo>
                    <a:cubicBezTo>
                      <a:pt x="27" y="10"/>
                      <a:pt x="25" y="10"/>
                      <a:pt x="26"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 name="Freeform 409"/>
              <p:cNvSpPr>
                <a:spLocks/>
              </p:cNvSpPr>
              <p:nvPr/>
            </p:nvSpPr>
            <p:spPr bwMode="auto">
              <a:xfrm>
                <a:off x="9521340" y="2225274"/>
                <a:ext cx="58587" cy="19979"/>
              </a:xfrm>
              <a:custGeom>
                <a:avLst/>
                <a:gdLst>
                  <a:gd name="T0" fmla="*/ 9 w 15"/>
                  <a:gd name="T1" fmla="*/ 1 h 5"/>
                  <a:gd name="T2" fmla="*/ 4 w 15"/>
                  <a:gd name="T3" fmla="*/ 1 h 5"/>
                  <a:gd name="T4" fmla="*/ 0 w 15"/>
                  <a:gd name="T5" fmla="*/ 1 h 5"/>
                  <a:gd name="T6" fmla="*/ 1 w 15"/>
                  <a:gd name="T7" fmla="*/ 3 h 5"/>
                  <a:gd name="T8" fmla="*/ 6 w 15"/>
                  <a:gd name="T9" fmla="*/ 5 h 5"/>
                  <a:gd name="T10" fmla="*/ 9 w 15"/>
                  <a:gd name="T11" fmla="*/ 1 h 5"/>
                  <a:gd name="T12" fmla="*/ 9 w 15"/>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5" h="5">
                    <a:moveTo>
                      <a:pt x="9" y="1"/>
                    </a:moveTo>
                    <a:cubicBezTo>
                      <a:pt x="8" y="1"/>
                      <a:pt x="6" y="1"/>
                      <a:pt x="4" y="1"/>
                    </a:cubicBezTo>
                    <a:cubicBezTo>
                      <a:pt x="3" y="1"/>
                      <a:pt x="1" y="0"/>
                      <a:pt x="0" y="1"/>
                    </a:cubicBezTo>
                    <a:cubicBezTo>
                      <a:pt x="0" y="1"/>
                      <a:pt x="0" y="3"/>
                      <a:pt x="1" y="3"/>
                    </a:cubicBezTo>
                    <a:cubicBezTo>
                      <a:pt x="3" y="4"/>
                      <a:pt x="4" y="5"/>
                      <a:pt x="6" y="5"/>
                    </a:cubicBezTo>
                    <a:cubicBezTo>
                      <a:pt x="8" y="5"/>
                      <a:pt x="15" y="2"/>
                      <a:pt x="9" y="1"/>
                    </a:cubicBezTo>
                    <a:cubicBezTo>
                      <a:pt x="8" y="1"/>
                      <a:pt x="10" y="2"/>
                      <a:pt x="9"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 name="Freeform 410"/>
              <p:cNvSpPr>
                <a:spLocks/>
              </p:cNvSpPr>
              <p:nvPr/>
            </p:nvSpPr>
            <p:spPr bwMode="auto">
              <a:xfrm>
                <a:off x="9531992" y="2170668"/>
                <a:ext cx="98533" cy="62599"/>
              </a:xfrm>
              <a:custGeom>
                <a:avLst/>
                <a:gdLst>
                  <a:gd name="T0" fmla="*/ 7 w 25"/>
                  <a:gd name="T1" fmla="*/ 15 h 16"/>
                  <a:gd name="T2" fmla="*/ 3 w 25"/>
                  <a:gd name="T3" fmla="*/ 13 h 16"/>
                  <a:gd name="T4" fmla="*/ 4 w 25"/>
                  <a:gd name="T5" fmla="*/ 12 h 16"/>
                  <a:gd name="T6" fmla="*/ 0 w 25"/>
                  <a:gd name="T7" fmla="*/ 12 h 16"/>
                  <a:gd name="T8" fmla="*/ 3 w 25"/>
                  <a:gd name="T9" fmla="*/ 11 h 16"/>
                  <a:gd name="T10" fmla="*/ 2 w 25"/>
                  <a:gd name="T11" fmla="*/ 10 h 16"/>
                  <a:gd name="T12" fmla="*/ 6 w 25"/>
                  <a:gd name="T13" fmla="*/ 6 h 16"/>
                  <a:gd name="T14" fmla="*/ 5 w 25"/>
                  <a:gd name="T15" fmla="*/ 6 h 16"/>
                  <a:gd name="T16" fmla="*/ 11 w 25"/>
                  <a:gd name="T17" fmla="*/ 3 h 16"/>
                  <a:gd name="T18" fmla="*/ 18 w 25"/>
                  <a:gd name="T19" fmla="*/ 0 h 16"/>
                  <a:gd name="T20" fmla="*/ 20 w 25"/>
                  <a:gd name="T21" fmla="*/ 4 h 16"/>
                  <a:gd name="T22" fmla="*/ 25 w 25"/>
                  <a:gd name="T23" fmla="*/ 7 h 16"/>
                  <a:gd name="T24" fmla="*/ 21 w 25"/>
                  <a:gd name="T25" fmla="*/ 9 h 16"/>
                  <a:gd name="T26" fmla="*/ 23 w 25"/>
                  <a:gd name="T27" fmla="*/ 12 h 16"/>
                  <a:gd name="T28" fmla="*/ 19 w 25"/>
                  <a:gd name="T29" fmla="*/ 13 h 16"/>
                  <a:gd name="T30" fmla="*/ 7 w 25"/>
                  <a:gd name="T31" fmla="*/ 15 h 16"/>
                  <a:gd name="T32" fmla="*/ 7 w 25"/>
                  <a:gd name="T3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16">
                    <a:moveTo>
                      <a:pt x="7" y="15"/>
                    </a:moveTo>
                    <a:cubicBezTo>
                      <a:pt x="6" y="14"/>
                      <a:pt x="4" y="14"/>
                      <a:pt x="3" y="13"/>
                    </a:cubicBezTo>
                    <a:cubicBezTo>
                      <a:pt x="2" y="12"/>
                      <a:pt x="4" y="12"/>
                      <a:pt x="4" y="12"/>
                    </a:cubicBezTo>
                    <a:cubicBezTo>
                      <a:pt x="4" y="12"/>
                      <a:pt x="0" y="13"/>
                      <a:pt x="0" y="12"/>
                    </a:cubicBezTo>
                    <a:cubicBezTo>
                      <a:pt x="0" y="10"/>
                      <a:pt x="3" y="11"/>
                      <a:pt x="3" y="11"/>
                    </a:cubicBezTo>
                    <a:cubicBezTo>
                      <a:pt x="3" y="10"/>
                      <a:pt x="2" y="10"/>
                      <a:pt x="2" y="10"/>
                    </a:cubicBezTo>
                    <a:cubicBezTo>
                      <a:pt x="2" y="10"/>
                      <a:pt x="7" y="7"/>
                      <a:pt x="6" y="6"/>
                    </a:cubicBezTo>
                    <a:cubicBezTo>
                      <a:pt x="6" y="6"/>
                      <a:pt x="5" y="6"/>
                      <a:pt x="5" y="6"/>
                    </a:cubicBezTo>
                    <a:cubicBezTo>
                      <a:pt x="6" y="4"/>
                      <a:pt x="9" y="4"/>
                      <a:pt x="11" y="3"/>
                    </a:cubicBezTo>
                    <a:cubicBezTo>
                      <a:pt x="13" y="2"/>
                      <a:pt x="16" y="1"/>
                      <a:pt x="18" y="0"/>
                    </a:cubicBezTo>
                    <a:cubicBezTo>
                      <a:pt x="18" y="0"/>
                      <a:pt x="19" y="3"/>
                      <a:pt x="20" y="4"/>
                    </a:cubicBezTo>
                    <a:cubicBezTo>
                      <a:pt x="20" y="4"/>
                      <a:pt x="25" y="6"/>
                      <a:pt x="25" y="7"/>
                    </a:cubicBezTo>
                    <a:cubicBezTo>
                      <a:pt x="25" y="8"/>
                      <a:pt x="20" y="7"/>
                      <a:pt x="21" y="9"/>
                    </a:cubicBezTo>
                    <a:cubicBezTo>
                      <a:pt x="21" y="9"/>
                      <a:pt x="23" y="10"/>
                      <a:pt x="23" y="12"/>
                    </a:cubicBezTo>
                    <a:cubicBezTo>
                      <a:pt x="22" y="12"/>
                      <a:pt x="20" y="12"/>
                      <a:pt x="19" y="13"/>
                    </a:cubicBezTo>
                    <a:cubicBezTo>
                      <a:pt x="16" y="14"/>
                      <a:pt x="10" y="16"/>
                      <a:pt x="7" y="15"/>
                    </a:cubicBezTo>
                    <a:cubicBezTo>
                      <a:pt x="6" y="14"/>
                      <a:pt x="9" y="16"/>
                      <a:pt x="7" y="1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 name="Freeform 411"/>
              <p:cNvSpPr>
                <a:spLocks/>
              </p:cNvSpPr>
              <p:nvPr/>
            </p:nvSpPr>
            <p:spPr bwMode="auto">
              <a:xfrm>
                <a:off x="10570592" y="2417065"/>
                <a:ext cx="98533" cy="31965"/>
              </a:xfrm>
              <a:custGeom>
                <a:avLst/>
                <a:gdLst>
                  <a:gd name="T0" fmla="*/ 5 w 25"/>
                  <a:gd name="T1" fmla="*/ 3 h 8"/>
                  <a:gd name="T2" fmla="*/ 3 w 25"/>
                  <a:gd name="T3" fmla="*/ 1 h 8"/>
                  <a:gd name="T4" fmla="*/ 1 w 25"/>
                  <a:gd name="T5" fmla="*/ 2 h 8"/>
                  <a:gd name="T6" fmla="*/ 2 w 25"/>
                  <a:gd name="T7" fmla="*/ 4 h 8"/>
                  <a:gd name="T8" fmla="*/ 5 w 25"/>
                  <a:gd name="T9" fmla="*/ 6 h 8"/>
                  <a:gd name="T10" fmla="*/ 16 w 25"/>
                  <a:gd name="T11" fmla="*/ 8 h 8"/>
                  <a:gd name="T12" fmla="*/ 24 w 25"/>
                  <a:gd name="T13" fmla="*/ 5 h 8"/>
                  <a:gd name="T14" fmla="*/ 23 w 25"/>
                  <a:gd name="T15" fmla="*/ 6 h 8"/>
                  <a:gd name="T16" fmla="*/ 20 w 25"/>
                  <a:gd name="T17" fmla="*/ 4 h 8"/>
                  <a:gd name="T18" fmla="*/ 15 w 25"/>
                  <a:gd name="T19" fmla="*/ 4 h 8"/>
                  <a:gd name="T20" fmla="*/ 10 w 25"/>
                  <a:gd name="T21" fmla="*/ 2 h 8"/>
                  <a:gd name="T22" fmla="*/ 5 w 25"/>
                  <a:gd name="T2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8">
                    <a:moveTo>
                      <a:pt x="5" y="3"/>
                    </a:moveTo>
                    <a:cubicBezTo>
                      <a:pt x="4" y="3"/>
                      <a:pt x="4" y="1"/>
                      <a:pt x="3" y="1"/>
                    </a:cubicBezTo>
                    <a:cubicBezTo>
                      <a:pt x="3" y="0"/>
                      <a:pt x="1" y="2"/>
                      <a:pt x="1" y="2"/>
                    </a:cubicBezTo>
                    <a:cubicBezTo>
                      <a:pt x="0" y="4"/>
                      <a:pt x="1" y="4"/>
                      <a:pt x="2" y="4"/>
                    </a:cubicBezTo>
                    <a:cubicBezTo>
                      <a:pt x="3" y="4"/>
                      <a:pt x="4" y="6"/>
                      <a:pt x="5" y="6"/>
                    </a:cubicBezTo>
                    <a:cubicBezTo>
                      <a:pt x="9" y="7"/>
                      <a:pt x="12" y="8"/>
                      <a:pt x="16" y="8"/>
                    </a:cubicBezTo>
                    <a:cubicBezTo>
                      <a:pt x="17" y="8"/>
                      <a:pt x="25" y="7"/>
                      <a:pt x="24" y="5"/>
                    </a:cubicBezTo>
                    <a:cubicBezTo>
                      <a:pt x="23" y="5"/>
                      <a:pt x="23" y="6"/>
                      <a:pt x="23" y="6"/>
                    </a:cubicBezTo>
                    <a:cubicBezTo>
                      <a:pt x="22" y="6"/>
                      <a:pt x="21" y="5"/>
                      <a:pt x="20" y="4"/>
                    </a:cubicBezTo>
                    <a:cubicBezTo>
                      <a:pt x="19" y="4"/>
                      <a:pt x="17" y="3"/>
                      <a:pt x="15" y="4"/>
                    </a:cubicBezTo>
                    <a:cubicBezTo>
                      <a:pt x="14" y="4"/>
                      <a:pt x="12" y="2"/>
                      <a:pt x="10" y="2"/>
                    </a:cubicBezTo>
                    <a:cubicBezTo>
                      <a:pt x="8" y="2"/>
                      <a:pt x="7" y="3"/>
                      <a:pt x="5"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 name="Freeform 412"/>
              <p:cNvSpPr>
                <a:spLocks/>
              </p:cNvSpPr>
              <p:nvPr/>
            </p:nvSpPr>
            <p:spPr bwMode="auto">
              <a:xfrm>
                <a:off x="10445427" y="2479663"/>
                <a:ext cx="82556" cy="31965"/>
              </a:xfrm>
              <a:custGeom>
                <a:avLst/>
                <a:gdLst>
                  <a:gd name="T0" fmla="*/ 2 w 21"/>
                  <a:gd name="T1" fmla="*/ 6 h 8"/>
                  <a:gd name="T2" fmla="*/ 8 w 21"/>
                  <a:gd name="T3" fmla="*/ 6 h 8"/>
                  <a:gd name="T4" fmla="*/ 14 w 21"/>
                  <a:gd name="T5" fmla="*/ 8 h 8"/>
                  <a:gd name="T6" fmla="*/ 19 w 21"/>
                  <a:gd name="T7" fmla="*/ 7 h 8"/>
                  <a:gd name="T8" fmla="*/ 17 w 21"/>
                  <a:gd name="T9" fmla="*/ 4 h 8"/>
                  <a:gd name="T10" fmla="*/ 7 w 21"/>
                  <a:gd name="T11" fmla="*/ 2 h 8"/>
                  <a:gd name="T12" fmla="*/ 4 w 21"/>
                  <a:gd name="T13" fmla="*/ 5 h 8"/>
                  <a:gd name="T14" fmla="*/ 2 w 21"/>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8">
                    <a:moveTo>
                      <a:pt x="2" y="6"/>
                    </a:moveTo>
                    <a:cubicBezTo>
                      <a:pt x="5" y="6"/>
                      <a:pt x="6" y="6"/>
                      <a:pt x="8" y="6"/>
                    </a:cubicBezTo>
                    <a:cubicBezTo>
                      <a:pt x="10" y="7"/>
                      <a:pt x="12" y="7"/>
                      <a:pt x="14" y="8"/>
                    </a:cubicBezTo>
                    <a:cubicBezTo>
                      <a:pt x="16" y="8"/>
                      <a:pt x="18" y="8"/>
                      <a:pt x="19" y="7"/>
                    </a:cubicBezTo>
                    <a:cubicBezTo>
                      <a:pt x="21" y="6"/>
                      <a:pt x="18" y="5"/>
                      <a:pt x="17" y="4"/>
                    </a:cubicBezTo>
                    <a:cubicBezTo>
                      <a:pt x="14" y="2"/>
                      <a:pt x="11" y="0"/>
                      <a:pt x="7" y="2"/>
                    </a:cubicBezTo>
                    <a:cubicBezTo>
                      <a:pt x="5" y="3"/>
                      <a:pt x="5" y="4"/>
                      <a:pt x="4" y="5"/>
                    </a:cubicBezTo>
                    <a:cubicBezTo>
                      <a:pt x="3" y="5"/>
                      <a:pt x="0" y="6"/>
                      <a:pt x="2"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 name="Freeform 413"/>
              <p:cNvSpPr>
                <a:spLocks/>
              </p:cNvSpPr>
              <p:nvPr/>
            </p:nvSpPr>
            <p:spPr bwMode="auto">
              <a:xfrm>
                <a:off x="10449422" y="2465014"/>
                <a:ext cx="31956" cy="18647"/>
              </a:xfrm>
              <a:custGeom>
                <a:avLst/>
                <a:gdLst>
                  <a:gd name="T0" fmla="*/ 3 w 8"/>
                  <a:gd name="T1" fmla="*/ 5 h 5"/>
                  <a:gd name="T2" fmla="*/ 4 w 8"/>
                  <a:gd name="T3" fmla="*/ 1 h 5"/>
                  <a:gd name="T4" fmla="*/ 3 w 8"/>
                  <a:gd name="T5" fmla="*/ 5 h 5"/>
                  <a:gd name="T6" fmla="*/ 3 w 8"/>
                  <a:gd name="T7" fmla="*/ 5 h 5"/>
                </a:gdLst>
                <a:ahLst/>
                <a:cxnLst>
                  <a:cxn ang="0">
                    <a:pos x="T0" y="T1"/>
                  </a:cxn>
                  <a:cxn ang="0">
                    <a:pos x="T2" y="T3"/>
                  </a:cxn>
                  <a:cxn ang="0">
                    <a:pos x="T4" y="T5"/>
                  </a:cxn>
                  <a:cxn ang="0">
                    <a:pos x="T6" y="T7"/>
                  </a:cxn>
                </a:cxnLst>
                <a:rect l="0" t="0" r="r" b="b"/>
                <a:pathLst>
                  <a:path w="8" h="5">
                    <a:moveTo>
                      <a:pt x="3" y="5"/>
                    </a:moveTo>
                    <a:cubicBezTo>
                      <a:pt x="0" y="5"/>
                      <a:pt x="1" y="0"/>
                      <a:pt x="4" y="1"/>
                    </a:cubicBezTo>
                    <a:cubicBezTo>
                      <a:pt x="8" y="2"/>
                      <a:pt x="6" y="4"/>
                      <a:pt x="3" y="5"/>
                    </a:cubicBezTo>
                    <a:cubicBezTo>
                      <a:pt x="1" y="5"/>
                      <a:pt x="5" y="5"/>
                      <a:pt x="3"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 name="Freeform 414"/>
              <p:cNvSpPr>
                <a:spLocks/>
              </p:cNvSpPr>
              <p:nvPr/>
            </p:nvSpPr>
            <p:spPr bwMode="auto">
              <a:xfrm>
                <a:off x="10364203" y="2409074"/>
                <a:ext cx="11984" cy="19979"/>
              </a:xfrm>
              <a:custGeom>
                <a:avLst/>
                <a:gdLst>
                  <a:gd name="T0" fmla="*/ 1 w 3"/>
                  <a:gd name="T1" fmla="*/ 3 h 5"/>
                  <a:gd name="T2" fmla="*/ 3 w 3"/>
                  <a:gd name="T3" fmla="*/ 1 h 5"/>
                  <a:gd name="T4" fmla="*/ 1 w 3"/>
                  <a:gd name="T5" fmla="*/ 5 h 5"/>
                  <a:gd name="T6" fmla="*/ 1 w 3"/>
                  <a:gd name="T7" fmla="*/ 3 h 5"/>
                  <a:gd name="T8" fmla="*/ 1 w 3"/>
                  <a:gd name="T9" fmla="*/ 3 h 5"/>
                </a:gdLst>
                <a:ahLst/>
                <a:cxnLst>
                  <a:cxn ang="0">
                    <a:pos x="T0" y="T1"/>
                  </a:cxn>
                  <a:cxn ang="0">
                    <a:pos x="T2" y="T3"/>
                  </a:cxn>
                  <a:cxn ang="0">
                    <a:pos x="T4" y="T5"/>
                  </a:cxn>
                  <a:cxn ang="0">
                    <a:pos x="T6" y="T7"/>
                  </a:cxn>
                  <a:cxn ang="0">
                    <a:pos x="T8" y="T9"/>
                  </a:cxn>
                </a:cxnLst>
                <a:rect l="0" t="0" r="r" b="b"/>
                <a:pathLst>
                  <a:path w="3" h="5">
                    <a:moveTo>
                      <a:pt x="1" y="3"/>
                    </a:moveTo>
                    <a:cubicBezTo>
                      <a:pt x="0" y="2"/>
                      <a:pt x="2" y="0"/>
                      <a:pt x="3" y="1"/>
                    </a:cubicBezTo>
                    <a:cubicBezTo>
                      <a:pt x="3" y="2"/>
                      <a:pt x="2" y="5"/>
                      <a:pt x="1" y="5"/>
                    </a:cubicBezTo>
                    <a:cubicBezTo>
                      <a:pt x="1" y="5"/>
                      <a:pt x="1" y="3"/>
                      <a:pt x="1" y="3"/>
                    </a:cubicBezTo>
                    <a:cubicBezTo>
                      <a:pt x="0" y="2"/>
                      <a:pt x="1" y="3"/>
                      <a:pt x="1"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 name="Freeform 415"/>
              <p:cNvSpPr>
                <a:spLocks/>
              </p:cNvSpPr>
              <p:nvPr/>
            </p:nvSpPr>
            <p:spPr bwMode="auto">
              <a:xfrm>
                <a:off x="10364203" y="2467677"/>
                <a:ext cx="15979" cy="19979"/>
              </a:xfrm>
              <a:custGeom>
                <a:avLst/>
                <a:gdLst>
                  <a:gd name="T0" fmla="*/ 4 w 4"/>
                  <a:gd name="T1" fmla="*/ 4 h 5"/>
                  <a:gd name="T2" fmla="*/ 0 w 4"/>
                  <a:gd name="T3" fmla="*/ 1 h 5"/>
                  <a:gd name="T4" fmla="*/ 4 w 4"/>
                  <a:gd name="T5" fmla="*/ 4 h 5"/>
                </a:gdLst>
                <a:ahLst/>
                <a:cxnLst>
                  <a:cxn ang="0">
                    <a:pos x="T0" y="T1"/>
                  </a:cxn>
                  <a:cxn ang="0">
                    <a:pos x="T2" y="T3"/>
                  </a:cxn>
                  <a:cxn ang="0">
                    <a:pos x="T4" y="T5"/>
                  </a:cxn>
                </a:cxnLst>
                <a:rect l="0" t="0" r="r" b="b"/>
                <a:pathLst>
                  <a:path w="4" h="5">
                    <a:moveTo>
                      <a:pt x="4" y="4"/>
                    </a:moveTo>
                    <a:cubicBezTo>
                      <a:pt x="4" y="3"/>
                      <a:pt x="1" y="0"/>
                      <a:pt x="0" y="1"/>
                    </a:cubicBezTo>
                    <a:cubicBezTo>
                      <a:pt x="0" y="1"/>
                      <a:pt x="3" y="5"/>
                      <a:pt x="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 name="Freeform 416"/>
              <p:cNvSpPr>
                <a:spLocks/>
              </p:cNvSpPr>
              <p:nvPr/>
            </p:nvSpPr>
            <p:spPr bwMode="auto">
              <a:xfrm>
                <a:off x="10390834" y="2394424"/>
                <a:ext cx="165111" cy="62599"/>
              </a:xfrm>
              <a:custGeom>
                <a:avLst/>
                <a:gdLst>
                  <a:gd name="T0" fmla="*/ 34 w 42"/>
                  <a:gd name="T1" fmla="*/ 4 h 16"/>
                  <a:gd name="T2" fmla="*/ 29 w 42"/>
                  <a:gd name="T3" fmla="*/ 3 h 16"/>
                  <a:gd name="T4" fmla="*/ 23 w 42"/>
                  <a:gd name="T5" fmla="*/ 0 h 16"/>
                  <a:gd name="T6" fmla="*/ 22 w 42"/>
                  <a:gd name="T7" fmla="*/ 2 h 16"/>
                  <a:gd name="T8" fmla="*/ 20 w 42"/>
                  <a:gd name="T9" fmla="*/ 6 h 16"/>
                  <a:gd name="T10" fmla="*/ 11 w 42"/>
                  <a:gd name="T11" fmla="*/ 1 h 16"/>
                  <a:gd name="T12" fmla="*/ 4 w 42"/>
                  <a:gd name="T13" fmla="*/ 3 h 16"/>
                  <a:gd name="T14" fmla="*/ 2 w 42"/>
                  <a:gd name="T15" fmla="*/ 6 h 16"/>
                  <a:gd name="T16" fmla="*/ 1 w 42"/>
                  <a:gd name="T17" fmla="*/ 10 h 16"/>
                  <a:gd name="T18" fmla="*/ 9 w 42"/>
                  <a:gd name="T19" fmla="*/ 14 h 16"/>
                  <a:gd name="T20" fmla="*/ 13 w 42"/>
                  <a:gd name="T21" fmla="*/ 15 h 16"/>
                  <a:gd name="T22" fmla="*/ 15 w 42"/>
                  <a:gd name="T23" fmla="*/ 13 h 16"/>
                  <a:gd name="T24" fmla="*/ 16 w 42"/>
                  <a:gd name="T25" fmla="*/ 14 h 16"/>
                  <a:gd name="T26" fmla="*/ 18 w 42"/>
                  <a:gd name="T27" fmla="*/ 14 h 16"/>
                  <a:gd name="T28" fmla="*/ 25 w 42"/>
                  <a:gd name="T29" fmla="*/ 12 h 16"/>
                  <a:gd name="T30" fmla="*/ 28 w 42"/>
                  <a:gd name="T31" fmla="*/ 14 h 16"/>
                  <a:gd name="T32" fmla="*/ 34 w 42"/>
                  <a:gd name="T33" fmla="*/ 13 h 16"/>
                  <a:gd name="T34" fmla="*/ 33 w 42"/>
                  <a:gd name="T35" fmla="*/ 12 h 16"/>
                  <a:gd name="T36" fmla="*/ 37 w 42"/>
                  <a:gd name="T37" fmla="*/ 12 h 16"/>
                  <a:gd name="T38" fmla="*/ 39 w 42"/>
                  <a:gd name="T39" fmla="*/ 11 h 16"/>
                  <a:gd name="T40" fmla="*/ 40 w 42"/>
                  <a:gd name="T41" fmla="*/ 9 h 16"/>
                  <a:gd name="T42" fmla="*/ 39 w 42"/>
                  <a:gd name="T43" fmla="*/ 9 h 16"/>
                  <a:gd name="T44" fmla="*/ 42 w 42"/>
                  <a:gd name="T45" fmla="*/ 6 h 16"/>
                  <a:gd name="T46" fmla="*/ 34 w 42"/>
                  <a:gd name="T47" fmla="*/ 4 h 16"/>
                  <a:gd name="T48" fmla="*/ 34 w 42"/>
                  <a:gd name="T4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16">
                    <a:moveTo>
                      <a:pt x="34" y="4"/>
                    </a:moveTo>
                    <a:cubicBezTo>
                      <a:pt x="32" y="3"/>
                      <a:pt x="31" y="4"/>
                      <a:pt x="29" y="3"/>
                    </a:cubicBezTo>
                    <a:cubicBezTo>
                      <a:pt x="29" y="3"/>
                      <a:pt x="24" y="0"/>
                      <a:pt x="23" y="0"/>
                    </a:cubicBezTo>
                    <a:cubicBezTo>
                      <a:pt x="23" y="0"/>
                      <a:pt x="24" y="1"/>
                      <a:pt x="22" y="2"/>
                    </a:cubicBezTo>
                    <a:cubicBezTo>
                      <a:pt x="20" y="2"/>
                      <a:pt x="22" y="5"/>
                      <a:pt x="20" y="6"/>
                    </a:cubicBezTo>
                    <a:cubicBezTo>
                      <a:pt x="19" y="6"/>
                      <a:pt x="12" y="1"/>
                      <a:pt x="11" y="1"/>
                    </a:cubicBezTo>
                    <a:cubicBezTo>
                      <a:pt x="9" y="0"/>
                      <a:pt x="4" y="1"/>
                      <a:pt x="4" y="3"/>
                    </a:cubicBezTo>
                    <a:cubicBezTo>
                      <a:pt x="4" y="5"/>
                      <a:pt x="0" y="4"/>
                      <a:pt x="2" y="6"/>
                    </a:cubicBezTo>
                    <a:cubicBezTo>
                      <a:pt x="3" y="7"/>
                      <a:pt x="0" y="9"/>
                      <a:pt x="1" y="10"/>
                    </a:cubicBezTo>
                    <a:cubicBezTo>
                      <a:pt x="3" y="12"/>
                      <a:pt x="6" y="13"/>
                      <a:pt x="9" y="14"/>
                    </a:cubicBezTo>
                    <a:cubicBezTo>
                      <a:pt x="10" y="15"/>
                      <a:pt x="12" y="16"/>
                      <a:pt x="13" y="15"/>
                    </a:cubicBezTo>
                    <a:cubicBezTo>
                      <a:pt x="14" y="15"/>
                      <a:pt x="14" y="12"/>
                      <a:pt x="15" y="13"/>
                    </a:cubicBezTo>
                    <a:cubicBezTo>
                      <a:pt x="15" y="13"/>
                      <a:pt x="15" y="14"/>
                      <a:pt x="16" y="14"/>
                    </a:cubicBezTo>
                    <a:cubicBezTo>
                      <a:pt x="17" y="14"/>
                      <a:pt x="18" y="14"/>
                      <a:pt x="18" y="14"/>
                    </a:cubicBezTo>
                    <a:cubicBezTo>
                      <a:pt x="20" y="13"/>
                      <a:pt x="22" y="13"/>
                      <a:pt x="25" y="12"/>
                    </a:cubicBezTo>
                    <a:cubicBezTo>
                      <a:pt x="27" y="12"/>
                      <a:pt x="27" y="14"/>
                      <a:pt x="28" y="14"/>
                    </a:cubicBezTo>
                    <a:cubicBezTo>
                      <a:pt x="29" y="14"/>
                      <a:pt x="34" y="13"/>
                      <a:pt x="34" y="13"/>
                    </a:cubicBezTo>
                    <a:cubicBezTo>
                      <a:pt x="34" y="13"/>
                      <a:pt x="33" y="12"/>
                      <a:pt x="33" y="12"/>
                    </a:cubicBezTo>
                    <a:cubicBezTo>
                      <a:pt x="33" y="11"/>
                      <a:pt x="36" y="12"/>
                      <a:pt x="37" y="12"/>
                    </a:cubicBezTo>
                    <a:cubicBezTo>
                      <a:pt x="37" y="12"/>
                      <a:pt x="39" y="12"/>
                      <a:pt x="39" y="11"/>
                    </a:cubicBezTo>
                    <a:cubicBezTo>
                      <a:pt x="39" y="10"/>
                      <a:pt x="40" y="9"/>
                      <a:pt x="40" y="9"/>
                    </a:cubicBezTo>
                    <a:cubicBezTo>
                      <a:pt x="40" y="9"/>
                      <a:pt x="40" y="9"/>
                      <a:pt x="39" y="9"/>
                    </a:cubicBezTo>
                    <a:cubicBezTo>
                      <a:pt x="39" y="8"/>
                      <a:pt x="42" y="7"/>
                      <a:pt x="42" y="6"/>
                    </a:cubicBezTo>
                    <a:cubicBezTo>
                      <a:pt x="41" y="5"/>
                      <a:pt x="36" y="4"/>
                      <a:pt x="34" y="4"/>
                    </a:cubicBezTo>
                    <a:cubicBezTo>
                      <a:pt x="32" y="3"/>
                      <a:pt x="36" y="4"/>
                      <a:pt x="3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 name="Freeform 417"/>
              <p:cNvSpPr>
                <a:spLocks/>
              </p:cNvSpPr>
              <p:nvPr/>
            </p:nvSpPr>
            <p:spPr bwMode="auto">
              <a:xfrm>
                <a:off x="10485374" y="2413070"/>
                <a:ext cx="30625" cy="31965"/>
              </a:xfrm>
              <a:custGeom>
                <a:avLst/>
                <a:gdLst>
                  <a:gd name="T0" fmla="*/ 7 w 8"/>
                  <a:gd name="T1" fmla="*/ 6 h 8"/>
                  <a:gd name="T2" fmla="*/ 4 w 8"/>
                  <a:gd name="T3" fmla="*/ 0 h 8"/>
                  <a:gd name="T4" fmla="*/ 6 w 8"/>
                  <a:gd name="T5" fmla="*/ 2 h 8"/>
                  <a:gd name="T6" fmla="*/ 7 w 8"/>
                  <a:gd name="T7" fmla="*/ 6 h 8"/>
                  <a:gd name="T8" fmla="*/ 7 w 8"/>
                  <a:gd name="T9" fmla="*/ 6 h 8"/>
                </a:gdLst>
                <a:ahLst/>
                <a:cxnLst>
                  <a:cxn ang="0">
                    <a:pos x="T0" y="T1"/>
                  </a:cxn>
                  <a:cxn ang="0">
                    <a:pos x="T2" y="T3"/>
                  </a:cxn>
                  <a:cxn ang="0">
                    <a:pos x="T4" y="T5"/>
                  </a:cxn>
                  <a:cxn ang="0">
                    <a:pos x="T6" y="T7"/>
                  </a:cxn>
                  <a:cxn ang="0">
                    <a:pos x="T8" y="T9"/>
                  </a:cxn>
                </a:cxnLst>
                <a:rect l="0" t="0" r="r" b="b"/>
                <a:pathLst>
                  <a:path w="8" h="8">
                    <a:moveTo>
                      <a:pt x="7" y="6"/>
                    </a:moveTo>
                    <a:cubicBezTo>
                      <a:pt x="6" y="7"/>
                      <a:pt x="0" y="1"/>
                      <a:pt x="4" y="0"/>
                    </a:cubicBezTo>
                    <a:cubicBezTo>
                      <a:pt x="5" y="0"/>
                      <a:pt x="8" y="0"/>
                      <a:pt x="6" y="2"/>
                    </a:cubicBezTo>
                    <a:cubicBezTo>
                      <a:pt x="3" y="4"/>
                      <a:pt x="7" y="4"/>
                      <a:pt x="7" y="6"/>
                    </a:cubicBezTo>
                    <a:cubicBezTo>
                      <a:pt x="6" y="8"/>
                      <a:pt x="7" y="5"/>
                      <a:pt x="7"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 name="Freeform 418"/>
              <p:cNvSpPr>
                <a:spLocks/>
              </p:cNvSpPr>
              <p:nvPr/>
            </p:nvSpPr>
            <p:spPr bwMode="auto">
              <a:xfrm>
                <a:off x="10996684" y="2624839"/>
                <a:ext cx="42608" cy="23973"/>
              </a:xfrm>
              <a:custGeom>
                <a:avLst/>
                <a:gdLst>
                  <a:gd name="T0" fmla="*/ 3 w 11"/>
                  <a:gd name="T1" fmla="*/ 4 h 6"/>
                  <a:gd name="T2" fmla="*/ 1 w 11"/>
                  <a:gd name="T3" fmla="*/ 1 h 6"/>
                  <a:gd name="T4" fmla="*/ 6 w 11"/>
                  <a:gd name="T5" fmla="*/ 1 h 6"/>
                  <a:gd name="T6" fmla="*/ 3 w 11"/>
                  <a:gd name="T7" fmla="*/ 4 h 6"/>
                  <a:gd name="T8" fmla="*/ 3 w 11"/>
                  <a:gd name="T9" fmla="*/ 4 h 6"/>
                </a:gdLst>
                <a:ahLst/>
                <a:cxnLst>
                  <a:cxn ang="0">
                    <a:pos x="T0" y="T1"/>
                  </a:cxn>
                  <a:cxn ang="0">
                    <a:pos x="T2" y="T3"/>
                  </a:cxn>
                  <a:cxn ang="0">
                    <a:pos x="T4" y="T5"/>
                  </a:cxn>
                  <a:cxn ang="0">
                    <a:pos x="T6" y="T7"/>
                  </a:cxn>
                  <a:cxn ang="0">
                    <a:pos x="T8" y="T9"/>
                  </a:cxn>
                </a:cxnLst>
                <a:rect l="0" t="0" r="r" b="b"/>
                <a:pathLst>
                  <a:path w="11" h="6">
                    <a:moveTo>
                      <a:pt x="3" y="4"/>
                    </a:moveTo>
                    <a:cubicBezTo>
                      <a:pt x="1" y="3"/>
                      <a:pt x="0" y="3"/>
                      <a:pt x="1" y="1"/>
                    </a:cubicBezTo>
                    <a:cubicBezTo>
                      <a:pt x="2" y="0"/>
                      <a:pt x="4" y="1"/>
                      <a:pt x="6" y="1"/>
                    </a:cubicBezTo>
                    <a:cubicBezTo>
                      <a:pt x="11" y="2"/>
                      <a:pt x="6" y="6"/>
                      <a:pt x="3" y="4"/>
                    </a:cubicBezTo>
                    <a:cubicBezTo>
                      <a:pt x="2" y="3"/>
                      <a:pt x="4" y="5"/>
                      <a:pt x="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 name="Freeform 419"/>
              <p:cNvSpPr>
                <a:spLocks/>
              </p:cNvSpPr>
              <p:nvPr/>
            </p:nvSpPr>
            <p:spPr bwMode="auto">
              <a:xfrm>
                <a:off x="10914127" y="2968466"/>
                <a:ext cx="23967" cy="19979"/>
              </a:xfrm>
              <a:custGeom>
                <a:avLst/>
                <a:gdLst>
                  <a:gd name="T0" fmla="*/ 5 w 6"/>
                  <a:gd name="T1" fmla="*/ 2 h 5"/>
                  <a:gd name="T2" fmla="*/ 5 w 6"/>
                  <a:gd name="T3" fmla="*/ 1 h 5"/>
                  <a:gd name="T4" fmla="*/ 2 w 6"/>
                  <a:gd name="T5" fmla="*/ 1 h 5"/>
                  <a:gd name="T6" fmla="*/ 1 w 6"/>
                  <a:gd name="T7" fmla="*/ 3 h 5"/>
                  <a:gd name="T8" fmla="*/ 0 w 6"/>
                  <a:gd name="T9" fmla="*/ 4 h 5"/>
                  <a:gd name="T10" fmla="*/ 5 w 6"/>
                  <a:gd name="T11" fmla="*/ 2 h 5"/>
                  <a:gd name="T12" fmla="*/ 5 w 6"/>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5" y="2"/>
                    </a:moveTo>
                    <a:cubicBezTo>
                      <a:pt x="6" y="2"/>
                      <a:pt x="5" y="1"/>
                      <a:pt x="5" y="1"/>
                    </a:cubicBezTo>
                    <a:cubicBezTo>
                      <a:pt x="4" y="0"/>
                      <a:pt x="3" y="1"/>
                      <a:pt x="2" y="1"/>
                    </a:cubicBezTo>
                    <a:cubicBezTo>
                      <a:pt x="1" y="1"/>
                      <a:pt x="0" y="2"/>
                      <a:pt x="1" y="3"/>
                    </a:cubicBezTo>
                    <a:cubicBezTo>
                      <a:pt x="1" y="3"/>
                      <a:pt x="0" y="5"/>
                      <a:pt x="0" y="4"/>
                    </a:cubicBezTo>
                    <a:cubicBezTo>
                      <a:pt x="0" y="4"/>
                      <a:pt x="5" y="2"/>
                      <a:pt x="5" y="2"/>
                    </a:cubicBezTo>
                    <a:cubicBezTo>
                      <a:pt x="6" y="2"/>
                      <a:pt x="3" y="3"/>
                      <a:pt x="5"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 name="Freeform 420"/>
              <p:cNvSpPr>
                <a:spLocks/>
              </p:cNvSpPr>
              <p:nvPr/>
            </p:nvSpPr>
            <p:spPr bwMode="auto">
              <a:xfrm>
                <a:off x="10394828" y="3083008"/>
                <a:ext cx="19973" cy="10655"/>
              </a:xfrm>
              <a:custGeom>
                <a:avLst/>
                <a:gdLst>
                  <a:gd name="T0" fmla="*/ 3 w 5"/>
                  <a:gd name="T1" fmla="*/ 3 h 3"/>
                  <a:gd name="T2" fmla="*/ 3 w 5"/>
                  <a:gd name="T3" fmla="*/ 0 h 3"/>
                  <a:gd name="T4" fmla="*/ 3 w 5"/>
                  <a:gd name="T5" fmla="*/ 3 h 3"/>
                </a:gdLst>
                <a:ahLst/>
                <a:cxnLst>
                  <a:cxn ang="0">
                    <a:pos x="T0" y="T1"/>
                  </a:cxn>
                  <a:cxn ang="0">
                    <a:pos x="T2" y="T3"/>
                  </a:cxn>
                  <a:cxn ang="0">
                    <a:pos x="T4" y="T5"/>
                  </a:cxn>
                </a:cxnLst>
                <a:rect l="0" t="0" r="r" b="b"/>
                <a:pathLst>
                  <a:path w="5" h="3">
                    <a:moveTo>
                      <a:pt x="3" y="3"/>
                    </a:moveTo>
                    <a:cubicBezTo>
                      <a:pt x="1" y="3"/>
                      <a:pt x="0" y="1"/>
                      <a:pt x="3" y="0"/>
                    </a:cubicBezTo>
                    <a:cubicBezTo>
                      <a:pt x="5" y="0"/>
                      <a:pt x="4" y="3"/>
                      <a:pt x="3"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 name="Freeform 421"/>
              <p:cNvSpPr>
                <a:spLocks/>
              </p:cNvSpPr>
              <p:nvPr/>
            </p:nvSpPr>
            <p:spPr bwMode="auto">
              <a:xfrm>
                <a:off x="10746354" y="3200213"/>
                <a:ext cx="19973" cy="18647"/>
              </a:xfrm>
              <a:custGeom>
                <a:avLst/>
                <a:gdLst>
                  <a:gd name="T0" fmla="*/ 5 w 5"/>
                  <a:gd name="T1" fmla="*/ 1 h 5"/>
                  <a:gd name="T2" fmla="*/ 1 w 5"/>
                  <a:gd name="T3" fmla="*/ 5 h 5"/>
                  <a:gd name="T4" fmla="*/ 4 w 5"/>
                  <a:gd name="T5" fmla="*/ 3 h 5"/>
                  <a:gd name="T6" fmla="*/ 5 w 5"/>
                  <a:gd name="T7" fmla="*/ 1 h 5"/>
                </a:gdLst>
                <a:ahLst/>
                <a:cxnLst>
                  <a:cxn ang="0">
                    <a:pos x="T0" y="T1"/>
                  </a:cxn>
                  <a:cxn ang="0">
                    <a:pos x="T2" y="T3"/>
                  </a:cxn>
                  <a:cxn ang="0">
                    <a:pos x="T4" y="T5"/>
                  </a:cxn>
                  <a:cxn ang="0">
                    <a:pos x="T6" y="T7"/>
                  </a:cxn>
                </a:cxnLst>
                <a:rect l="0" t="0" r="r" b="b"/>
                <a:pathLst>
                  <a:path w="5" h="5">
                    <a:moveTo>
                      <a:pt x="5" y="1"/>
                    </a:moveTo>
                    <a:cubicBezTo>
                      <a:pt x="5" y="1"/>
                      <a:pt x="0" y="5"/>
                      <a:pt x="1" y="5"/>
                    </a:cubicBezTo>
                    <a:cubicBezTo>
                      <a:pt x="2" y="5"/>
                      <a:pt x="4" y="3"/>
                      <a:pt x="4" y="3"/>
                    </a:cubicBezTo>
                    <a:cubicBezTo>
                      <a:pt x="5" y="2"/>
                      <a:pt x="5" y="0"/>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 name="Freeform 422"/>
              <p:cNvSpPr>
                <a:spLocks/>
              </p:cNvSpPr>
              <p:nvPr/>
            </p:nvSpPr>
            <p:spPr bwMode="auto">
              <a:xfrm>
                <a:off x="10734371" y="3230846"/>
                <a:ext cx="7990" cy="3995"/>
              </a:xfrm>
              <a:custGeom>
                <a:avLst/>
                <a:gdLst>
                  <a:gd name="T0" fmla="*/ 1 w 2"/>
                  <a:gd name="T1" fmla="*/ 0 h 1"/>
                  <a:gd name="T2" fmla="*/ 1 w 2"/>
                  <a:gd name="T3" fmla="*/ 1 h 1"/>
                  <a:gd name="T4" fmla="*/ 1 w 2"/>
                  <a:gd name="T5" fmla="*/ 0 h 1"/>
                </a:gdLst>
                <a:ahLst/>
                <a:cxnLst>
                  <a:cxn ang="0">
                    <a:pos x="T0" y="T1"/>
                  </a:cxn>
                  <a:cxn ang="0">
                    <a:pos x="T2" y="T3"/>
                  </a:cxn>
                  <a:cxn ang="0">
                    <a:pos x="T4" y="T5"/>
                  </a:cxn>
                </a:cxnLst>
                <a:rect l="0" t="0" r="r" b="b"/>
                <a:pathLst>
                  <a:path w="2" h="1">
                    <a:moveTo>
                      <a:pt x="1" y="0"/>
                    </a:moveTo>
                    <a:cubicBezTo>
                      <a:pt x="1" y="0"/>
                      <a:pt x="0" y="1"/>
                      <a:pt x="1" y="1"/>
                    </a:cubicBezTo>
                    <a:cubicBezTo>
                      <a:pt x="1" y="1"/>
                      <a:pt x="2" y="0"/>
                      <a:pt x="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 name="Freeform 423"/>
              <p:cNvSpPr>
                <a:spLocks/>
              </p:cNvSpPr>
              <p:nvPr/>
            </p:nvSpPr>
            <p:spPr bwMode="auto">
              <a:xfrm>
                <a:off x="10679778" y="3293445"/>
                <a:ext cx="11984" cy="3995"/>
              </a:xfrm>
              <a:custGeom>
                <a:avLst/>
                <a:gdLst>
                  <a:gd name="T0" fmla="*/ 2 w 3"/>
                  <a:gd name="T1" fmla="*/ 0 h 1"/>
                  <a:gd name="T2" fmla="*/ 1 w 3"/>
                  <a:gd name="T3" fmla="*/ 1 h 1"/>
                  <a:gd name="T4" fmla="*/ 2 w 3"/>
                  <a:gd name="T5" fmla="*/ 0 h 1"/>
                </a:gdLst>
                <a:ahLst/>
                <a:cxnLst>
                  <a:cxn ang="0">
                    <a:pos x="T0" y="T1"/>
                  </a:cxn>
                  <a:cxn ang="0">
                    <a:pos x="T2" y="T3"/>
                  </a:cxn>
                  <a:cxn ang="0">
                    <a:pos x="T4" y="T5"/>
                  </a:cxn>
                </a:cxnLst>
                <a:rect l="0" t="0" r="r" b="b"/>
                <a:pathLst>
                  <a:path w="3" h="1">
                    <a:moveTo>
                      <a:pt x="2" y="0"/>
                    </a:moveTo>
                    <a:cubicBezTo>
                      <a:pt x="2" y="0"/>
                      <a:pt x="0" y="1"/>
                      <a:pt x="1" y="1"/>
                    </a:cubicBezTo>
                    <a:cubicBezTo>
                      <a:pt x="1" y="1"/>
                      <a:pt x="3"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 name="Freeform 424"/>
              <p:cNvSpPr>
                <a:spLocks/>
              </p:cNvSpPr>
              <p:nvPr/>
            </p:nvSpPr>
            <p:spPr bwMode="auto">
              <a:xfrm>
                <a:off x="10633174" y="3313423"/>
                <a:ext cx="27962" cy="15983"/>
              </a:xfrm>
              <a:custGeom>
                <a:avLst/>
                <a:gdLst>
                  <a:gd name="T0" fmla="*/ 6 w 7"/>
                  <a:gd name="T1" fmla="*/ 0 h 4"/>
                  <a:gd name="T2" fmla="*/ 1 w 7"/>
                  <a:gd name="T3" fmla="*/ 3 h 4"/>
                  <a:gd name="T4" fmla="*/ 6 w 7"/>
                  <a:gd name="T5" fmla="*/ 0 h 4"/>
                </a:gdLst>
                <a:ahLst/>
                <a:cxnLst>
                  <a:cxn ang="0">
                    <a:pos x="T0" y="T1"/>
                  </a:cxn>
                  <a:cxn ang="0">
                    <a:pos x="T2" y="T3"/>
                  </a:cxn>
                  <a:cxn ang="0">
                    <a:pos x="T4" y="T5"/>
                  </a:cxn>
                </a:cxnLst>
                <a:rect l="0" t="0" r="r" b="b"/>
                <a:pathLst>
                  <a:path w="7" h="4">
                    <a:moveTo>
                      <a:pt x="6" y="0"/>
                    </a:moveTo>
                    <a:cubicBezTo>
                      <a:pt x="5" y="0"/>
                      <a:pt x="0" y="2"/>
                      <a:pt x="1" y="3"/>
                    </a:cubicBezTo>
                    <a:cubicBezTo>
                      <a:pt x="2" y="4"/>
                      <a:pt x="7" y="0"/>
                      <a:pt x="6"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 name="Freeform 425"/>
              <p:cNvSpPr>
                <a:spLocks/>
              </p:cNvSpPr>
              <p:nvPr/>
            </p:nvSpPr>
            <p:spPr bwMode="auto">
              <a:xfrm>
                <a:off x="10602548" y="3329406"/>
                <a:ext cx="22636" cy="14651"/>
              </a:xfrm>
              <a:custGeom>
                <a:avLst/>
                <a:gdLst>
                  <a:gd name="T0" fmla="*/ 5 w 6"/>
                  <a:gd name="T1" fmla="*/ 0 h 4"/>
                  <a:gd name="T2" fmla="*/ 1 w 6"/>
                  <a:gd name="T3" fmla="*/ 3 h 4"/>
                  <a:gd name="T4" fmla="*/ 5 w 6"/>
                  <a:gd name="T5" fmla="*/ 0 h 4"/>
                  <a:gd name="T6" fmla="*/ 5 w 6"/>
                  <a:gd name="T7" fmla="*/ 0 h 4"/>
                </a:gdLst>
                <a:ahLst/>
                <a:cxnLst>
                  <a:cxn ang="0">
                    <a:pos x="T0" y="T1"/>
                  </a:cxn>
                  <a:cxn ang="0">
                    <a:pos x="T2" y="T3"/>
                  </a:cxn>
                  <a:cxn ang="0">
                    <a:pos x="T4" y="T5"/>
                  </a:cxn>
                  <a:cxn ang="0">
                    <a:pos x="T6" y="T7"/>
                  </a:cxn>
                </a:cxnLst>
                <a:rect l="0" t="0" r="r" b="b"/>
                <a:pathLst>
                  <a:path w="6" h="4">
                    <a:moveTo>
                      <a:pt x="5" y="0"/>
                    </a:moveTo>
                    <a:cubicBezTo>
                      <a:pt x="5" y="0"/>
                      <a:pt x="0" y="2"/>
                      <a:pt x="1" y="3"/>
                    </a:cubicBezTo>
                    <a:cubicBezTo>
                      <a:pt x="2" y="4"/>
                      <a:pt x="5" y="0"/>
                      <a:pt x="5" y="0"/>
                    </a:cubicBezTo>
                    <a:cubicBezTo>
                      <a:pt x="5" y="0"/>
                      <a:pt x="6" y="0"/>
                      <a:pt x="5"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 name="Freeform 426"/>
              <p:cNvSpPr>
                <a:spLocks/>
              </p:cNvSpPr>
              <p:nvPr/>
            </p:nvSpPr>
            <p:spPr bwMode="auto">
              <a:xfrm>
                <a:off x="10582576" y="3341392"/>
                <a:ext cx="19973" cy="18647"/>
              </a:xfrm>
              <a:custGeom>
                <a:avLst/>
                <a:gdLst>
                  <a:gd name="T0" fmla="*/ 4 w 5"/>
                  <a:gd name="T1" fmla="*/ 0 h 5"/>
                  <a:gd name="T2" fmla="*/ 0 w 5"/>
                  <a:gd name="T3" fmla="*/ 4 h 5"/>
                  <a:gd name="T4" fmla="*/ 4 w 5"/>
                  <a:gd name="T5" fmla="*/ 0 h 5"/>
                  <a:gd name="T6" fmla="*/ 4 w 5"/>
                  <a:gd name="T7" fmla="*/ 0 h 5"/>
                </a:gdLst>
                <a:ahLst/>
                <a:cxnLst>
                  <a:cxn ang="0">
                    <a:pos x="T0" y="T1"/>
                  </a:cxn>
                  <a:cxn ang="0">
                    <a:pos x="T2" y="T3"/>
                  </a:cxn>
                  <a:cxn ang="0">
                    <a:pos x="T4" y="T5"/>
                  </a:cxn>
                  <a:cxn ang="0">
                    <a:pos x="T6" y="T7"/>
                  </a:cxn>
                </a:cxnLst>
                <a:rect l="0" t="0" r="r" b="b"/>
                <a:pathLst>
                  <a:path w="5" h="5">
                    <a:moveTo>
                      <a:pt x="4" y="0"/>
                    </a:moveTo>
                    <a:cubicBezTo>
                      <a:pt x="4" y="0"/>
                      <a:pt x="0" y="4"/>
                      <a:pt x="0" y="4"/>
                    </a:cubicBezTo>
                    <a:cubicBezTo>
                      <a:pt x="2" y="5"/>
                      <a:pt x="4" y="0"/>
                      <a:pt x="4" y="0"/>
                    </a:cubicBezTo>
                    <a:cubicBezTo>
                      <a:pt x="4" y="0"/>
                      <a:pt x="5" y="0"/>
                      <a:pt x="4"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 name="Freeform 427"/>
              <p:cNvSpPr>
                <a:spLocks/>
              </p:cNvSpPr>
              <p:nvPr/>
            </p:nvSpPr>
            <p:spPr bwMode="auto">
              <a:xfrm>
                <a:off x="10578580" y="3368030"/>
                <a:ext cx="3994" cy="3995"/>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 name="Freeform 428"/>
              <p:cNvSpPr>
                <a:spLocks/>
              </p:cNvSpPr>
              <p:nvPr/>
            </p:nvSpPr>
            <p:spPr bwMode="auto">
              <a:xfrm>
                <a:off x="10558608" y="3352047"/>
                <a:ext cx="19973" cy="15983"/>
              </a:xfrm>
              <a:custGeom>
                <a:avLst/>
                <a:gdLst>
                  <a:gd name="T0" fmla="*/ 4 w 5"/>
                  <a:gd name="T1" fmla="*/ 1 h 4"/>
                  <a:gd name="T2" fmla="*/ 0 w 5"/>
                  <a:gd name="T3" fmla="*/ 4 h 4"/>
                  <a:gd name="T4" fmla="*/ 4 w 5"/>
                  <a:gd name="T5" fmla="*/ 1 h 4"/>
                  <a:gd name="T6" fmla="*/ 4 w 5"/>
                  <a:gd name="T7" fmla="*/ 1 h 4"/>
                </a:gdLst>
                <a:ahLst/>
                <a:cxnLst>
                  <a:cxn ang="0">
                    <a:pos x="T0" y="T1"/>
                  </a:cxn>
                  <a:cxn ang="0">
                    <a:pos x="T2" y="T3"/>
                  </a:cxn>
                  <a:cxn ang="0">
                    <a:pos x="T4" y="T5"/>
                  </a:cxn>
                  <a:cxn ang="0">
                    <a:pos x="T6" y="T7"/>
                  </a:cxn>
                </a:cxnLst>
                <a:rect l="0" t="0" r="r" b="b"/>
                <a:pathLst>
                  <a:path w="5" h="4">
                    <a:moveTo>
                      <a:pt x="4" y="1"/>
                    </a:moveTo>
                    <a:cubicBezTo>
                      <a:pt x="2" y="2"/>
                      <a:pt x="0" y="3"/>
                      <a:pt x="0" y="4"/>
                    </a:cubicBezTo>
                    <a:cubicBezTo>
                      <a:pt x="0" y="4"/>
                      <a:pt x="4" y="1"/>
                      <a:pt x="4" y="1"/>
                    </a:cubicBezTo>
                    <a:cubicBezTo>
                      <a:pt x="3" y="1"/>
                      <a:pt x="5" y="0"/>
                      <a:pt x="4"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 name="Freeform 429"/>
              <p:cNvSpPr>
                <a:spLocks/>
              </p:cNvSpPr>
              <p:nvPr/>
            </p:nvSpPr>
            <p:spPr bwMode="auto">
              <a:xfrm>
                <a:off x="10414801" y="3497223"/>
                <a:ext cx="7990" cy="11987"/>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1" y="0"/>
                      <a:pt x="0" y="3"/>
                      <a:pt x="1" y="3"/>
                    </a:cubicBezTo>
                    <a:cubicBezTo>
                      <a:pt x="2" y="3"/>
                      <a:pt x="2" y="0"/>
                      <a:pt x="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grpSp>
            <p:nvGrpSpPr>
              <p:cNvPr id="30" name="Group 29"/>
              <p:cNvGrpSpPr/>
              <p:nvPr/>
            </p:nvGrpSpPr>
            <p:grpSpPr>
              <a:xfrm>
                <a:off x="10270997" y="3329406"/>
                <a:ext cx="291605" cy="277032"/>
                <a:chOff x="5961121" y="2686387"/>
                <a:chExt cx="288233" cy="273757"/>
              </a:xfrm>
              <a:noFill/>
            </p:grpSpPr>
            <p:sp>
              <p:nvSpPr>
                <p:cNvPr id="31" name="Freeform 430"/>
                <p:cNvSpPr>
                  <a:spLocks/>
                </p:cNvSpPr>
                <p:nvPr/>
              </p:nvSpPr>
              <p:spPr bwMode="auto">
                <a:xfrm>
                  <a:off x="6130902" y="2686387"/>
                  <a:ext cx="118452" cy="100026"/>
                </a:xfrm>
                <a:custGeom>
                  <a:avLst/>
                  <a:gdLst>
                    <a:gd name="T0" fmla="*/ 28 w 31"/>
                    <a:gd name="T1" fmla="*/ 10 h 26"/>
                    <a:gd name="T2" fmla="*/ 29 w 31"/>
                    <a:gd name="T3" fmla="*/ 7 h 26"/>
                    <a:gd name="T4" fmla="*/ 27 w 31"/>
                    <a:gd name="T5" fmla="*/ 10 h 26"/>
                    <a:gd name="T6" fmla="*/ 20 w 31"/>
                    <a:gd name="T7" fmla="*/ 8 h 26"/>
                    <a:gd name="T8" fmla="*/ 11 w 31"/>
                    <a:gd name="T9" fmla="*/ 1 h 26"/>
                    <a:gd name="T10" fmla="*/ 11 w 31"/>
                    <a:gd name="T11" fmla="*/ 5 h 26"/>
                    <a:gd name="T12" fmla="*/ 9 w 31"/>
                    <a:gd name="T13" fmla="*/ 11 h 26"/>
                    <a:gd name="T14" fmla="*/ 7 w 31"/>
                    <a:gd name="T15" fmla="*/ 14 h 26"/>
                    <a:gd name="T16" fmla="*/ 4 w 31"/>
                    <a:gd name="T17" fmla="*/ 14 h 26"/>
                    <a:gd name="T18" fmla="*/ 5 w 31"/>
                    <a:gd name="T19" fmla="*/ 16 h 26"/>
                    <a:gd name="T20" fmla="*/ 1 w 31"/>
                    <a:gd name="T21" fmla="*/ 18 h 26"/>
                    <a:gd name="T22" fmla="*/ 2 w 31"/>
                    <a:gd name="T23" fmla="*/ 23 h 26"/>
                    <a:gd name="T24" fmla="*/ 4 w 31"/>
                    <a:gd name="T25" fmla="*/ 25 h 26"/>
                    <a:gd name="T26" fmla="*/ 6 w 31"/>
                    <a:gd name="T27" fmla="*/ 23 h 26"/>
                    <a:gd name="T28" fmla="*/ 7 w 31"/>
                    <a:gd name="T29" fmla="*/ 23 h 26"/>
                    <a:gd name="T30" fmla="*/ 4 w 31"/>
                    <a:gd name="T31" fmla="*/ 20 h 26"/>
                    <a:gd name="T32" fmla="*/ 7 w 31"/>
                    <a:gd name="T33" fmla="*/ 19 h 26"/>
                    <a:gd name="T34" fmla="*/ 12 w 31"/>
                    <a:gd name="T35" fmla="*/ 18 h 26"/>
                    <a:gd name="T36" fmla="*/ 17 w 31"/>
                    <a:gd name="T37" fmla="*/ 21 h 26"/>
                    <a:gd name="T38" fmla="*/ 21 w 31"/>
                    <a:gd name="T39" fmla="*/ 16 h 26"/>
                    <a:gd name="T40" fmla="*/ 31 w 31"/>
                    <a:gd name="T41" fmla="*/ 14 h 26"/>
                    <a:gd name="T42" fmla="*/ 29 w 31"/>
                    <a:gd name="T43" fmla="*/ 12 h 26"/>
                    <a:gd name="T44" fmla="*/ 28 w 31"/>
                    <a:gd name="T45" fmla="*/ 10 h 26"/>
                    <a:gd name="T46" fmla="*/ 28 w 31"/>
                    <a:gd name="T4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26">
                      <a:moveTo>
                        <a:pt x="28" y="10"/>
                      </a:moveTo>
                      <a:cubicBezTo>
                        <a:pt x="28" y="10"/>
                        <a:pt x="29" y="8"/>
                        <a:pt x="29" y="7"/>
                      </a:cubicBezTo>
                      <a:cubicBezTo>
                        <a:pt x="29" y="8"/>
                        <a:pt x="27" y="10"/>
                        <a:pt x="27" y="10"/>
                      </a:cubicBezTo>
                      <a:cubicBezTo>
                        <a:pt x="25" y="10"/>
                        <a:pt x="21" y="9"/>
                        <a:pt x="20" y="8"/>
                      </a:cubicBezTo>
                      <a:cubicBezTo>
                        <a:pt x="17" y="7"/>
                        <a:pt x="15" y="2"/>
                        <a:pt x="11" y="1"/>
                      </a:cubicBezTo>
                      <a:cubicBezTo>
                        <a:pt x="9" y="0"/>
                        <a:pt x="10" y="4"/>
                        <a:pt x="11" y="5"/>
                      </a:cubicBezTo>
                      <a:cubicBezTo>
                        <a:pt x="11" y="7"/>
                        <a:pt x="10" y="9"/>
                        <a:pt x="9" y="11"/>
                      </a:cubicBezTo>
                      <a:cubicBezTo>
                        <a:pt x="8" y="12"/>
                        <a:pt x="10" y="15"/>
                        <a:pt x="7" y="14"/>
                      </a:cubicBezTo>
                      <a:cubicBezTo>
                        <a:pt x="7" y="14"/>
                        <a:pt x="5" y="13"/>
                        <a:pt x="4" y="14"/>
                      </a:cubicBezTo>
                      <a:cubicBezTo>
                        <a:pt x="4" y="15"/>
                        <a:pt x="5" y="16"/>
                        <a:pt x="5" y="16"/>
                      </a:cubicBezTo>
                      <a:cubicBezTo>
                        <a:pt x="5" y="16"/>
                        <a:pt x="2" y="18"/>
                        <a:pt x="1" y="18"/>
                      </a:cubicBezTo>
                      <a:cubicBezTo>
                        <a:pt x="0" y="20"/>
                        <a:pt x="3" y="21"/>
                        <a:pt x="2" y="23"/>
                      </a:cubicBezTo>
                      <a:cubicBezTo>
                        <a:pt x="1" y="24"/>
                        <a:pt x="3" y="26"/>
                        <a:pt x="4" y="25"/>
                      </a:cubicBezTo>
                      <a:cubicBezTo>
                        <a:pt x="5" y="24"/>
                        <a:pt x="5" y="23"/>
                        <a:pt x="6" y="23"/>
                      </a:cubicBezTo>
                      <a:cubicBezTo>
                        <a:pt x="6" y="23"/>
                        <a:pt x="7" y="24"/>
                        <a:pt x="7" y="23"/>
                      </a:cubicBezTo>
                      <a:cubicBezTo>
                        <a:pt x="7" y="22"/>
                        <a:pt x="5" y="21"/>
                        <a:pt x="4" y="20"/>
                      </a:cubicBezTo>
                      <a:cubicBezTo>
                        <a:pt x="3" y="18"/>
                        <a:pt x="7" y="19"/>
                        <a:pt x="7" y="19"/>
                      </a:cubicBezTo>
                      <a:cubicBezTo>
                        <a:pt x="9" y="19"/>
                        <a:pt x="10" y="17"/>
                        <a:pt x="12" y="18"/>
                      </a:cubicBezTo>
                      <a:cubicBezTo>
                        <a:pt x="14" y="19"/>
                        <a:pt x="15" y="20"/>
                        <a:pt x="17" y="21"/>
                      </a:cubicBezTo>
                      <a:cubicBezTo>
                        <a:pt x="20" y="23"/>
                        <a:pt x="19" y="17"/>
                        <a:pt x="21" y="16"/>
                      </a:cubicBezTo>
                      <a:cubicBezTo>
                        <a:pt x="21" y="16"/>
                        <a:pt x="31" y="16"/>
                        <a:pt x="31" y="14"/>
                      </a:cubicBezTo>
                      <a:cubicBezTo>
                        <a:pt x="30" y="13"/>
                        <a:pt x="27" y="15"/>
                        <a:pt x="29" y="12"/>
                      </a:cubicBezTo>
                      <a:cubicBezTo>
                        <a:pt x="30" y="11"/>
                        <a:pt x="27" y="12"/>
                        <a:pt x="28" y="10"/>
                      </a:cubicBezTo>
                      <a:cubicBezTo>
                        <a:pt x="29" y="7"/>
                        <a:pt x="28" y="11"/>
                        <a:pt x="28" y="10"/>
                      </a:cubicBezTo>
                      <a:close/>
                    </a:path>
                  </a:pathLst>
                </a:custGeom>
                <a:grp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 name="Freeform 431"/>
                <p:cNvSpPr>
                  <a:spLocks/>
                </p:cNvSpPr>
                <p:nvPr/>
              </p:nvSpPr>
              <p:spPr bwMode="auto">
                <a:xfrm>
                  <a:off x="5961121" y="2778517"/>
                  <a:ext cx="215847" cy="181627"/>
                </a:xfrm>
                <a:custGeom>
                  <a:avLst/>
                  <a:gdLst>
                    <a:gd name="T0" fmla="*/ 52 w 56"/>
                    <a:gd name="T1" fmla="*/ 1 h 47"/>
                    <a:gd name="T2" fmla="*/ 51 w 56"/>
                    <a:gd name="T3" fmla="*/ 1 h 47"/>
                    <a:gd name="T4" fmla="*/ 52 w 56"/>
                    <a:gd name="T5" fmla="*/ 3 h 47"/>
                    <a:gd name="T6" fmla="*/ 49 w 56"/>
                    <a:gd name="T7" fmla="*/ 3 h 47"/>
                    <a:gd name="T8" fmla="*/ 47 w 56"/>
                    <a:gd name="T9" fmla="*/ 5 h 47"/>
                    <a:gd name="T10" fmla="*/ 45 w 56"/>
                    <a:gd name="T11" fmla="*/ 6 h 47"/>
                    <a:gd name="T12" fmla="*/ 46 w 56"/>
                    <a:gd name="T13" fmla="*/ 7 h 47"/>
                    <a:gd name="T14" fmla="*/ 46 w 56"/>
                    <a:gd name="T15" fmla="*/ 10 h 47"/>
                    <a:gd name="T16" fmla="*/ 46 w 56"/>
                    <a:gd name="T17" fmla="*/ 13 h 47"/>
                    <a:gd name="T18" fmla="*/ 41 w 56"/>
                    <a:gd name="T19" fmla="*/ 22 h 47"/>
                    <a:gd name="T20" fmla="*/ 36 w 56"/>
                    <a:gd name="T21" fmla="*/ 27 h 47"/>
                    <a:gd name="T22" fmla="*/ 31 w 56"/>
                    <a:gd name="T23" fmla="*/ 27 h 47"/>
                    <a:gd name="T24" fmla="*/ 32 w 56"/>
                    <a:gd name="T25" fmla="*/ 24 h 47"/>
                    <a:gd name="T26" fmla="*/ 30 w 56"/>
                    <a:gd name="T27" fmla="*/ 25 h 47"/>
                    <a:gd name="T28" fmla="*/ 29 w 56"/>
                    <a:gd name="T29" fmla="*/ 27 h 47"/>
                    <a:gd name="T30" fmla="*/ 25 w 56"/>
                    <a:gd name="T31" fmla="*/ 33 h 47"/>
                    <a:gd name="T32" fmla="*/ 25 w 56"/>
                    <a:gd name="T33" fmla="*/ 34 h 47"/>
                    <a:gd name="T34" fmla="*/ 23 w 56"/>
                    <a:gd name="T35" fmla="*/ 36 h 47"/>
                    <a:gd name="T36" fmla="*/ 21 w 56"/>
                    <a:gd name="T37" fmla="*/ 35 h 47"/>
                    <a:gd name="T38" fmla="*/ 17 w 56"/>
                    <a:gd name="T39" fmla="*/ 35 h 47"/>
                    <a:gd name="T40" fmla="*/ 9 w 56"/>
                    <a:gd name="T41" fmla="*/ 36 h 47"/>
                    <a:gd name="T42" fmla="*/ 2 w 56"/>
                    <a:gd name="T43" fmla="*/ 42 h 47"/>
                    <a:gd name="T44" fmla="*/ 1 w 56"/>
                    <a:gd name="T45" fmla="*/ 44 h 47"/>
                    <a:gd name="T46" fmla="*/ 3 w 56"/>
                    <a:gd name="T47" fmla="*/ 43 h 47"/>
                    <a:gd name="T48" fmla="*/ 5 w 56"/>
                    <a:gd name="T49" fmla="*/ 44 h 47"/>
                    <a:gd name="T50" fmla="*/ 22 w 56"/>
                    <a:gd name="T51" fmla="*/ 40 h 47"/>
                    <a:gd name="T52" fmla="*/ 21 w 56"/>
                    <a:gd name="T53" fmla="*/ 43 h 47"/>
                    <a:gd name="T54" fmla="*/ 24 w 56"/>
                    <a:gd name="T55" fmla="*/ 47 h 47"/>
                    <a:gd name="T56" fmla="*/ 27 w 56"/>
                    <a:gd name="T57" fmla="*/ 44 h 47"/>
                    <a:gd name="T58" fmla="*/ 30 w 56"/>
                    <a:gd name="T59" fmla="*/ 43 h 47"/>
                    <a:gd name="T60" fmla="*/ 31 w 56"/>
                    <a:gd name="T61" fmla="*/ 40 h 47"/>
                    <a:gd name="T62" fmla="*/ 38 w 56"/>
                    <a:gd name="T63" fmla="*/ 39 h 47"/>
                    <a:gd name="T64" fmla="*/ 41 w 56"/>
                    <a:gd name="T65" fmla="*/ 40 h 47"/>
                    <a:gd name="T66" fmla="*/ 43 w 56"/>
                    <a:gd name="T67" fmla="*/ 37 h 47"/>
                    <a:gd name="T68" fmla="*/ 45 w 56"/>
                    <a:gd name="T69" fmla="*/ 35 h 47"/>
                    <a:gd name="T70" fmla="*/ 46 w 56"/>
                    <a:gd name="T71" fmla="*/ 38 h 47"/>
                    <a:gd name="T72" fmla="*/ 48 w 56"/>
                    <a:gd name="T73" fmla="*/ 37 h 47"/>
                    <a:gd name="T74" fmla="*/ 49 w 56"/>
                    <a:gd name="T75" fmla="*/ 35 h 47"/>
                    <a:gd name="T76" fmla="*/ 49 w 56"/>
                    <a:gd name="T77" fmla="*/ 32 h 47"/>
                    <a:gd name="T78" fmla="*/ 51 w 56"/>
                    <a:gd name="T79" fmla="*/ 26 h 47"/>
                    <a:gd name="T80" fmla="*/ 51 w 56"/>
                    <a:gd name="T81" fmla="*/ 19 h 47"/>
                    <a:gd name="T82" fmla="*/ 53 w 56"/>
                    <a:gd name="T83" fmla="*/ 19 h 47"/>
                    <a:gd name="T84" fmla="*/ 55 w 56"/>
                    <a:gd name="T85" fmla="*/ 17 h 47"/>
                    <a:gd name="T86" fmla="*/ 55 w 56"/>
                    <a:gd name="T87" fmla="*/ 9 h 47"/>
                    <a:gd name="T88" fmla="*/ 52 w 56"/>
                    <a:gd name="T89" fmla="*/ 1 h 47"/>
                    <a:gd name="T90" fmla="*/ 52 w 56"/>
                    <a:gd name="T91"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47">
                      <a:moveTo>
                        <a:pt x="52" y="1"/>
                      </a:moveTo>
                      <a:cubicBezTo>
                        <a:pt x="51" y="1"/>
                        <a:pt x="51" y="0"/>
                        <a:pt x="51" y="1"/>
                      </a:cubicBezTo>
                      <a:cubicBezTo>
                        <a:pt x="49" y="2"/>
                        <a:pt x="51" y="2"/>
                        <a:pt x="52" y="3"/>
                      </a:cubicBezTo>
                      <a:cubicBezTo>
                        <a:pt x="53" y="4"/>
                        <a:pt x="50" y="5"/>
                        <a:pt x="49" y="3"/>
                      </a:cubicBezTo>
                      <a:cubicBezTo>
                        <a:pt x="48" y="1"/>
                        <a:pt x="47" y="4"/>
                        <a:pt x="47" y="5"/>
                      </a:cubicBezTo>
                      <a:cubicBezTo>
                        <a:pt x="46" y="5"/>
                        <a:pt x="45" y="6"/>
                        <a:pt x="45" y="6"/>
                      </a:cubicBezTo>
                      <a:cubicBezTo>
                        <a:pt x="45" y="8"/>
                        <a:pt x="46" y="7"/>
                        <a:pt x="46" y="7"/>
                      </a:cubicBezTo>
                      <a:cubicBezTo>
                        <a:pt x="46" y="8"/>
                        <a:pt x="46" y="9"/>
                        <a:pt x="46" y="10"/>
                      </a:cubicBezTo>
                      <a:cubicBezTo>
                        <a:pt x="46" y="11"/>
                        <a:pt x="47" y="11"/>
                        <a:pt x="46" y="13"/>
                      </a:cubicBezTo>
                      <a:cubicBezTo>
                        <a:pt x="44" y="16"/>
                        <a:pt x="43" y="19"/>
                        <a:pt x="41" y="22"/>
                      </a:cubicBezTo>
                      <a:cubicBezTo>
                        <a:pt x="40" y="23"/>
                        <a:pt x="37" y="27"/>
                        <a:pt x="36" y="27"/>
                      </a:cubicBezTo>
                      <a:cubicBezTo>
                        <a:pt x="34" y="27"/>
                        <a:pt x="32" y="28"/>
                        <a:pt x="31" y="27"/>
                      </a:cubicBezTo>
                      <a:cubicBezTo>
                        <a:pt x="30" y="26"/>
                        <a:pt x="32" y="25"/>
                        <a:pt x="32" y="24"/>
                      </a:cubicBezTo>
                      <a:cubicBezTo>
                        <a:pt x="33" y="23"/>
                        <a:pt x="30" y="25"/>
                        <a:pt x="30" y="25"/>
                      </a:cubicBezTo>
                      <a:cubicBezTo>
                        <a:pt x="29" y="26"/>
                        <a:pt x="29" y="26"/>
                        <a:pt x="29" y="27"/>
                      </a:cubicBezTo>
                      <a:cubicBezTo>
                        <a:pt x="29" y="30"/>
                        <a:pt x="26" y="31"/>
                        <a:pt x="25" y="33"/>
                      </a:cubicBezTo>
                      <a:cubicBezTo>
                        <a:pt x="25" y="33"/>
                        <a:pt x="25" y="34"/>
                        <a:pt x="25" y="34"/>
                      </a:cubicBezTo>
                      <a:cubicBezTo>
                        <a:pt x="25" y="35"/>
                        <a:pt x="23" y="36"/>
                        <a:pt x="23" y="36"/>
                      </a:cubicBezTo>
                      <a:cubicBezTo>
                        <a:pt x="22" y="36"/>
                        <a:pt x="23" y="35"/>
                        <a:pt x="21" y="35"/>
                      </a:cubicBezTo>
                      <a:cubicBezTo>
                        <a:pt x="20" y="35"/>
                        <a:pt x="19" y="35"/>
                        <a:pt x="17" y="35"/>
                      </a:cubicBezTo>
                      <a:cubicBezTo>
                        <a:pt x="14" y="36"/>
                        <a:pt x="12" y="35"/>
                        <a:pt x="9" y="36"/>
                      </a:cubicBezTo>
                      <a:cubicBezTo>
                        <a:pt x="7" y="38"/>
                        <a:pt x="4" y="40"/>
                        <a:pt x="2" y="42"/>
                      </a:cubicBezTo>
                      <a:cubicBezTo>
                        <a:pt x="0" y="42"/>
                        <a:pt x="0" y="45"/>
                        <a:pt x="1" y="44"/>
                      </a:cubicBezTo>
                      <a:cubicBezTo>
                        <a:pt x="2" y="44"/>
                        <a:pt x="2" y="43"/>
                        <a:pt x="3" y="43"/>
                      </a:cubicBezTo>
                      <a:cubicBezTo>
                        <a:pt x="4" y="44"/>
                        <a:pt x="5" y="45"/>
                        <a:pt x="5" y="44"/>
                      </a:cubicBezTo>
                      <a:cubicBezTo>
                        <a:pt x="10" y="43"/>
                        <a:pt x="17" y="39"/>
                        <a:pt x="22" y="40"/>
                      </a:cubicBezTo>
                      <a:cubicBezTo>
                        <a:pt x="23" y="41"/>
                        <a:pt x="21" y="43"/>
                        <a:pt x="21" y="43"/>
                      </a:cubicBezTo>
                      <a:cubicBezTo>
                        <a:pt x="22" y="44"/>
                        <a:pt x="23" y="47"/>
                        <a:pt x="24" y="47"/>
                      </a:cubicBezTo>
                      <a:cubicBezTo>
                        <a:pt x="25" y="46"/>
                        <a:pt x="26" y="45"/>
                        <a:pt x="27" y="44"/>
                      </a:cubicBezTo>
                      <a:cubicBezTo>
                        <a:pt x="28" y="42"/>
                        <a:pt x="28" y="43"/>
                        <a:pt x="30" y="43"/>
                      </a:cubicBezTo>
                      <a:cubicBezTo>
                        <a:pt x="29" y="43"/>
                        <a:pt x="28" y="35"/>
                        <a:pt x="31" y="40"/>
                      </a:cubicBezTo>
                      <a:cubicBezTo>
                        <a:pt x="32" y="42"/>
                        <a:pt x="37" y="40"/>
                        <a:pt x="38" y="39"/>
                      </a:cubicBezTo>
                      <a:cubicBezTo>
                        <a:pt x="40" y="36"/>
                        <a:pt x="40" y="42"/>
                        <a:pt x="41" y="40"/>
                      </a:cubicBezTo>
                      <a:cubicBezTo>
                        <a:pt x="41" y="39"/>
                        <a:pt x="42" y="37"/>
                        <a:pt x="43" y="37"/>
                      </a:cubicBezTo>
                      <a:cubicBezTo>
                        <a:pt x="44" y="36"/>
                        <a:pt x="44" y="37"/>
                        <a:pt x="45" y="35"/>
                      </a:cubicBezTo>
                      <a:cubicBezTo>
                        <a:pt x="45" y="35"/>
                        <a:pt x="45" y="39"/>
                        <a:pt x="46" y="38"/>
                      </a:cubicBezTo>
                      <a:cubicBezTo>
                        <a:pt x="46" y="38"/>
                        <a:pt x="47" y="38"/>
                        <a:pt x="48" y="37"/>
                      </a:cubicBezTo>
                      <a:cubicBezTo>
                        <a:pt x="49" y="37"/>
                        <a:pt x="48" y="36"/>
                        <a:pt x="49" y="35"/>
                      </a:cubicBezTo>
                      <a:cubicBezTo>
                        <a:pt x="51" y="34"/>
                        <a:pt x="51" y="34"/>
                        <a:pt x="49" y="32"/>
                      </a:cubicBezTo>
                      <a:cubicBezTo>
                        <a:pt x="48" y="31"/>
                        <a:pt x="51" y="28"/>
                        <a:pt x="51" y="26"/>
                      </a:cubicBezTo>
                      <a:cubicBezTo>
                        <a:pt x="52" y="24"/>
                        <a:pt x="50" y="21"/>
                        <a:pt x="51" y="19"/>
                      </a:cubicBezTo>
                      <a:cubicBezTo>
                        <a:pt x="52" y="18"/>
                        <a:pt x="52" y="19"/>
                        <a:pt x="53" y="19"/>
                      </a:cubicBezTo>
                      <a:cubicBezTo>
                        <a:pt x="54" y="19"/>
                        <a:pt x="55" y="17"/>
                        <a:pt x="55" y="17"/>
                      </a:cubicBezTo>
                      <a:cubicBezTo>
                        <a:pt x="56" y="14"/>
                        <a:pt x="56" y="11"/>
                        <a:pt x="55" y="9"/>
                      </a:cubicBezTo>
                      <a:cubicBezTo>
                        <a:pt x="55" y="8"/>
                        <a:pt x="52" y="1"/>
                        <a:pt x="52" y="1"/>
                      </a:cubicBezTo>
                      <a:cubicBezTo>
                        <a:pt x="52" y="1"/>
                        <a:pt x="52" y="1"/>
                        <a:pt x="52" y="1"/>
                      </a:cubicBezTo>
                      <a:close/>
                    </a:path>
                  </a:pathLst>
                </a:custGeom>
                <a:grp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grpSp>
          <p:sp>
            <p:nvSpPr>
              <p:cNvPr id="33" name="Freeform 432"/>
              <p:cNvSpPr>
                <a:spLocks/>
              </p:cNvSpPr>
              <p:nvPr/>
            </p:nvSpPr>
            <p:spPr bwMode="auto">
              <a:xfrm>
                <a:off x="10344229" y="3583795"/>
                <a:ext cx="7990" cy="10655"/>
              </a:xfrm>
              <a:custGeom>
                <a:avLst/>
                <a:gdLst>
                  <a:gd name="T0" fmla="*/ 2 w 2"/>
                  <a:gd name="T1" fmla="*/ 0 h 3"/>
                  <a:gd name="T2" fmla="*/ 0 w 2"/>
                  <a:gd name="T3" fmla="*/ 1 h 3"/>
                  <a:gd name="T4" fmla="*/ 2 w 2"/>
                  <a:gd name="T5" fmla="*/ 0 h 3"/>
                </a:gdLst>
                <a:ahLst/>
                <a:cxnLst>
                  <a:cxn ang="0">
                    <a:pos x="T0" y="T1"/>
                  </a:cxn>
                  <a:cxn ang="0">
                    <a:pos x="T2" y="T3"/>
                  </a:cxn>
                  <a:cxn ang="0">
                    <a:pos x="T4" y="T5"/>
                  </a:cxn>
                </a:cxnLst>
                <a:rect l="0" t="0" r="r" b="b"/>
                <a:pathLst>
                  <a:path w="2" h="3">
                    <a:moveTo>
                      <a:pt x="2" y="0"/>
                    </a:moveTo>
                    <a:cubicBezTo>
                      <a:pt x="2" y="0"/>
                      <a:pt x="0" y="1"/>
                      <a:pt x="0" y="1"/>
                    </a:cubicBezTo>
                    <a:cubicBezTo>
                      <a:pt x="1" y="3"/>
                      <a:pt x="2" y="1"/>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 name="Freeform 433"/>
              <p:cNvSpPr>
                <a:spLocks/>
              </p:cNvSpPr>
              <p:nvPr/>
            </p:nvSpPr>
            <p:spPr bwMode="auto">
              <a:xfrm>
                <a:off x="10297626" y="3583795"/>
                <a:ext cx="50598" cy="38624"/>
              </a:xfrm>
              <a:custGeom>
                <a:avLst/>
                <a:gdLst>
                  <a:gd name="T0" fmla="*/ 11 w 13"/>
                  <a:gd name="T1" fmla="*/ 2 h 10"/>
                  <a:gd name="T2" fmla="*/ 7 w 13"/>
                  <a:gd name="T3" fmla="*/ 2 h 10"/>
                  <a:gd name="T4" fmla="*/ 5 w 13"/>
                  <a:gd name="T5" fmla="*/ 3 h 10"/>
                  <a:gd name="T6" fmla="*/ 3 w 13"/>
                  <a:gd name="T7" fmla="*/ 4 h 10"/>
                  <a:gd name="T8" fmla="*/ 0 w 13"/>
                  <a:gd name="T9" fmla="*/ 6 h 10"/>
                  <a:gd name="T10" fmla="*/ 3 w 13"/>
                  <a:gd name="T11" fmla="*/ 9 h 10"/>
                  <a:gd name="T12" fmla="*/ 6 w 13"/>
                  <a:gd name="T13" fmla="*/ 6 h 10"/>
                  <a:gd name="T14" fmla="*/ 10 w 13"/>
                  <a:gd name="T15" fmla="*/ 6 h 10"/>
                  <a:gd name="T16" fmla="*/ 11 w 13"/>
                  <a:gd name="T17" fmla="*/ 2 h 10"/>
                  <a:gd name="T18" fmla="*/ 11 w 13"/>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11" y="2"/>
                    </a:moveTo>
                    <a:cubicBezTo>
                      <a:pt x="9" y="2"/>
                      <a:pt x="9" y="0"/>
                      <a:pt x="7" y="2"/>
                    </a:cubicBezTo>
                    <a:cubicBezTo>
                      <a:pt x="6" y="2"/>
                      <a:pt x="5" y="4"/>
                      <a:pt x="5" y="3"/>
                    </a:cubicBezTo>
                    <a:cubicBezTo>
                      <a:pt x="4" y="2"/>
                      <a:pt x="3" y="4"/>
                      <a:pt x="3" y="4"/>
                    </a:cubicBezTo>
                    <a:cubicBezTo>
                      <a:pt x="2" y="6"/>
                      <a:pt x="1" y="5"/>
                      <a:pt x="0" y="6"/>
                    </a:cubicBezTo>
                    <a:cubicBezTo>
                      <a:pt x="0" y="5"/>
                      <a:pt x="2" y="9"/>
                      <a:pt x="3" y="9"/>
                    </a:cubicBezTo>
                    <a:cubicBezTo>
                      <a:pt x="3" y="10"/>
                      <a:pt x="5" y="6"/>
                      <a:pt x="6" y="6"/>
                    </a:cubicBezTo>
                    <a:cubicBezTo>
                      <a:pt x="7" y="6"/>
                      <a:pt x="9" y="7"/>
                      <a:pt x="10" y="6"/>
                    </a:cubicBezTo>
                    <a:cubicBezTo>
                      <a:pt x="11" y="6"/>
                      <a:pt x="13" y="3"/>
                      <a:pt x="11" y="2"/>
                    </a:cubicBezTo>
                    <a:cubicBezTo>
                      <a:pt x="10" y="2"/>
                      <a:pt x="11" y="2"/>
                      <a:pt x="11"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 name="Freeform 434"/>
              <p:cNvSpPr>
                <a:spLocks/>
              </p:cNvSpPr>
              <p:nvPr/>
            </p:nvSpPr>
            <p:spPr bwMode="auto">
              <a:xfrm>
                <a:off x="10247027" y="3598446"/>
                <a:ext cx="42608" cy="62599"/>
              </a:xfrm>
              <a:custGeom>
                <a:avLst/>
                <a:gdLst>
                  <a:gd name="T0" fmla="*/ 7 w 11"/>
                  <a:gd name="T1" fmla="*/ 0 h 16"/>
                  <a:gd name="T2" fmla="*/ 2 w 11"/>
                  <a:gd name="T3" fmla="*/ 2 h 16"/>
                  <a:gd name="T4" fmla="*/ 0 w 11"/>
                  <a:gd name="T5" fmla="*/ 6 h 16"/>
                  <a:gd name="T6" fmla="*/ 2 w 11"/>
                  <a:gd name="T7" fmla="*/ 6 h 16"/>
                  <a:gd name="T8" fmla="*/ 3 w 11"/>
                  <a:gd name="T9" fmla="*/ 4 h 16"/>
                  <a:gd name="T10" fmla="*/ 4 w 11"/>
                  <a:gd name="T11" fmla="*/ 5 h 16"/>
                  <a:gd name="T12" fmla="*/ 3 w 11"/>
                  <a:gd name="T13" fmla="*/ 10 h 16"/>
                  <a:gd name="T14" fmla="*/ 3 w 11"/>
                  <a:gd name="T15" fmla="*/ 11 h 16"/>
                  <a:gd name="T16" fmla="*/ 3 w 11"/>
                  <a:gd name="T17" fmla="*/ 13 h 16"/>
                  <a:gd name="T18" fmla="*/ 5 w 11"/>
                  <a:gd name="T19" fmla="*/ 12 h 16"/>
                  <a:gd name="T20" fmla="*/ 6 w 11"/>
                  <a:gd name="T21" fmla="*/ 15 h 16"/>
                  <a:gd name="T22" fmla="*/ 8 w 11"/>
                  <a:gd name="T23" fmla="*/ 12 h 16"/>
                  <a:gd name="T24" fmla="*/ 11 w 11"/>
                  <a:gd name="T25" fmla="*/ 7 h 16"/>
                  <a:gd name="T26" fmla="*/ 10 w 11"/>
                  <a:gd name="T27" fmla="*/ 2 h 16"/>
                  <a:gd name="T28" fmla="*/ 7 w 11"/>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6">
                    <a:moveTo>
                      <a:pt x="7" y="0"/>
                    </a:moveTo>
                    <a:cubicBezTo>
                      <a:pt x="5" y="0"/>
                      <a:pt x="3" y="1"/>
                      <a:pt x="2" y="2"/>
                    </a:cubicBezTo>
                    <a:cubicBezTo>
                      <a:pt x="0" y="3"/>
                      <a:pt x="0" y="4"/>
                      <a:pt x="0" y="6"/>
                    </a:cubicBezTo>
                    <a:cubicBezTo>
                      <a:pt x="0" y="5"/>
                      <a:pt x="3" y="5"/>
                      <a:pt x="2" y="6"/>
                    </a:cubicBezTo>
                    <a:cubicBezTo>
                      <a:pt x="3" y="5"/>
                      <a:pt x="2" y="4"/>
                      <a:pt x="3" y="4"/>
                    </a:cubicBezTo>
                    <a:cubicBezTo>
                      <a:pt x="3" y="4"/>
                      <a:pt x="4" y="4"/>
                      <a:pt x="4" y="5"/>
                    </a:cubicBezTo>
                    <a:cubicBezTo>
                      <a:pt x="4" y="7"/>
                      <a:pt x="4" y="8"/>
                      <a:pt x="3" y="10"/>
                    </a:cubicBezTo>
                    <a:cubicBezTo>
                      <a:pt x="2" y="11"/>
                      <a:pt x="3" y="11"/>
                      <a:pt x="3" y="11"/>
                    </a:cubicBezTo>
                    <a:cubicBezTo>
                      <a:pt x="3" y="12"/>
                      <a:pt x="3" y="13"/>
                      <a:pt x="3" y="13"/>
                    </a:cubicBezTo>
                    <a:cubicBezTo>
                      <a:pt x="3" y="16"/>
                      <a:pt x="5" y="12"/>
                      <a:pt x="5" y="12"/>
                    </a:cubicBezTo>
                    <a:cubicBezTo>
                      <a:pt x="5" y="12"/>
                      <a:pt x="5" y="15"/>
                      <a:pt x="6" y="15"/>
                    </a:cubicBezTo>
                    <a:cubicBezTo>
                      <a:pt x="6" y="16"/>
                      <a:pt x="8" y="13"/>
                      <a:pt x="8" y="12"/>
                    </a:cubicBezTo>
                    <a:cubicBezTo>
                      <a:pt x="10" y="10"/>
                      <a:pt x="10" y="8"/>
                      <a:pt x="11" y="7"/>
                    </a:cubicBezTo>
                    <a:cubicBezTo>
                      <a:pt x="11" y="5"/>
                      <a:pt x="10" y="4"/>
                      <a:pt x="10" y="2"/>
                    </a:cubicBezTo>
                    <a:cubicBezTo>
                      <a:pt x="10" y="0"/>
                      <a:pt x="7" y="2"/>
                      <a:pt x="7"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 name="Freeform 435"/>
              <p:cNvSpPr>
                <a:spLocks/>
              </p:cNvSpPr>
              <p:nvPr/>
            </p:nvSpPr>
            <p:spPr bwMode="auto">
              <a:xfrm>
                <a:off x="10204419" y="3751614"/>
                <a:ext cx="14647" cy="11987"/>
              </a:xfrm>
              <a:custGeom>
                <a:avLst/>
                <a:gdLst>
                  <a:gd name="T0" fmla="*/ 4 w 4"/>
                  <a:gd name="T1" fmla="*/ 0 h 3"/>
                  <a:gd name="T2" fmla="*/ 1 w 4"/>
                  <a:gd name="T3" fmla="*/ 3 h 3"/>
                  <a:gd name="T4" fmla="*/ 4 w 4"/>
                  <a:gd name="T5" fmla="*/ 0 h 3"/>
                </a:gdLst>
                <a:ahLst/>
                <a:cxnLst>
                  <a:cxn ang="0">
                    <a:pos x="T0" y="T1"/>
                  </a:cxn>
                  <a:cxn ang="0">
                    <a:pos x="T2" y="T3"/>
                  </a:cxn>
                  <a:cxn ang="0">
                    <a:pos x="T4" y="T5"/>
                  </a:cxn>
                </a:cxnLst>
                <a:rect l="0" t="0" r="r" b="b"/>
                <a:pathLst>
                  <a:path w="4" h="3">
                    <a:moveTo>
                      <a:pt x="4" y="0"/>
                    </a:moveTo>
                    <a:cubicBezTo>
                      <a:pt x="3" y="0"/>
                      <a:pt x="0" y="1"/>
                      <a:pt x="1" y="3"/>
                    </a:cubicBezTo>
                    <a:cubicBezTo>
                      <a:pt x="1" y="3"/>
                      <a:pt x="4" y="0"/>
                      <a:pt x="4"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 name="Freeform 436"/>
              <p:cNvSpPr>
                <a:spLocks/>
              </p:cNvSpPr>
              <p:nvPr/>
            </p:nvSpPr>
            <p:spPr bwMode="auto">
              <a:xfrm>
                <a:off x="10239038" y="3712988"/>
                <a:ext cx="7990" cy="6660"/>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1" y="0"/>
                      <a:pt x="0" y="1"/>
                      <a:pt x="0" y="1"/>
                    </a:cubicBezTo>
                    <a:cubicBezTo>
                      <a:pt x="0" y="2"/>
                      <a:pt x="2"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 name="Freeform 437"/>
              <p:cNvSpPr>
                <a:spLocks/>
              </p:cNvSpPr>
              <p:nvPr/>
            </p:nvSpPr>
            <p:spPr bwMode="auto">
              <a:xfrm>
                <a:off x="10133847" y="3794233"/>
                <a:ext cx="7990" cy="3995"/>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 name="Freeform 438"/>
              <p:cNvSpPr>
                <a:spLocks/>
              </p:cNvSpPr>
              <p:nvPr/>
            </p:nvSpPr>
            <p:spPr bwMode="auto">
              <a:xfrm>
                <a:off x="10059282" y="3779582"/>
                <a:ext cx="46604" cy="65262"/>
              </a:xfrm>
              <a:custGeom>
                <a:avLst/>
                <a:gdLst>
                  <a:gd name="T0" fmla="*/ 8 w 12"/>
                  <a:gd name="T1" fmla="*/ 1 h 17"/>
                  <a:gd name="T2" fmla="*/ 0 w 12"/>
                  <a:gd name="T3" fmla="*/ 8 h 17"/>
                  <a:gd name="T4" fmla="*/ 1 w 12"/>
                  <a:gd name="T5" fmla="*/ 14 h 17"/>
                  <a:gd name="T6" fmla="*/ 3 w 12"/>
                  <a:gd name="T7" fmla="*/ 17 h 17"/>
                  <a:gd name="T8" fmla="*/ 8 w 12"/>
                  <a:gd name="T9" fmla="*/ 1 h 17"/>
                  <a:gd name="T10" fmla="*/ 8 w 12"/>
                  <a:gd name="T11" fmla="*/ 1 h 17"/>
                </a:gdLst>
                <a:ahLst/>
                <a:cxnLst>
                  <a:cxn ang="0">
                    <a:pos x="T0" y="T1"/>
                  </a:cxn>
                  <a:cxn ang="0">
                    <a:pos x="T2" y="T3"/>
                  </a:cxn>
                  <a:cxn ang="0">
                    <a:pos x="T4" y="T5"/>
                  </a:cxn>
                  <a:cxn ang="0">
                    <a:pos x="T6" y="T7"/>
                  </a:cxn>
                  <a:cxn ang="0">
                    <a:pos x="T8" y="T9"/>
                  </a:cxn>
                  <a:cxn ang="0">
                    <a:pos x="T10" y="T11"/>
                  </a:cxn>
                </a:cxnLst>
                <a:rect l="0" t="0" r="r" b="b"/>
                <a:pathLst>
                  <a:path w="12" h="17">
                    <a:moveTo>
                      <a:pt x="8" y="1"/>
                    </a:moveTo>
                    <a:cubicBezTo>
                      <a:pt x="5" y="0"/>
                      <a:pt x="1" y="6"/>
                      <a:pt x="0" y="8"/>
                    </a:cubicBezTo>
                    <a:cubicBezTo>
                      <a:pt x="0" y="10"/>
                      <a:pt x="0" y="12"/>
                      <a:pt x="1" y="14"/>
                    </a:cubicBezTo>
                    <a:cubicBezTo>
                      <a:pt x="1" y="14"/>
                      <a:pt x="3" y="17"/>
                      <a:pt x="3" y="17"/>
                    </a:cubicBezTo>
                    <a:cubicBezTo>
                      <a:pt x="4" y="15"/>
                      <a:pt x="12" y="2"/>
                      <a:pt x="8" y="1"/>
                    </a:cubicBezTo>
                    <a:cubicBezTo>
                      <a:pt x="7" y="1"/>
                      <a:pt x="9" y="1"/>
                      <a:pt x="8"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0" name="Freeform 439"/>
              <p:cNvSpPr>
                <a:spLocks/>
              </p:cNvSpPr>
              <p:nvPr/>
            </p:nvSpPr>
            <p:spPr bwMode="auto">
              <a:xfrm>
                <a:off x="9828926" y="3888797"/>
                <a:ext cx="54593" cy="38624"/>
              </a:xfrm>
              <a:custGeom>
                <a:avLst/>
                <a:gdLst>
                  <a:gd name="T0" fmla="*/ 13 w 14"/>
                  <a:gd name="T1" fmla="*/ 1 h 10"/>
                  <a:gd name="T2" fmla="*/ 9 w 14"/>
                  <a:gd name="T3" fmla="*/ 0 h 10"/>
                  <a:gd name="T4" fmla="*/ 4 w 14"/>
                  <a:gd name="T5" fmla="*/ 2 h 10"/>
                  <a:gd name="T6" fmla="*/ 4 w 14"/>
                  <a:gd name="T7" fmla="*/ 9 h 10"/>
                  <a:gd name="T8" fmla="*/ 11 w 14"/>
                  <a:gd name="T9" fmla="*/ 6 h 10"/>
                  <a:gd name="T10" fmla="*/ 13 w 14"/>
                  <a:gd name="T11" fmla="*/ 1 h 10"/>
                </a:gdLst>
                <a:ahLst/>
                <a:cxnLst>
                  <a:cxn ang="0">
                    <a:pos x="T0" y="T1"/>
                  </a:cxn>
                  <a:cxn ang="0">
                    <a:pos x="T2" y="T3"/>
                  </a:cxn>
                  <a:cxn ang="0">
                    <a:pos x="T4" y="T5"/>
                  </a:cxn>
                  <a:cxn ang="0">
                    <a:pos x="T6" y="T7"/>
                  </a:cxn>
                  <a:cxn ang="0">
                    <a:pos x="T8" y="T9"/>
                  </a:cxn>
                  <a:cxn ang="0">
                    <a:pos x="T10" y="T11"/>
                  </a:cxn>
                </a:cxnLst>
                <a:rect l="0" t="0" r="r" b="b"/>
                <a:pathLst>
                  <a:path w="14" h="10">
                    <a:moveTo>
                      <a:pt x="13" y="1"/>
                    </a:moveTo>
                    <a:cubicBezTo>
                      <a:pt x="12" y="1"/>
                      <a:pt x="11" y="0"/>
                      <a:pt x="9" y="0"/>
                    </a:cubicBezTo>
                    <a:cubicBezTo>
                      <a:pt x="7" y="0"/>
                      <a:pt x="6" y="1"/>
                      <a:pt x="4" y="2"/>
                    </a:cubicBezTo>
                    <a:cubicBezTo>
                      <a:pt x="2" y="4"/>
                      <a:pt x="0" y="7"/>
                      <a:pt x="4" y="9"/>
                    </a:cubicBezTo>
                    <a:cubicBezTo>
                      <a:pt x="6" y="10"/>
                      <a:pt x="10" y="8"/>
                      <a:pt x="11" y="6"/>
                    </a:cubicBezTo>
                    <a:cubicBezTo>
                      <a:pt x="11" y="5"/>
                      <a:pt x="14" y="1"/>
                      <a:pt x="13"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1" name="Freeform 440"/>
              <p:cNvSpPr>
                <a:spLocks/>
              </p:cNvSpPr>
              <p:nvPr/>
            </p:nvSpPr>
            <p:spPr bwMode="auto">
              <a:xfrm>
                <a:off x="10051293" y="3915435"/>
                <a:ext cx="78560" cy="110546"/>
              </a:xfrm>
              <a:custGeom>
                <a:avLst/>
                <a:gdLst>
                  <a:gd name="T0" fmla="*/ 12 w 20"/>
                  <a:gd name="T1" fmla="*/ 2 h 28"/>
                  <a:gd name="T2" fmla="*/ 9 w 20"/>
                  <a:gd name="T3" fmla="*/ 2 h 28"/>
                  <a:gd name="T4" fmla="*/ 4 w 20"/>
                  <a:gd name="T5" fmla="*/ 3 h 28"/>
                  <a:gd name="T6" fmla="*/ 3 w 20"/>
                  <a:gd name="T7" fmla="*/ 11 h 28"/>
                  <a:gd name="T8" fmla="*/ 3 w 20"/>
                  <a:gd name="T9" fmla="*/ 13 h 28"/>
                  <a:gd name="T10" fmla="*/ 0 w 20"/>
                  <a:gd name="T11" fmla="*/ 13 h 28"/>
                  <a:gd name="T12" fmla="*/ 3 w 20"/>
                  <a:gd name="T13" fmla="*/ 22 h 28"/>
                  <a:gd name="T14" fmla="*/ 5 w 20"/>
                  <a:gd name="T15" fmla="*/ 20 h 28"/>
                  <a:gd name="T16" fmla="*/ 7 w 20"/>
                  <a:gd name="T17" fmla="*/ 22 h 28"/>
                  <a:gd name="T18" fmla="*/ 4 w 20"/>
                  <a:gd name="T19" fmla="*/ 23 h 28"/>
                  <a:gd name="T20" fmla="*/ 8 w 20"/>
                  <a:gd name="T21" fmla="*/ 26 h 28"/>
                  <a:gd name="T22" fmla="*/ 11 w 20"/>
                  <a:gd name="T23" fmla="*/ 25 h 28"/>
                  <a:gd name="T24" fmla="*/ 15 w 20"/>
                  <a:gd name="T25" fmla="*/ 28 h 28"/>
                  <a:gd name="T26" fmla="*/ 14 w 20"/>
                  <a:gd name="T27" fmla="*/ 25 h 28"/>
                  <a:gd name="T28" fmla="*/ 17 w 20"/>
                  <a:gd name="T29" fmla="*/ 24 h 28"/>
                  <a:gd name="T30" fmla="*/ 10 w 20"/>
                  <a:gd name="T31" fmla="*/ 22 h 28"/>
                  <a:gd name="T32" fmla="*/ 9 w 20"/>
                  <a:gd name="T33" fmla="*/ 16 h 28"/>
                  <a:gd name="T34" fmla="*/ 12 w 20"/>
                  <a:gd name="T35" fmla="*/ 12 h 28"/>
                  <a:gd name="T36" fmla="*/ 13 w 20"/>
                  <a:gd name="T37" fmla="*/ 7 h 28"/>
                  <a:gd name="T38" fmla="*/ 12 w 20"/>
                  <a:gd name="T39" fmla="*/ 2 h 28"/>
                  <a:gd name="T40" fmla="*/ 12 w 20"/>
                  <a:gd name="T41"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8">
                    <a:moveTo>
                      <a:pt x="12" y="2"/>
                    </a:moveTo>
                    <a:cubicBezTo>
                      <a:pt x="10" y="1"/>
                      <a:pt x="11" y="5"/>
                      <a:pt x="9" y="2"/>
                    </a:cubicBezTo>
                    <a:cubicBezTo>
                      <a:pt x="8" y="0"/>
                      <a:pt x="4" y="1"/>
                      <a:pt x="4" y="3"/>
                    </a:cubicBezTo>
                    <a:cubicBezTo>
                      <a:pt x="3" y="6"/>
                      <a:pt x="4" y="8"/>
                      <a:pt x="3" y="11"/>
                    </a:cubicBezTo>
                    <a:cubicBezTo>
                      <a:pt x="3" y="12"/>
                      <a:pt x="3" y="13"/>
                      <a:pt x="3" y="13"/>
                    </a:cubicBezTo>
                    <a:cubicBezTo>
                      <a:pt x="2" y="14"/>
                      <a:pt x="0" y="13"/>
                      <a:pt x="0" y="13"/>
                    </a:cubicBezTo>
                    <a:cubicBezTo>
                      <a:pt x="0" y="13"/>
                      <a:pt x="2" y="22"/>
                      <a:pt x="3" y="22"/>
                    </a:cubicBezTo>
                    <a:cubicBezTo>
                      <a:pt x="3" y="22"/>
                      <a:pt x="4" y="19"/>
                      <a:pt x="5" y="20"/>
                    </a:cubicBezTo>
                    <a:cubicBezTo>
                      <a:pt x="5" y="20"/>
                      <a:pt x="7" y="21"/>
                      <a:pt x="7" y="22"/>
                    </a:cubicBezTo>
                    <a:cubicBezTo>
                      <a:pt x="7" y="23"/>
                      <a:pt x="4" y="21"/>
                      <a:pt x="4" y="23"/>
                    </a:cubicBezTo>
                    <a:cubicBezTo>
                      <a:pt x="4" y="25"/>
                      <a:pt x="6" y="27"/>
                      <a:pt x="8" y="26"/>
                    </a:cubicBezTo>
                    <a:cubicBezTo>
                      <a:pt x="9" y="26"/>
                      <a:pt x="10" y="24"/>
                      <a:pt x="11" y="25"/>
                    </a:cubicBezTo>
                    <a:cubicBezTo>
                      <a:pt x="11" y="25"/>
                      <a:pt x="15" y="28"/>
                      <a:pt x="15" y="28"/>
                    </a:cubicBezTo>
                    <a:cubicBezTo>
                      <a:pt x="16" y="27"/>
                      <a:pt x="13" y="26"/>
                      <a:pt x="14" y="25"/>
                    </a:cubicBezTo>
                    <a:cubicBezTo>
                      <a:pt x="13" y="26"/>
                      <a:pt x="20" y="28"/>
                      <a:pt x="17" y="24"/>
                    </a:cubicBezTo>
                    <a:cubicBezTo>
                      <a:pt x="15" y="22"/>
                      <a:pt x="11" y="25"/>
                      <a:pt x="10" y="22"/>
                    </a:cubicBezTo>
                    <a:cubicBezTo>
                      <a:pt x="9" y="20"/>
                      <a:pt x="9" y="19"/>
                      <a:pt x="9" y="16"/>
                    </a:cubicBezTo>
                    <a:cubicBezTo>
                      <a:pt x="9" y="14"/>
                      <a:pt x="11" y="14"/>
                      <a:pt x="12" y="12"/>
                    </a:cubicBezTo>
                    <a:cubicBezTo>
                      <a:pt x="14" y="10"/>
                      <a:pt x="14" y="9"/>
                      <a:pt x="13" y="7"/>
                    </a:cubicBezTo>
                    <a:cubicBezTo>
                      <a:pt x="13" y="7"/>
                      <a:pt x="13" y="2"/>
                      <a:pt x="12" y="2"/>
                    </a:cubicBezTo>
                    <a:cubicBezTo>
                      <a:pt x="11" y="2"/>
                      <a:pt x="13" y="2"/>
                      <a:pt x="12"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2" name="Freeform 441"/>
              <p:cNvSpPr>
                <a:spLocks/>
              </p:cNvSpPr>
              <p:nvPr/>
            </p:nvSpPr>
            <p:spPr bwMode="auto">
              <a:xfrm>
                <a:off x="10117869" y="4009998"/>
                <a:ext cx="23967" cy="30634"/>
              </a:xfrm>
              <a:custGeom>
                <a:avLst/>
                <a:gdLst>
                  <a:gd name="T0" fmla="*/ 3 w 6"/>
                  <a:gd name="T1" fmla="*/ 1 h 8"/>
                  <a:gd name="T2" fmla="*/ 1 w 6"/>
                  <a:gd name="T3" fmla="*/ 1 h 8"/>
                  <a:gd name="T4" fmla="*/ 0 w 6"/>
                  <a:gd name="T5" fmla="*/ 3 h 8"/>
                  <a:gd name="T6" fmla="*/ 2 w 6"/>
                  <a:gd name="T7" fmla="*/ 6 h 8"/>
                  <a:gd name="T8" fmla="*/ 5 w 6"/>
                  <a:gd name="T9" fmla="*/ 7 h 8"/>
                  <a:gd name="T10" fmla="*/ 4 w 6"/>
                  <a:gd name="T11" fmla="*/ 4 h 8"/>
                  <a:gd name="T12" fmla="*/ 3 w 6"/>
                  <a:gd name="T13" fmla="*/ 1 h 8"/>
                  <a:gd name="T14" fmla="*/ 3 w 6"/>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3" y="1"/>
                    </a:moveTo>
                    <a:cubicBezTo>
                      <a:pt x="3" y="1"/>
                      <a:pt x="2" y="0"/>
                      <a:pt x="1" y="1"/>
                    </a:cubicBezTo>
                    <a:cubicBezTo>
                      <a:pt x="1" y="2"/>
                      <a:pt x="0" y="2"/>
                      <a:pt x="0" y="3"/>
                    </a:cubicBezTo>
                    <a:cubicBezTo>
                      <a:pt x="1" y="4"/>
                      <a:pt x="0" y="5"/>
                      <a:pt x="2" y="6"/>
                    </a:cubicBezTo>
                    <a:cubicBezTo>
                      <a:pt x="2" y="6"/>
                      <a:pt x="6" y="8"/>
                      <a:pt x="5" y="7"/>
                    </a:cubicBezTo>
                    <a:cubicBezTo>
                      <a:pt x="5" y="6"/>
                      <a:pt x="5" y="5"/>
                      <a:pt x="4" y="4"/>
                    </a:cubicBezTo>
                    <a:cubicBezTo>
                      <a:pt x="2" y="4"/>
                      <a:pt x="2" y="1"/>
                      <a:pt x="3" y="1"/>
                    </a:cubicBezTo>
                    <a:cubicBezTo>
                      <a:pt x="2" y="1"/>
                      <a:pt x="4" y="1"/>
                      <a:pt x="3"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3" name="Freeform 442"/>
              <p:cNvSpPr>
                <a:spLocks/>
              </p:cNvSpPr>
              <p:nvPr/>
            </p:nvSpPr>
            <p:spPr bwMode="auto">
              <a:xfrm>
                <a:off x="10133847" y="4036636"/>
                <a:ext cx="38614" cy="51944"/>
              </a:xfrm>
              <a:custGeom>
                <a:avLst/>
                <a:gdLst>
                  <a:gd name="T0" fmla="*/ 4 w 10"/>
                  <a:gd name="T1" fmla="*/ 0 h 13"/>
                  <a:gd name="T2" fmla="*/ 2 w 10"/>
                  <a:gd name="T3" fmla="*/ 1 h 13"/>
                  <a:gd name="T4" fmla="*/ 4 w 10"/>
                  <a:gd name="T5" fmla="*/ 4 h 13"/>
                  <a:gd name="T6" fmla="*/ 4 w 10"/>
                  <a:gd name="T7" fmla="*/ 9 h 13"/>
                  <a:gd name="T8" fmla="*/ 5 w 10"/>
                  <a:gd name="T9" fmla="*/ 13 h 13"/>
                  <a:gd name="T10" fmla="*/ 5 w 10"/>
                  <a:gd name="T11" fmla="*/ 11 h 13"/>
                  <a:gd name="T12" fmla="*/ 9 w 10"/>
                  <a:gd name="T13" fmla="*/ 8 h 13"/>
                  <a:gd name="T14" fmla="*/ 8 w 10"/>
                  <a:gd name="T15" fmla="*/ 6 h 13"/>
                  <a:gd name="T16" fmla="*/ 9 w 10"/>
                  <a:gd name="T17" fmla="*/ 5 h 13"/>
                  <a:gd name="T18" fmla="*/ 7 w 10"/>
                  <a:gd name="T19" fmla="*/ 1 h 13"/>
                  <a:gd name="T20" fmla="*/ 4 w 10"/>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3">
                    <a:moveTo>
                      <a:pt x="4" y="0"/>
                    </a:moveTo>
                    <a:cubicBezTo>
                      <a:pt x="3" y="0"/>
                      <a:pt x="4" y="0"/>
                      <a:pt x="2" y="1"/>
                    </a:cubicBezTo>
                    <a:cubicBezTo>
                      <a:pt x="1" y="2"/>
                      <a:pt x="3" y="3"/>
                      <a:pt x="4" y="4"/>
                    </a:cubicBezTo>
                    <a:cubicBezTo>
                      <a:pt x="5" y="6"/>
                      <a:pt x="0" y="7"/>
                      <a:pt x="4" y="9"/>
                    </a:cubicBezTo>
                    <a:cubicBezTo>
                      <a:pt x="5" y="10"/>
                      <a:pt x="3" y="12"/>
                      <a:pt x="5" y="13"/>
                    </a:cubicBezTo>
                    <a:cubicBezTo>
                      <a:pt x="6" y="13"/>
                      <a:pt x="6" y="12"/>
                      <a:pt x="5" y="11"/>
                    </a:cubicBezTo>
                    <a:cubicBezTo>
                      <a:pt x="3" y="5"/>
                      <a:pt x="9" y="10"/>
                      <a:pt x="9" y="8"/>
                    </a:cubicBezTo>
                    <a:cubicBezTo>
                      <a:pt x="9" y="7"/>
                      <a:pt x="7" y="6"/>
                      <a:pt x="8" y="6"/>
                    </a:cubicBezTo>
                    <a:cubicBezTo>
                      <a:pt x="8" y="5"/>
                      <a:pt x="10" y="6"/>
                      <a:pt x="9" y="5"/>
                    </a:cubicBezTo>
                    <a:cubicBezTo>
                      <a:pt x="8" y="4"/>
                      <a:pt x="6" y="3"/>
                      <a:pt x="7" y="1"/>
                    </a:cubicBezTo>
                    <a:cubicBezTo>
                      <a:pt x="7" y="0"/>
                      <a:pt x="5" y="0"/>
                      <a:pt x="4"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4" name="Freeform 443"/>
              <p:cNvSpPr>
                <a:spLocks/>
              </p:cNvSpPr>
              <p:nvPr/>
            </p:nvSpPr>
            <p:spPr bwMode="auto">
              <a:xfrm>
                <a:off x="10063275" y="4013994"/>
                <a:ext cx="23967" cy="30634"/>
              </a:xfrm>
              <a:custGeom>
                <a:avLst/>
                <a:gdLst>
                  <a:gd name="T0" fmla="*/ 6 w 6"/>
                  <a:gd name="T1" fmla="*/ 5 h 8"/>
                  <a:gd name="T2" fmla="*/ 0 w 6"/>
                  <a:gd name="T3" fmla="*/ 2 h 8"/>
                  <a:gd name="T4" fmla="*/ 3 w 6"/>
                  <a:gd name="T5" fmla="*/ 6 h 8"/>
                  <a:gd name="T6" fmla="*/ 6 w 6"/>
                  <a:gd name="T7" fmla="*/ 5 h 8"/>
                  <a:gd name="T8" fmla="*/ 6 w 6"/>
                  <a:gd name="T9" fmla="*/ 5 h 8"/>
                </a:gdLst>
                <a:ahLst/>
                <a:cxnLst>
                  <a:cxn ang="0">
                    <a:pos x="T0" y="T1"/>
                  </a:cxn>
                  <a:cxn ang="0">
                    <a:pos x="T2" y="T3"/>
                  </a:cxn>
                  <a:cxn ang="0">
                    <a:pos x="T4" y="T5"/>
                  </a:cxn>
                  <a:cxn ang="0">
                    <a:pos x="T6" y="T7"/>
                  </a:cxn>
                  <a:cxn ang="0">
                    <a:pos x="T8" y="T9"/>
                  </a:cxn>
                </a:cxnLst>
                <a:rect l="0" t="0" r="r" b="b"/>
                <a:pathLst>
                  <a:path w="6" h="8">
                    <a:moveTo>
                      <a:pt x="6" y="5"/>
                    </a:moveTo>
                    <a:cubicBezTo>
                      <a:pt x="5" y="4"/>
                      <a:pt x="3" y="0"/>
                      <a:pt x="0" y="2"/>
                    </a:cubicBezTo>
                    <a:cubicBezTo>
                      <a:pt x="0" y="2"/>
                      <a:pt x="3" y="5"/>
                      <a:pt x="3" y="6"/>
                    </a:cubicBezTo>
                    <a:cubicBezTo>
                      <a:pt x="3" y="8"/>
                      <a:pt x="6" y="8"/>
                      <a:pt x="6" y="5"/>
                    </a:cubicBezTo>
                    <a:cubicBezTo>
                      <a:pt x="6" y="5"/>
                      <a:pt x="6" y="6"/>
                      <a:pt x="6"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5" name="Freeform 444"/>
              <p:cNvSpPr>
                <a:spLocks/>
              </p:cNvSpPr>
              <p:nvPr/>
            </p:nvSpPr>
            <p:spPr bwMode="auto">
              <a:xfrm>
                <a:off x="10091239" y="4044627"/>
                <a:ext cx="34620" cy="39956"/>
              </a:xfrm>
              <a:custGeom>
                <a:avLst/>
                <a:gdLst>
                  <a:gd name="T0" fmla="*/ 3 w 9"/>
                  <a:gd name="T1" fmla="*/ 2 h 10"/>
                  <a:gd name="T2" fmla="*/ 0 w 9"/>
                  <a:gd name="T3" fmla="*/ 2 h 10"/>
                  <a:gd name="T4" fmla="*/ 2 w 9"/>
                  <a:gd name="T5" fmla="*/ 4 h 10"/>
                  <a:gd name="T6" fmla="*/ 1 w 9"/>
                  <a:gd name="T7" fmla="*/ 9 h 10"/>
                  <a:gd name="T8" fmla="*/ 6 w 9"/>
                  <a:gd name="T9" fmla="*/ 6 h 10"/>
                  <a:gd name="T10" fmla="*/ 3 w 9"/>
                  <a:gd name="T11" fmla="*/ 2 h 10"/>
                  <a:gd name="T12" fmla="*/ 3 w 9"/>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3" y="2"/>
                    </a:moveTo>
                    <a:cubicBezTo>
                      <a:pt x="2" y="1"/>
                      <a:pt x="1" y="1"/>
                      <a:pt x="0" y="2"/>
                    </a:cubicBezTo>
                    <a:cubicBezTo>
                      <a:pt x="0" y="3"/>
                      <a:pt x="2" y="3"/>
                      <a:pt x="2" y="4"/>
                    </a:cubicBezTo>
                    <a:cubicBezTo>
                      <a:pt x="3" y="5"/>
                      <a:pt x="0" y="8"/>
                      <a:pt x="1" y="9"/>
                    </a:cubicBezTo>
                    <a:cubicBezTo>
                      <a:pt x="1" y="10"/>
                      <a:pt x="5" y="6"/>
                      <a:pt x="6" y="6"/>
                    </a:cubicBezTo>
                    <a:cubicBezTo>
                      <a:pt x="9" y="6"/>
                      <a:pt x="3" y="2"/>
                      <a:pt x="3" y="2"/>
                    </a:cubicBezTo>
                    <a:cubicBezTo>
                      <a:pt x="1" y="0"/>
                      <a:pt x="3" y="2"/>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6" name="Freeform 445"/>
              <p:cNvSpPr>
                <a:spLocks/>
              </p:cNvSpPr>
              <p:nvPr/>
            </p:nvSpPr>
            <p:spPr bwMode="auto">
              <a:xfrm>
                <a:off x="10099228" y="4068600"/>
                <a:ext cx="26631" cy="42620"/>
              </a:xfrm>
              <a:custGeom>
                <a:avLst/>
                <a:gdLst>
                  <a:gd name="T0" fmla="*/ 6 w 7"/>
                  <a:gd name="T1" fmla="*/ 1 h 11"/>
                  <a:gd name="T2" fmla="*/ 3 w 7"/>
                  <a:gd name="T3" fmla="*/ 5 h 11"/>
                  <a:gd name="T4" fmla="*/ 3 w 7"/>
                  <a:gd name="T5" fmla="*/ 9 h 11"/>
                  <a:gd name="T6" fmla="*/ 5 w 7"/>
                  <a:gd name="T7" fmla="*/ 6 h 11"/>
                  <a:gd name="T8" fmla="*/ 6 w 7"/>
                  <a:gd name="T9" fmla="*/ 1 h 11"/>
                  <a:gd name="T10" fmla="*/ 6 w 7"/>
                  <a:gd name="T11" fmla="*/ 1 h 11"/>
                </a:gdLst>
                <a:ahLst/>
                <a:cxnLst>
                  <a:cxn ang="0">
                    <a:pos x="T0" y="T1"/>
                  </a:cxn>
                  <a:cxn ang="0">
                    <a:pos x="T2" y="T3"/>
                  </a:cxn>
                  <a:cxn ang="0">
                    <a:pos x="T4" y="T5"/>
                  </a:cxn>
                  <a:cxn ang="0">
                    <a:pos x="T6" y="T7"/>
                  </a:cxn>
                  <a:cxn ang="0">
                    <a:pos x="T8" y="T9"/>
                  </a:cxn>
                  <a:cxn ang="0">
                    <a:pos x="T10" y="T11"/>
                  </a:cxn>
                </a:cxnLst>
                <a:rect l="0" t="0" r="r" b="b"/>
                <a:pathLst>
                  <a:path w="7" h="11">
                    <a:moveTo>
                      <a:pt x="6" y="1"/>
                    </a:moveTo>
                    <a:cubicBezTo>
                      <a:pt x="3" y="1"/>
                      <a:pt x="4" y="4"/>
                      <a:pt x="3" y="5"/>
                    </a:cubicBezTo>
                    <a:cubicBezTo>
                      <a:pt x="0" y="7"/>
                      <a:pt x="1" y="7"/>
                      <a:pt x="3" y="9"/>
                    </a:cubicBezTo>
                    <a:cubicBezTo>
                      <a:pt x="6" y="11"/>
                      <a:pt x="4" y="8"/>
                      <a:pt x="5" y="6"/>
                    </a:cubicBezTo>
                    <a:cubicBezTo>
                      <a:pt x="5" y="6"/>
                      <a:pt x="7" y="0"/>
                      <a:pt x="6" y="1"/>
                    </a:cubicBezTo>
                    <a:cubicBezTo>
                      <a:pt x="5" y="1"/>
                      <a:pt x="6" y="0"/>
                      <a:pt x="6"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7" name="Freeform 446"/>
              <p:cNvSpPr>
                <a:spLocks/>
              </p:cNvSpPr>
              <p:nvPr/>
            </p:nvSpPr>
            <p:spPr bwMode="auto">
              <a:xfrm>
                <a:off x="10121863" y="4064605"/>
                <a:ext cx="15979" cy="30634"/>
              </a:xfrm>
              <a:custGeom>
                <a:avLst/>
                <a:gdLst>
                  <a:gd name="T0" fmla="*/ 3 w 4"/>
                  <a:gd name="T1" fmla="*/ 1 h 8"/>
                  <a:gd name="T2" fmla="*/ 0 w 4"/>
                  <a:gd name="T3" fmla="*/ 8 h 8"/>
                  <a:gd name="T4" fmla="*/ 3 w 4"/>
                  <a:gd name="T5" fmla="*/ 5 h 8"/>
                  <a:gd name="T6" fmla="*/ 3 w 4"/>
                  <a:gd name="T7" fmla="*/ 1 h 8"/>
                  <a:gd name="T8" fmla="*/ 3 w 4"/>
                  <a:gd name="T9" fmla="*/ 1 h 8"/>
                </a:gdLst>
                <a:ahLst/>
                <a:cxnLst>
                  <a:cxn ang="0">
                    <a:pos x="T0" y="T1"/>
                  </a:cxn>
                  <a:cxn ang="0">
                    <a:pos x="T2" y="T3"/>
                  </a:cxn>
                  <a:cxn ang="0">
                    <a:pos x="T4" y="T5"/>
                  </a:cxn>
                  <a:cxn ang="0">
                    <a:pos x="T6" y="T7"/>
                  </a:cxn>
                  <a:cxn ang="0">
                    <a:pos x="T8" y="T9"/>
                  </a:cxn>
                </a:cxnLst>
                <a:rect l="0" t="0" r="r" b="b"/>
                <a:pathLst>
                  <a:path w="4" h="8">
                    <a:moveTo>
                      <a:pt x="3" y="1"/>
                    </a:moveTo>
                    <a:cubicBezTo>
                      <a:pt x="2" y="1"/>
                      <a:pt x="0" y="7"/>
                      <a:pt x="0" y="8"/>
                    </a:cubicBezTo>
                    <a:cubicBezTo>
                      <a:pt x="0" y="8"/>
                      <a:pt x="2" y="6"/>
                      <a:pt x="3" y="5"/>
                    </a:cubicBezTo>
                    <a:cubicBezTo>
                      <a:pt x="3" y="5"/>
                      <a:pt x="4" y="0"/>
                      <a:pt x="3" y="1"/>
                    </a:cubicBezTo>
                    <a:cubicBezTo>
                      <a:pt x="2" y="1"/>
                      <a:pt x="3" y="1"/>
                      <a:pt x="3"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8" name="Freeform 447"/>
              <p:cNvSpPr>
                <a:spLocks/>
              </p:cNvSpPr>
              <p:nvPr/>
            </p:nvSpPr>
            <p:spPr bwMode="auto">
              <a:xfrm>
                <a:off x="10129853" y="4084584"/>
                <a:ext cx="23967" cy="14651"/>
              </a:xfrm>
              <a:custGeom>
                <a:avLst/>
                <a:gdLst>
                  <a:gd name="T0" fmla="*/ 1 w 6"/>
                  <a:gd name="T1" fmla="*/ 1 h 4"/>
                  <a:gd name="T2" fmla="*/ 3 w 6"/>
                  <a:gd name="T3" fmla="*/ 3 h 4"/>
                  <a:gd name="T4" fmla="*/ 1 w 6"/>
                  <a:gd name="T5" fmla="*/ 1 h 4"/>
                  <a:gd name="T6" fmla="*/ 1 w 6"/>
                  <a:gd name="T7" fmla="*/ 1 h 4"/>
                </a:gdLst>
                <a:ahLst/>
                <a:cxnLst>
                  <a:cxn ang="0">
                    <a:pos x="T0" y="T1"/>
                  </a:cxn>
                  <a:cxn ang="0">
                    <a:pos x="T2" y="T3"/>
                  </a:cxn>
                  <a:cxn ang="0">
                    <a:pos x="T4" y="T5"/>
                  </a:cxn>
                  <a:cxn ang="0">
                    <a:pos x="T6" y="T7"/>
                  </a:cxn>
                </a:cxnLst>
                <a:rect l="0" t="0" r="r" b="b"/>
                <a:pathLst>
                  <a:path w="6" h="4">
                    <a:moveTo>
                      <a:pt x="1" y="1"/>
                    </a:moveTo>
                    <a:cubicBezTo>
                      <a:pt x="0" y="3"/>
                      <a:pt x="1" y="4"/>
                      <a:pt x="3" y="3"/>
                    </a:cubicBezTo>
                    <a:cubicBezTo>
                      <a:pt x="6" y="3"/>
                      <a:pt x="2" y="0"/>
                      <a:pt x="1" y="1"/>
                    </a:cubicBezTo>
                    <a:cubicBezTo>
                      <a:pt x="1" y="2"/>
                      <a:pt x="2" y="1"/>
                      <a:pt x="1"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49" name="Freeform 448"/>
              <p:cNvSpPr>
                <a:spLocks/>
              </p:cNvSpPr>
              <p:nvPr/>
            </p:nvSpPr>
            <p:spPr bwMode="auto">
              <a:xfrm>
                <a:off x="10129853" y="4095239"/>
                <a:ext cx="54593" cy="82578"/>
              </a:xfrm>
              <a:custGeom>
                <a:avLst/>
                <a:gdLst>
                  <a:gd name="T0" fmla="*/ 10 w 14"/>
                  <a:gd name="T1" fmla="*/ 0 h 21"/>
                  <a:gd name="T2" fmla="*/ 9 w 14"/>
                  <a:gd name="T3" fmla="*/ 2 h 21"/>
                  <a:gd name="T4" fmla="*/ 7 w 14"/>
                  <a:gd name="T5" fmla="*/ 4 h 21"/>
                  <a:gd name="T6" fmla="*/ 3 w 14"/>
                  <a:gd name="T7" fmla="*/ 6 h 21"/>
                  <a:gd name="T8" fmla="*/ 2 w 14"/>
                  <a:gd name="T9" fmla="*/ 11 h 21"/>
                  <a:gd name="T10" fmla="*/ 2 w 14"/>
                  <a:gd name="T11" fmla="*/ 14 h 21"/>
                  <a:gd name="T12" fmla="*/ 3 w 14"/>
                  <a:gd name="T13" fmla="*/ 18 h 21"/>
                  <a:gd name="T14" fmla="*/ 8 w 14"/>
                  <a:gd name="T15" fmla="*/ 19 h 21"/>
                  <a:gd name="T16" fmla="*/ 8 w 14"/>
                  <a:gd name="T17" fmla="*/ 16 h 21"/>
                  <a:gd name="T18" fmla="*/ 10 w 14"/>
                  <a:gd name="T19" fmla="*/ 12 h 21"/>
                  <a:gd name="T20" fmla="*/ 12 w 14"/>
                  <a:gd name="T21" fmla="*/ 17 h 21"/>
                  <a:gd name="T22" fmla="*/ 13 w 14"/>
                  <a:gd name="T23" fmla="*/ 14 h 21"/>
                  <a:gd name="T24" fmla="*/ 13 w 14"/>
                  <a:gd name="T25" fmla="*/ 10 h 21"/>
                  <a:gd name="T26" fmla="*/ 10 w 14"/>
                  <a:gd name="T27" fmla="*/ 0 h 21"/>
                  <a:gd name="T28" fmla="*/ 10 w 14"/>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1">
                    <a:moveTo>
                      <a:pt x="10" y="0"/>
                    </a:moveTo>
                    <a:cubicBezTo>
                      <a:pt x="9" y="0"/>
                      <a:pt x="9" y="1"/>
                      <a:pt x="9" y="2"/>
                    </a:cubicBezTo>
                    <a:cubicBezTo>
                      <a:pt x="9" y="3"/>
                      <a:pt x="9" y="3"/>
                      <a:pt x="7" y="4"/>
                    </a:cubicBezTo>
                    <a:cubicBezTo>
                      <a:pt x="6" y="4"/>
                      <a:pt x="4" y="6"/>
                      <a:pt x="3" y="6"/>
                    </a:cubicBezTo>
                    <a:cubicBezTo>
                      <a:pt x="1" y="9"/>
                      <a:pt x="0" y="9"/>
                      <a:pt x="2" y="11"/>
                    </a:cubicBezTo>
                    <a:cubicBezTo>
                      <a:pt x="3" y="12"/>
                      <a:pt x="2" y="13"/>
                      <a:pt x="2" y="14"/>
                    </a:cubicBezTo>
                    <a:cubicBezTo>
                      <a:pt x="1" y="16"/>
                      <a:pt x="2" y="17"/>
                      <a:pt x="3" y="18"/>
                    </a:cubicBezTo>
                    <a:cubicBezTo>
                      <a:pt x="5" y="19"/>
                      <a:pt x="7" y="19"/>
                      <a:pt x="8" y="19"/>
                    </a:cubicBezTo>
                    <a:cubicBezTo>
                      <a:pt x="11" y="21"/>
                      <a:pt x="9" y="18"/>
                      <a:pt x="8" y="16"/>
                    </a:cubicBezTo>
                    <a:cubicBezTo>
                      <a:pt x="8" y="16"/>
                      <a:pt x="8" y="12"/>
                      <a:pt x="10" y="12"/>
                    </a:cubicBezTo>
                    <a:cubicBezTo>
                      <a:pt x="11" y="12"/>
                      <a:pt x="11" y="17"/>
                      <a:pt x="12" y="17"/>
                    </a:cubicBezTo>
                    <a:cubicBezTo>
                      <a:pt x="12" y="17"/>
                      <a:pt x="13" y="14"/>
                      <a:pt x="13" y="14"/>
                    </a:cubicBezTo>
                    <a:cubicBezTo>
                      <a:pt x="14" y="12"/>
                      <a:pt x="14" y="11"/>
                      <a:pt x="13" y="10"/>
                    </a:cubicBezTo>
                    <a:cubicBezTo>
                      <a:pt x="13" y="7"/>
                      <a:pt x="13" y="1"/>
                      <a:pt x="10" y="0"/>
                    </a:cubicBezTo>
                    <a:cubicBezTo>
                      <a:pt x="9" y="0"/>
                      <a:pt x="10" y="1"/>
                      <a:pt x="10"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0" name="Freeform 449"/>
              <p:cNvSpPr>
                <a:spLocks/>
              </p:cNvSpPr>
              <p:nvPr/>
            </p:nvSpPr>
            <p:spPr bwMode="auto">
              <a:xfrm>
                <a:off x="10095233" y="4111221"/>
                <a:ext cx="46604" cy="39956"/>
              </a:xfrm>
              <a:custGeom>
                <a:avLst/>
                <a:gdLst>
                  <a:gd name="T0" fmla="*/ 8 w 12"/>
                  <a:gd name="T1" fmla="*/ 1 h 10"/>
                  <a:gd name="T2" fmla="*/ 2 w 12"/>
                  <a:gd name="T3" fmla="*/ 4 h 10"/>
                  <a:gd name="T4" fmla="*/ 0 w 12"/>
                  <a:gd name="T5" fmla="*/ 10 h 10"/>
                  <a:gd name="T6" fmla="*/ 2 w 12"/>
                  <a:gd name="T7" fmla="*/ 6 h 10"/>
                  <a:gd name="T8" fmla="*/ 4 w 12"/>
                  <a:gd name="T9" fmla="*/ 6 h 10"/>
                  <a:gd name="T10" fmla="*/ 6 w 12"/>
                  <a:gd name="T11" fmla="*/ 7 h 10"/>
                  <a:gd name="T12" fmla="*/ 8 w 12"/>
                  <a:gd name="T13" fmla="*/ 7 h 10"/>
                  <a:gd name="T14" fmla="*/ 8 w 12"/>
                  <a:gd name="T15" fmla="*/ 5 h 10"/>
                  <a:gd name="T16" fmla="*/ 8 w 12"/>
                  <a:gd name="T17" fmla="*/ 1 h 10"/>
                  <a:gd name="T18" fmla="*/ 8 w 12"/>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8" y="1"/>
                    </a:moveTo>
                    <a:cubicBezTo>
                      <a:pt x="6" y="0"/>
                      <a:pt x="5" y="4"/>
                      <a:pt x="2" y="4"/>
                    </a:cubicBezTo>
                    <a:cubicBezTo>
                      <a:pt x="0" y="5"/>
                      <a:pt x="0" y="9"/>
                      <a:pt x="0" y="10"/>
                    </a:cubicBezTo>
                    <a:cubicBezTo>
                      <a:pt x="1" y="9"/>
                      <a:pt x="1" y="7"/>
                      <a:pt x="2" y="6"/>
                    </a:cubicBezTo>
                    <a:cubicBezTo>
                      <a:pt x="2" y="6"/>
                      <a:pt x="4" y="5"/>
                      <a:pt x="4" y="6"/>
                    </a:cubicBezTo>
                    <a:cubicBezTo>
                      <a:pt x="4" y="7"/>
                      <a:pt x="6" y="7"/>
                      <a:pt x="6" y="7"/>
                    </a:cubicBezTo>
                    <a:cubicBezTo>
                      <a:pt x="7" y="7"/>
                      <a:pt x="7" y="8"/>
                      <a:pt x="8" y="7"/>
                    </a:cubicBezTo>
                    <a:cubicBezTo>
                      <a:pt x="8" y="7"/>
                      <a:pt x="8" y="5"/>
                      <a:pt x="8" y="5"/>
                    </a:cubicBezTo>
                    <a:cubicBezTo>
                      <a:pt x="9" y="3"/>
                      <a:pt x="11" y="2"/>
                      <a:pt x="8" y="1"/>
                    </a:cubicBezTo>
                    <a:cubicBezTo>
                      <a:pt x="7" y="1"/>
                      <a:pt x="12" y="3"/>
                      <a:pt x="8"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1" name="Freeform 450"/>
              <p:cNvSpPr>
                <a:spLocks/>
              </p:cNvSpPr>
              <p:nvPr/>
            </p:nvSpPr>
            <p:spPr bwMode="auto">
              <a:xfrm>
                <a:off x="10000694" y="4072597"/>
                <a:ext cx="46604" cy="46616"/>
              </a:xfrm>
              <a:custGeom>
                <a:avLst/>
                <a:gdLst>
                  <a:gd name="T0" fmla="*/ 11 w 12"/>
                  <a:gd name="T1" fmla="*/ 0 h 12"/>
                  <a:gd name="T2" fmla="*/ 6 w 12"/>
                  <a:gd name="T3" fmla="*/ 6 h 12"/>
                  <a:gd name="T4" fmla="*/ 0 w 12"/>
                  <a:gd name="T5" fmla="*/ 12 h 12"/>
                  <a:gd name="T6" fmla="*/ 4 w 12"/>
                  <a:gd name="T7" fmla="*/ 10 h 12"/>
                  <a:gd name="T8" fmla="*/ 8 w 12"/>
                  <a:gd name="T9" fmla="*/ 7 h 12"/>
                  <a:gd name="T10" fmla="*/ 10 w 12"/>
                  <a:gd name="T11" fmla="*/ 3 h 12"/>
                  <a:gd name="T12" fmla="*/ 11 w 1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11" y="0"/>
                    </a:moveTo>
                    <a:cubicBezTo>
                      <a:pt x="9" y="1"/>
                      <a:pt x="7" y="4"/>
                      <a:pt x="6" y="6"/>
                    </a:cubicBezTo>
                    <a:cubicBezTo>
                      <a:pt x="5" y="7"/>
                      <a:pt x="0" y="10"/>
                      <a:pt x="0" y="12"/>
                    </a:cubicBezTo>
                    <a:cubicBezTo>
                      <a:pt x="0" y="12"/>
                      <a:pt x="3" y="11"/>
                      <a:pt x="4" y="10"/>
                    </a:cubicBezTo>
                    <a:cubicBezTo>
                      <a:pt x="5" y="10"/>
                      <a:pt x="7" y="8"/>
                      <a:pt x="8" y="7"/>
                    </a:cubicBezTo>
                    <a:cubicBezTo>
                      <a:pt x="8" y="5"/>
                      <a:pt x="9" y="4"/>
                      <a:pt x="10" y="3"/>
                    </a:cubicBezTo>
                    <a:cubicBezTo>
                      <a:pt x="11" y="3"/>
                      <a:pt x="12" y="0"/>
                      <a:pt x="1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2" name="Freeform 451"/>
              <p:cNvSpPr>
                <a:spLocks/>
              </p:cNvSpPr>
              <p:nvPr/>
            </p:nvSpPr>
            <p:spPr bwMode="auto">
              <a:xfrm>
                <a:off x="10137843" y="4013994"/>
                <a:ext cx="7990" cy="3995"/>
              </a:xfrm>
              <a:custGeom>
                <a:avLst/>
                <a:gdLst>
                  <a:gd name="T0" fmla="*/ 0 w 2"/>
                  <a:gd name="T1" fmla="*/ 1 h 1"/>
                  <a:gd name="T2" fmla="*/ 1 w 2"/>
                  <a:gd name="T3" fmla="*/ 0 h 1"/>
                  <a:gd name="T4" fmla="*/ 0 w 2"/>
                  <a:gd name="T5" fmla="*/ 1 h 1"/>
                </a:gdLst>
                <a:ahLst/>
                <a:cxnLst>
                  <a:cxn ang="0">
                    <a:pos x="T0" y="T1"/>
                  </a:cxn>
                  <a:cxn ang="0">
                    <a:pos x="T2" y="T3"/>
                  </a:cxn>
                  <a:cxn ang="0">
                    <a:pos x="T4" y="T5"/>
                  </a:cxn>
                </a:cxnLst>
                <a:rect l="0" t="0" r="r" b="b"/>
                <a:pathLst>
                  <a:path w="2" h="1">
                    <a:moveTo>
                      <a:pt x="0" y="1"/>
                    </a:moveTo>
                    <a:cubicBezTo>
                      <a:pt x="1" y="1"/>
                      <a:pt x="2" y="0"/>
                      <a:pt x="1" y="0"/>
                    </a:cubicBezTo>
                    <a:cubicBezTo>
                      <a:pt x="0" y="0"/>
                      <a:pt x="0" y="1"/>
                      <a:pt x="0"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3" name="Freeform 452"/>
              <p:cNvSpPr>
                <a:spLocks/>
              </p:cNvSpPr>
              <p:nvPr/>
            </p:nvSpPr>
            <p:spPr bwMode="auto">
              <a:xfrm>
                <a:off x="9571938" y="4173820"/>
                <a:ext cx="218372" cy="227752"/>
              </a:xfrm>
              <a:custGeom>
                <a:avLst/>
                <a:gdLst>
                  <a:gd name="T0" fmla="*/ 12 w 56"/>
                  <a:gd name="T1" fmla="*/ 3 h 58"/>
                  <a:gd name="T2" fmla="*/ 4 w 56"/>
                  <a:gd name="T3" fmla="*/ 2 h 58"/>
                  <a:gd name="T4" fmla="*/ 2 w 56"/>
                  <a:gd name="T5" fmla="*/ 3 h 58"/>
                  <a:gd name="T6" fmla="*/ 6 w 56"/>
                  <a:gd name="T7" fmla="*/ 9 h 58"/>
                  <a:gd name="T8" fmla="*/ 11 w 56"/>
                  <a:gd name="T9" fmla="*/ 13 h 58"/>
                  <a:gd name="T10" fmla="*/ 13 w 56"/>
                  <a:gd name="T11" fmla="*/ 17 h 58"/>
                  <a:gd name="T12" fmla="*/ 17 w 56"/>
                  <a:gd name="T13" fmla="*/ 19 h 58"/>
                  <a:gd name="T14" fmla="*/ 20 w 56"/>
                  <a:gd name="T15" fmla="*/ 26 h 58"/>
                  <a:gd name="T16" fmla="*/ 22 w 56"/>
                  <a:gd name="T17" fmla="*/ 28 h 58"/>
                  <a:gd name="T18" fmla="*/ 26 w 56"/>
                  <a:gd name="T19" fmla="*/ 33 h 58"/>
                  <a:gd name="T20" fmla="*/ 30 w 56"/>
                  <a:gd name="T21" fmla="*/ 42 h 58"/>
                  <a:gd name="T22" fmla="*/ 41 w 56"/>
                  <a:gd name="T23" fmla="*/ 52 h 58"/>
                  <a:gd name="T24" fmla="*/ 46 w 56"/>
                  <a:gd name="T25" fmla="*/ 57 h 58"/>
                  <a:gd name="T26" fmla="*/ 54 w 56"/>
                  <a:gd name="T27" fmla="*/ 57 h 58"/>
                  <a:gd name="T28" fmla="*/ 54 w 56"/>
                  <a:gd name="T29" fmla="*/ 46 h 58"/>
                  <a:gd name="T30" fmla="*/ 55 w 56"/>
                  <a:gd name="T31" fmla="*/ 44 h 58"/>
                  <a:gd name="T32" fmla="*/ 52 w 56"/>
                  <a:gd name="T33" fmla="*/ 41 h 58"/>
                  <a:gd name="T34" fmla="*/ 50 w 56"/>
                  <a:gd name="T35" fmla="*/ 40 h 58"/>
                  <a:gd name="T36" fmla="*/ 48 w 56"/>
                  <a:gd name="T37" fmla="*/ 42 h 58"/>
                  <a:gd name="T38" fmla="*/ 48 w 56"/>
                  <a:gd name="T39" fmla="*/ 38 h 58"/>
                  <a:gd name="T40" fmla="*/ 47 w 56"/>
                  <a:gd name="T41" fmla="*/ 36 h 58"/>
                  <a:gd name="T42" fmla="*/ 44 w 56"/>
                  <a:gd name="T43" fmla="*/ 34 h 58"/>
                  <a:gd name="T44" fmla="*/ 42 w 56"/>
                  <a:gd name="T45" fmla="*/ 30 h 58"/>
                  <a:gd name="T46" fmla="*/ 42 w 56"/>
                  <a:gd name="T47" fmla="*/ 29 h 58"/>
                  <a:gd name="T48" fmla="*/ 43 w 56"/>
                  <a:gd name="T49" fmla="*/ 28 h 58"/>
                  <a:gd name="T50" fmla="*/ 38 w 56"/>
                  <a:gd name="T51" fmla="*/ 27 h 58"/>
                  <a:gd name="T52" fmla="*/ 38 w 56"/>
                  <a:gd name="T53" fmla="*/ 25 h 58"/>
                  <a:gd name="T54" fmla="*/ 36 w 56"/>
                  <a:gd name="T55" fmla="*/ 24 h 58"/>
                  <a:gd name="T56" fmla="*/ 37 w 56"/>
                  <a:gd name="T57" fmla="*/ 23 h 58"/>
                  <a:gd name="T58" fmla="*/ 35 w 56"/>
                  <a:gd name="T59" fmla="*/ 22 h 58"/>
                  <a:gd name="T60" fmla="*/ 34 w 56"/>
                  <a:gd name="T61" fmla="*/ 21 h 58"/>
                  <a:gd name="T62" fmla="*/ 31 w 56"/>
                  <a:gd name="T63" fmla="*/ 19 h 58"/>
                  <a:gd name="T64" fmla="*/ 30 w 56"/>
                  <a:gd name="T65" fmla="*/ 19 h 58"/>
                  <a:gd name="T66" fmla="*/ 25 w 56"/>
                  <a:gd name="T67" fmla="*/ 16 h 58"/>
                  <a:gd name="T68" fmla="*/ 21 w 56"/>
                  <a:gd name="T69" fmla="*/ 11 h 58"/>
                  <a:gd name="T70" fmla="*/ 16 w 56"/>
                  <a:gd name="T71" fmla="*/ 7 h 58"/>
                  <a:gd name="T72" fmla="*/ 12 w 56"/>
                  <a:gd name="T73" fmla="*/ 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 h="58">
                    <a:moveTo>
                      <a:pt x="12" y="3"/>
                    </a:moveTo>
                    <a:cubicBezTo>
                      <a:pt x="9" y="3"/>
                      <a:pt x="7" y="3"/>
                      <a:pt x="4" y="2"/>
                    </a:cubicBezTo>
                    <a:cubicBezTo>
                      <a:pt x="2" y="1"/>
                      <a:pt x="0" y="0"/>
                      <a:pt x="2" y="3"/>
                    </a:cubicBezTo>
                    <a:cubicBezTo>
                      <a:pt x="3" y="5"/>
                      <a:pt x="4" y="8"/>
                      <a:pt x="6" y="9"/>
                    </a:cubicBezTo>
                    <a:cubicBezTo>
                      <a:pt x="8" y="10"/>
                      <a:pt x="10" y="11"/>
                      <a:pt x="11" y="13"/>
                    </a:cubicBezTo>
                    <a:cubicBezTo>
                      <a:pt x="12" y="14"/>
                      <a:pt x="12" y="16"/>
                      <a:pt x="13" y="17"/>
                    </a:cubicBezTo>
                    <a:cubicBezTo>
                      <a:pt x="15" y="18"/>
                      <a:pt x="16" y="18"/>
                      <a:pt x="17" y="19"/>
                    </a:cubicBezTo>
                    <a:cubicBezTo>
                      <a:pt x="19" y="21"/>
                      <a:pt x="19" y="24"/>
                      <a:pt x="20" y="26"/>
                    </a:cubicBezTo>
                    <a:cubicBezTo>
                      <a:pt x="21" y="27"/>
                      <a:pt x="22" y="28"/>
                      <a:pt x="22" y="28"/>
                    </a:cubicBezTo>
                    <a:cubicBezTo>
                      <a:pt x="24" y="30"/>
                      <a:pt x="25" y="31"/>
                      <a:pt x="26" y="33"/>
                    </a:cubicBezTo>
                    <a:cubicBezTo>
                      <a:pt x="28" y="36"/>
                      <a:pt x="28" y="39"/>
                      <a:pt x="30" y="42"/>
                    </a:cubicBezTo>
                    <a:cubicBezTo>
                      <a:pt x="34" y="45"/>
                      <a:pt x="37" y="49"/>
                      <a:pt x="41" y="52"/>
                    </a:cubicBezTo>
                    <a:cubicBezTo>
                      <a:pt x="43" y="54"/>
                      <a:pt x="44" y="55"/>
                      <a:pt x="46" y="57"/>
                    </a:cubicBezTo>
                    <a:cubicBezTo>
                      <a:pt x="47" y="57"/>
                      <a:pt x="53" y="58"/>
                      <a:pt x="54" y="57"/>
                    </a:cubicBezTo>
                    <a:cubicBezTo>
                      <a:pt x="55" y="56"/>
                      <a:pt x="53" y="48"/>
                      <a:pt x="54" y="46"/>
                    </a:cubicBezTo>
                    <a:cubicBezTo>
                      <a:pt x="54" y="45"/>
                      <a:pt x="56" y="45"/>
                      <a:pt x="55" y="44"/>
                    </a:cubicBezTo>
                    <a:cubicBezTo>
                      <a:pt x="54" y="43"/>
                      <a:pt x="53" y="42"/>
                      <a:pt x="52" y="41"/>
                    </a:cubicBezTo>
                    <a:cubicBezTo>
                      <a:pt x="52" y="41"/>
                      <a:pt x="51" y="40"/>
                      <a:pt x="50" y="40"/>
                    </a:cubicBezTo>
                    <a:cubicBezTo>
                      <a:pt x="49" y="40"/>
                      <a:pt x="49" y="42"/>
                      <a:pt x="48" y="42"/>
                    </a:cubicBezTo>
                    <a:cubicBezTo>
                      <a:pt x="49" y="42"/>
                      <a:pt x="48" y="38"/>
                      <a:pt x="48" y="38"/>
                    </a:cubicBezTo>
                    <a:cubicBezTo>
                      <a:pt x="47" y="37"/>
                      <a:pt x="47" y="37"/>
                      <a:pt x="47" y="36"/>
                    </a:cubicBezTo>
                    <a:cubicBezTo>
                      <a:pt x="47" y="35"/>
                      <a:pt x="45" y="34"/>
                      <a:pt x="44" y="34"/>
                    </a:cubicBezTo>
                    <a:cubicBezTo>
                      <a:pt x="43" y="33"/>
                      <a:pt x="41" y="32"/>
                      <a:pt x="42" y="30"/>
                    </a:cubicBezTo>
                    <a:cubicBezTo>
                      <a:pt x="42" y="30"/>
                      <a:pt x="41" y="29"/>
                      <a:pt x="42" y="29"/>
                    </a:cubicBezTo>
                    <a:cubicBezTo>
                      <a:pt x="42" y="28"/>
                      <a:pt x="43" y="29"/>
                      <a:pt x="43" y="28"/>
                    </a:cubicBezTo>
                    <a:cubicBezTo>
                      <a:pt x="44" y="26"/>
                      <a:pt x="38" y="26"/>
                      <a:pt x="38" y="27"/>
                    </a:cubicBezTo>
                    <a:cubicBezTo>
                      <a:pt x="38" y="26"/>
                      <a:pt x="42" y="25"/>
                      <a:pt x="38" y="25"/>
                    </a:cubicBezTo>
                    <a:cubicBezTo>
                      <a:pt x="37" y="25"/>
                      <a:pt x="36" y="24"/>
                      <a:pt x="36" y="24"/>
                    </a:cubicBezTo>
                    <a:cubicBezTo>
                      <a:pt x="36" y="23"/>
                      <a:pt x="37" y="23"/>
                      <a:pt x="37" y="23"/>
                    </a:cubicBezTo>
                    <a:cubicBezTo>
                      <a:pt x="37" y="22"/>
                      <a:pt x="35" y="22"/>
                      <a:pt x="35" y="22"/>
                    </a:cubicBezTo>
                    <a:cubicBezTo>
                      <a:pt x="35" y="22"/>
                      <a:pt x="36" y="21"/>
                      <a:pt x="34" y="21"/>
                    </a:cubicBezTo>
                    <a:cubicBezTo>
                      <a:pt x="33" y="20"/>
                      <a:pt x="32" y="20"/>
                      <a:pt x="31" y="19"/>
                    </a:cubicBezTo>
                    <a:cubicBezTo>
                      <a:pt x="28" y="15"/>
                      <a:pt x="30" y="19"/>
                      <a:pt x="30" y="19"/>
                    </a:cubicBezTo>
                    <a:cubicBezTo>
                      <a:pt x="29" y="19"/>
                      <a:pt x="26" y="16"/>
                      <a:pt x="25" y="16"/>
                    </a:cubicBezTo>
                    <a:cubicBezTo>
                      <a:pt x="24" y="14"/>
                      <a:pt x="23" y="12"/>
                      <a:pt x="21" y="11"/>
                    </a:cubicBezTo>
                    <a:cubicBezTo>
                      <a:pt x="19" y="10"/>
                      <a:pt x="18" y="9"/>
                      <a:pt x="16" y="7"/>
                    </a:cubicBezTo>
                    <a:cubicBezTo>
                      <a:pt x="15" y="6"/>
                      <a:pt x="14" y="3"/>
                      <a:pt x="12"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4" name="Freeform 453"/>
              <p:cNvSpPr>
                <a:spLocks/>
              </p:cNvSpPr>
              <p:nvPr/>
            </p:nvSpPr>
            <p:spPr bwMode="auto">
              <a:xfrm>
                <a:off x="9610553" y="4256398"/>
                <a:ext cx="19973" cy="19979"/>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5" name="Freeform 454"/>
              <p:cNvSpPr>
                <a:spLocks/>
              </p:cNvSpPr>
              <p:nvPr/>
            </p:nvSpPr>
            <p:spPr bwMode="auto">
              <a:xfrm>
                <a:off x="9638516" y="4303014"/>
                <a:ext cx="18642" cy="19979"/>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6" name="Freeform 455"/>
              <p:cNvSpPr>
                <a:spLocks/>
              </p:cNvSpPr>
              <p:nvPr/>
            </p:nvSpPr>
            <p:spPr bwMode="auto">
              <a:xfrm>
                <a:off x="9770338" y="4314999"/>
                <a:ext cx="27962" cy="27969"/>
              </a:xfrm>
              <a:custGeom>
                <a:avLst/>
                <a:gdLst>
                  <a:gd name="T0" fmla="*/ 7 w 7"/>
                  <a:gd name="T1" fmla="*/ 7 h 7"/>
                  <a:gd name="T2" fmla="*/ 5 w 7"/>
                  <a:gd name="T3" fmla="*/ 3 h 7"/>
                  <a:gd name="T4" fmla="*/ 0 w 7"/>
                  <a:gd name="T5" fmla="*/ 1 h 7"/>
                  <a:gd name="T6" fmla="*/ 1 w 7"/>
                  <a:gd name="T7" fmla="*/ 3 h 7"/>
                  <a:gd name="T8" fmla="*/ 3 w 7"/>
                  <a:gd name="T9" fmla="*/ 5 h 7"/>
                  <a:gd name="T10" fmla="*/ 7 w 7"/>
                  <a:gd name="T11" fmla="*/ 7 h 7"/>
                </a:gdLst>
                <a:ahLst/>
                <a:cxnLst>
                  <a:cxn ang="0">
                    <a:pos x="T0" y="T1"/>
                  </a:cxn>
                  <a:cxn ang="0">
                    <a:pos x="T2" y="T3"/>
                  </a:cxn>
                  <a:cxn ang="0">
                    <a:pos x="T4" y="T5"/>
                  </a:cxn>
                  <a:cxn ang="0">
                    <a:pos x="T6" y="T7"/>
                  </a:cxn>
                  <a:cxn ang="0">
                    <a:pos x="T8" y="T9"/>
                  </a:cxn>
                  <a:cxn ang="0">
                    <a:pos x="T10" y="T11"/>
                  </a:cxn>
                </a:cxnLst>
                <a:rect l="0" t="0" r="r" b="b"/>
                <a:pathLst>
                  <a:path w="7" h="7">
                    <a:moveTo>
                      <a:pt x="7" y="7"/>
                    </a:moveTo>
                    <a:cubicBezTo>
                      <a:pt x="7" y="5"/>
                      <a:pt x="5" y="5"/>
                      <a:pt x="5" y="3"/>
                    </a:cubicBezTo>
                    <a:cubicBezTo>
                      <a:pt x="5" y="1"/>
                      <a:pt x="2" y="0"/>
                      <a:pt x="0" y="1"/>
                    </a:cubicBezTo>
                    <a:cubicBezTo>
                      <a:pt x="0" y="2"/>
                      <a:pt x="0" y="3"/>
                      <a:pt x="1" y="3"/>
                    </a:cubicBezTo>
                    <a:cubicBezTo>
                      <a:pt x="3" y="3"/>
                      <a:pt x="2" y="4"/>
                      <a:pt x="3" y="5"/>
                    </a:cubicBezTo>
                    <a:cubicBezTo>
                      <a:pt x="3" y="6"/>
                      <a:pt x="7" y="7"/>
                      <a:pt x="7"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7" name="Freeform 456"/>
              <p:cNvSpPr>
                <a:spLocks/>
              </p:cNvSpPr>
              <p:nvPr/>
            </p:nvSpPr>
            <p:spPr bwMode="auto">
              <a:xfrm>
                <a:off x="9814279" y="4334978"/>
                <a:ext cx="14647" cy="14651"/>
              </a:xfrm>
              <a:custGeom>
                <a:avLst/>
                <a:gdLst>
                  <a:gd name="T0" fmla="*/ 2 w 4"/>
                  <a:gd name="T1" fmla="*/ 3 h 4"/>
                  <a:gd name="T2" fmla="*/ 2 w 4"/>
                  <a:gd name="T3" fmla="*/ 0 h 4"/>
                  <a:gd name="T4" fmla="*/ 2 w 4"/>
                  <a:gd name="T5" fmla="*/ 3 h 4"/>
                  <a:gd name="T6" fmla="*/ 2 w 4"/>
                  <a:gd name="T7" fmla="*/ 3 h 4"/>
                </a:gdLst>
                <a:ahLst/>
                <a:cxnLst>
                  <a:cxn ang="0">
                    <a:pos x="T0" y="T1"/>
                  </a:cxn>
                  <a:cxn ang="0">
                    <a:pos x="T2" y="T3"/>
                  </a:cxn>
                  <a:cxn ang="0">
                    <a:pos x="T4" y="T5"/>
                  </a:cxn>
                  <a:cxn ang="0">
                    <a:pos x="T6" y="T7"/>
                  </a:cxn>
                </a:cxnLst>
                <a:rect l="0" t="0" r="r" b="b"/>
                <a:pathLst>
                  <a:path w="4" h="4">
                    <a:moveTo>
                      <a:pt x="2" y="3"/>
                    </a:moveTo>
                    <a:cubicBezTo>
                      <a:pt x="0" y="4"/>
                      <a:pt x="0" y="1"/>
                      <a:pt x="2" y="0"/>
                    </a:cubicBezTo>
                    <a:cubicBezTo>
                      <a:pt x="4" y="0"/>
                      <a:pt x="4" y="3"/>
                      <a:pt x="2" y="3"/>
                    </a:cubicBezTo>
                    <a:cubicBezTo>
                      <a:pt x="1" y="4"/>
                      <a:pt x="3" y="3"/>
                      <a:pt x="2"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8" name="Freeform 457"/>
              <p:cNvSpPr>
                <a:spLocks/>
              </p:cNvSpPr>
              <p:nvPr/>
            </p:nvSpPr>
            <p:spPr bwMode="auto">
              <a:xfrm>
                <a:off x="9774332" y="4401572"/>
                <a:ext cx="179758" cy="58602"/>
              </a:xfrm>
              <a:custGeom>
                <a:avLst/>
                <a:gdLst>
                  <a:gd name="T0" fmla="*/ 9 w 46"/>
                  <a:gd name="T1" fmla="*/ 0 h 15"/>
                  <a:gd name="T2" fmla="*/ 3 w 46"/>
                  <a:gd name="T3" fmla="*/ 0 h 15"/>
                  <a:gd name="T4" fmla="*/ 0 w 46"/>
                  <a:gd name="T5" fmla="*/ 4 h 15"/>
                  <a:gd name="T6" fmla="*/ 5 w 46"/>
                  <a:gd name="T7" fmla="*/ 6 h 15"/>
                  <a:gd name="T8" fmla="*/ 11 w 46"/>
                  <a:gd name="T9" fmla="*/ 9 h 15"/>
                  <a:gd name="T10" fmla="*/ 15 w 46"/>
                  <a:gd name="T11" fmla="*/ 9 h 15"/>
                  <a:gd name="T12" fmla="*/ 24 w 46"/>
                  <a:gd name="T13" fmla="*/ 11 h 15"/>
                  <a:gd name="T14" fmla="*/ 40 w 46"/>
                  <a:gd name="T15" fmla="*/ 13 h 15"/>
                  <a:gd name="T16" fmla="*/ 45 w 46"/>
                  <a:gd name="T17" fmla="*/ 13 h 15"/>
                  <a:gd name="T18" fmla="*/ 43 w 46"/>
                  <a:gd name="T19" fmla="*/ 9 h 15"/>
                  <a:gd name="T20" fmla="*/ 41 w 46"/>
                  <a:gd name="T21" fmla="*/ 9 h 15"/>
                  <a:gd name="T22" fmla="*/ 37 w 46"/>
                  <a:gd name="T23" fmla="*/ 9 h 15"/>
                  <a:gd name="T24" fmla="*/ 35 w 46"/>
                  <a:gd name="T25" fmla="*/ 6 h 15"/>
                  <a:gd name="T26" fmla="*/ 32 w 46"/>
                  <a:gd name="T27" fmla="*/ 4 h 15"/>
                  <a:gd name="T28" fmla="*/ 27 w 46"/>
                  <a:gd name="T29" fmla="*/ 3 h 15"/>
                  <a:gd name="T30" fmla="*/ 25 w 46"/>
                  <a:gd name="T31" fmla="*/ 4 h 15"/>
                  <a:gd name="T32" fmla="*/ 21 w 46"/>
                  <a:gd name="T33" fmla="*/ 5 h 15"/>
                  <a:gd name="T34" fmla="*/ 15 w 46"/>
                  <a:gd name="T35" fmla="*/ 3 h 15"/>
                  <a:gd name="T36" fmla="*/ 11 w 46"/>
                  <a:gd name="T37" fmla="*/ 2 h 15"/>
                  <a:gd name="T38" fmla="*/ 9 w 46"/>
                  <a:gd name="T39" fmla="*/ 0 h 15"/>
                  <a:gd name="T40" fmla="*/ 9 w 46"/>
                  <a:gd name="T4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15">
                    <a:moveTo>
                      <a:pt x="9" y="0"/>
                    </a:moveTo>
                    <a:cubicBezTo>
                      <a:pt x="7" y="1"/>
                      <a:pt x="6" y="0"/>
                      <a:pt x="3" y="0"/>
                    </a:cubicBezTo>
                    <a:cubicBezTo>
                      <a:pt x="3" y="0"/>
                      <a:pt x="0" y="3"/>
                      <a:pt x="0" y="4"/>
                    </a:cubicBezTo>
                    <a:cubicBezTo>
                      <a:pt x="0" y="5"/>
                      <a:pt x="4" y="4"/>
                      <a:pt x="5" y="6"/>
                    </a:cubicBezTo>
                    <a:cubicBezTo>
                      <a:pt x="6" y="8"/>
                      <a:pt x="9" y="8"/>
                      <a:pt x="11" y="9"/>
                    </a:cubicBezTo>
                    <a:cubicBezTo>
                      <a:pt x="13" y="9"/>
                      <a:pt x="14" y="9"/>
                      <a:pt x="15" y="9"/>
                    </a:cubicBezTo>
                    <a:cubicBezTo>
                      <a:pt x="18" y="9"/>
                      <a:pt x="21" y="10"/>
                      <a:pt x="24" y="11"/>
                    </a:cubicBezTo>
                    <a:cubicBezTo>
                      <a:pt x="29" y="12"/>
                      <a:pt x="35" y="11"/>
                      <a:pt x="40" y="13"/>
                    </a:cubicBezTo>
                    <a:cubicBezTo>
                      <a:pt x="41" y="13"/>
                      <a:pt x="44" y="15"/>
                      <a:pt x="45" y="13"/>
                    </a:cubicBezTo>
                    <a:cubicBezTo>
                      <a:pt x="46" y="13"/>
                      <a:pt x="44" y="9"/>
                      <a:pt x="43" y="9"/>
                    </a:cubicBezTo>
                    <a:cubicBezTo>
                      <a:pt x="42" y="8"/>
                      <a:pt x="42" y="9"/>
                      <a:pt x="41" y="9"/>
                    </a:cubicBezTo>
                    <a:cubicBezTo>
                      <a:pt x="39" y="10"/>
                      <a:pt x="38" y="9"/>
                      <a:pt x="37" y="9"/>
                    </a:cubicBezTo>
                    <a:cubicBezTo>
                      <a:pt x="36" y="8"/>
                      <a:pt x="36" y="7"/>
                      <a:pt x="35" y="6"/>
                    </a:cubicBezTo>
                    <a:cubicBezTo>
                      <a:pt x="35" y="5"/>
                      <a:pt x="33" y="5"/>
                      <a:pt x="32" y="4"/>
                    </a:cubicBezTo>
                    <a:cubicBezTo>
                      <a:pt x="31" y="4"/>
                      <a:pt x="28" y="3"/>
                      <a:pt x="27" y="3"/>
                    </a:cubicBezTo>
                    <a:cubicBezTo>
                      <a:pt x="26" y="3"/>
                      <a:pt x="25" y="4"/>
                      <a:pt x="25" y="4"/>
                    </a:cubicBezTo>
                    <a:cubicBezTo>
                      <a:pt x="24" y="5"/>
                      <a:pt x="23" y="5"/>
                      <a:pt x="21" y="5"/>
                    </a:cubicBezTo>
                    <a:cubicBezTo>
                      <a:pt x="19" y="5"/>
                      <a:pt x="17" y="4"/>
                      <a:pt x="15" y="3"/>
                    </a:cubicBezTo>
                    <a:cubicBezTo>
                      <a:pt x="14" y="2"/>
                      <a:pt x="12" y="2"/>
                      <a:pt x="11" y="2"/>
                    </a:cubicBezTo>
                    <a:cubicBezTo>
                      <a:pt x="11" y="2"/>
                      <a:pt x="10" y="0"/>
                      <a:pt x="9" y="0"/>
                    </a:cubicBezTo>
                    <a:cubicBezTo>
                      <a:pt x="8" y="1"/>
                      <a:pt x="10" y="0"/>
                      <a:pt x="9"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59" name="Freeform 458"/>
              <p:cNvSpPr>
                <a:spLocks/>
              </p:cNvSpPr>
              <p:nvPr/>
            </p:nvSpPr>
            <p:spPr bwMode="auto">
              <a:xfrm>
                <a:off x="9907486" y="4416222"/>
                <a:ext cx="30625" cy="11987"/>
              </a:xfrm>
              <a:custGeom>
                <a:avLst/>
                <a:gdLst>
                  <a:gd name="T0" fmla="*/ 3 w 8"/>
                  <a:gd name="T1" fmla="*/ 3 h 3"/>
                  <a:gd name="T2" fmla="*/ 8 w 8"/>
                  <a:gd name="T3" fmla="*/ 1 h 3"/>
                  <a:gd name="T4" fmla="*/ 3 w 8"/>
                  <a:gd name="T5" fmla="*/ 3 h 3"/>
                  <a:gd name="T6" fmla="*/ 3 w 8"/>
                  <a:gd name="T7" fmla="*/ 3 h 3"/>
                </a:gdLst>
                <a:ahLst/>
                <a:cxnLst>
                  <a:cxn ang="0">
                    <a:pos x="T0" y="T1"/>
                  </a:cxn>
                  <a:cxn ang="0">
                    <a:pos x="T2" y="T3"/>
                  </a:cxn>
                  <a:cxn ang="0">
                    <a:pos x="T4" y="T5"/>
                  </a:cxn>
                  <a:cxn ang="0">
                    <a:pos x="T6" y="T7"/>
                  </a:cxn>
                </a:cxnLst>
                <a:rect l="0" t="0" r="r" b="b"/>
                <a:pathLst>
                  <a:path w="8" h="3">
                    <a:moveTo>
                      <a:pt x="3" y="3"/>
                    </a:moveTo>
                    <a:cubicBezTo>
                      <a:pt x="0" y="2"/>
                      <a:pt x="7" y="0"/>
                      <a:pt x="8" y="1"/>
                    </a:cubicBezTo>
                    <a:cubicBezTo>
                      <a:pt x="8" y="2"/>
                      <a:pt x="4" y="3"/>
                      <a:pt x="3" y="3"/>
                    </a:cubicBezTo>
                    <a:cubicBezTo>
                      <a:pt x="2" y="3"/>
                      <a:pt x="4" y="3"/>
                      <a:pt x="3"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0" name="Freeform 459"/>
              <p:cNvSpPr>
                <a:spLocks/>
              </p:cNvSpPr>
              <p:nvPr/>
            </p:nvSpPr>
            <p:spPr bwMode="auto">
              <a:xfrm>
                <a:off x="9950095" y="4444192"/>
                <a:ext cx="23967" cy="15983"/>
              </a:xfrm>
              <a:custGeom>
                <a:avLst/>
                <a:gdLst>
                  <a:gd name="T0" fmla="*/ 3 w 6"/>
                  <a:gd name="T1" fmla="*/ 0 h 4"/>
                  <a:gd name="T2" fmla="*/ 1 w 6"/>
                  <a:gd name="T3" fmla="*/ 1 h 4"/>
                  <a:gd name="T4" fmla="*/ 3 w 6"/>
                  <a:gd name="T5" fmla="*/ 4 h 4"/>
                  <a:gd name="T6" fmla="*/ 3 w 6"/>
                  <a:gd name="T7" fmla="*/ 0 h 4"/>
                </a:gdLst>
                <a:ahLst/>
                <a:cxnLst>
                  <a:cxn ang="0">
                    <a:pos x="T0" y="T1"/>
                  </a:cxn>
                  <a:cxn ang="0">
                    <a:pos x="T2" y="T3"/>
                  </a:cxn>
                  <a:cxn ang="0">
                    <a:pos x="T4" y="T5"/>
                  </a:cxn>
                  <a:cxn ang="0">
                    <a:pos x="T6" y="T7"/>
                  </a:cxn>
                </a:cxnLst>
                <a:rect l="0" t="0" r="r" b="b"/>
                <a:pathLst>
                  <a:path w="6" h="4">
                    <a:moveTo>
                      <a:pt x="3" y="0"/>
                    </a:moveTo>
                    <a:cubicBezTo>
                      <a:pt x="2" y="0"/>
                      <a:pt x="0" y="0"/>
                      <a:pt x="1" y="1"/>
                    </a:cubicBezTo>
                    <a:cubicBezTo>
                      <a:pt x="1" y="1"/>
                      <a:pt x="3" y="4"/>
                      <a:pt x="3" y="4"/>
                    </a:cubicBezTo>
                    <a:cubicBezTo>
                      <a:pt x="5" y="4"/>
                      <a:pt x="6" y="0"/>
                      <a:pt x="3"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1" name="Freeform 460"/>
              <p:cNvSpPr>
                <a:spLocks/>
              </p:cNvSpPr>
              <p:nvPr/>
            </p:nvSpPr>
            <p:spPr bwMode="auto">
              <a:xfrm>
                <a:off x="9974063" y="4448187"/>
                <a:ext cx="18642" cy="11987"/>
              </a:xfrm>
              <a:custGeom>
                <a:avLst/>
                <a:gdLst>
                  <a:gd name="T0" fmla="*/ 4 w 5"/>
                  <a:gd name="T1" fmla="*/ 1 h 3"/>
                  <a:gd name="T2" fmla="*/ 2 w 5"/>
                  <a:gd name="T3" fmla="*/ 0 h 3"/>
                  <a:gd name="T4" fmla="*/ 1 w 5"/>
                  <a:gd name="T5" fmla="*/ 2 h 3"/>
                  <a:gd name="T6" fmla="*/ 2 w 5"/>
                  <a:gd name="T7" fmla="*/ 2 h 3"/>
                  <a:gd name="T8" fmla="*/ 4 w 5"/>
                  <a:gd name="T9" fmla="*/ 1 h 3"/>
                  <a:gd name="T10" fmla="*/ 4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4" y="1"/>
                    </a:moveTo>
                    <a:cubicBezTo>
                      <a:pt x="4" y="1"/>
                      <a:pt x="3" y="0"/>
                      <a:pt x="2" y="0"/>
                    </a:cubicBezTo>
                    <a:cubicBezTo>
                      <a:pt x="2" y="1"/>
                      <a:pt x="0" y="2"/>
                      <a:pt x="1" y="2"/>
                    </a:cubicBezTo>
                    <a:cubicBezTo>
                      <a:pt x="1" y="2"/>
                      <a:pt x="2" y="3"/>
                      <a:pt x="2" y="2"/>
                    </a:cubicBezTo>
                    <a:cubicBezTo>
                      <a:pt x="3" y="2"/>
                      <a:pt x="5" y="2"/>
                      <a:pt x="4" y="1"/>
                    </a:cubicBezTo>
                    <a:cubicBezTo>
                      <a:pt x="4" y="1"/>
                      <a:pt x="5" y="2"/>
                      <a:pt x="4"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2" name="Freeform 461"/>
              <p:cNvSpPr>
                <a:spLocks/>
              </p:cNvSpPr>
              <p:nvPr/>
            </p:nvSpPr>
            <p:spPr bwMode="auto">
              <a:xfrm>
                <a:off x="9988709" y="4448187"/>
                <a:ext cx="27962" cy="15983"/>
              </a:xfrm>
              <a:custGeom>
                <a:avLst/>
                <a:gdLst>
                  <a:gd name="T0" fmla="*/ 2 w 7"/>
                  <a:gd name="T1" fmla="*/ 1 h 4"/>
                  <a:gd name="T2" fmla="*/ 2 w 7"/>
                  <a:gd name="T3" fmla="*/ 4 h 4"/>
                  <a:gd name="T4" fmla="*/ 6 w 7"/>
                  <a:gd name="T5" fmla="*/ 3 h 4"/>
                  <a:gd name="T6" fmla="*/ 5 w 7"/>
                  <a:gd name="T7" fmla="*/ 1 h 4"/>
                  <a:gd name="T8" fmla="*/ 2 w 7"/>
                  <a:gd name="T9" fmla="*/ 1 h 4"/>
                </a:gdLst>
                <a:ahLst/>
                <a:cxnLst>
                  <a:cxn ang="0">
                    <a:pos x="T0" y="T1"/>
                  </a:cxn>
                  <a:cxn ang="0">
                    <a:pos x="T2" y="T3"/>
                  </a:cxn>
                  <a:cxn ang="0">
                    <a:pos x="T4" y="T5"/>
                  </a:cxn>
                  <a:cxn ang="0">
                    <a:pos x="T6" y="T7"/>
                  </a:cxn>
                  <a:cxn ang="0">
                    <a:pos x="T8" y="T9"/>
                  </a:cxn>
                </a:cxnLst>
                <a:rect l="0" t="0" r="r" b="b"/>
                <a:pathLst>
                  <a:path w="7" h="4">
                    <a:moveTo>
                      <a:pt x="2" y="1"/>
                    </a:moveTo>
                    <a:cubicBezTo>
                      <a:pt x="1" y="2"/>
                      <a:pt x="0" y="4"/>
                      <a:pt x="2" y="4"/>
                    </a:cubicBezTo>
                    <a:cubicBezTo>
                      <a:pt x="4" y="4"/>
                      <a:pt x="5" y="4"/>
                      <a:pt x="6" y="3"/>
                    </a:cubicBezTo>
                    <a:cubicBezTo>
                      <a:pt x="7" y="3"/>
                      <a:pt x="5" y="2"/>
                      <a:pt x="5" y="1"/>
                    </a:cubicBezTo>
                    <a:cubicBezTo>
                      <a:pt x="4" y="0"/>
                      <a:pt x="3" y="0"/>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3" name="Freeform 462"/>
              <p:cNvSpPr>
                <a:spLocks/>
              </p:cNvSpPr>
              <p:nvPr/>
            </p:nvSpPr>
            <p:spPr bwMode="auto">
              <a:xfrm>
                <a:off x="10008682" y="4444192"/>
                <a:ext cx="31956" cy="19979"/>
              </a:xfrm>
              <a:custGeom>
                <a:avLst/>
                <a:gdLst>
                  <a:gd name="T0" fmla="*/ 1 w 8"/>
                  <a:gd name="T1" fmla="*/ 0 h 5"/>
                  <a:gd name="T2" fmla="*/ 0 w 8"/>
                  <a:gd name="T3" fmla="*/ 1 h 5"/>
                  <a:gd name="T4" fmla="*/ 2 w 8"/>
                  <a:gd name="T5" fmla="*/ 2 h 5"/>
                  <a:gd name="T6" fmla="*/ 2 w 8"/>
                  <a:gd name="T7" fmla="*/ 3 h 5"/>
                  <a:gd name="T8" fmla="*/ 7 w 8"/>
                  <a:gd name="T9" fmla="*/ 4 h 5"/>
                  <a:gd name="T10" fmla="*/ 7 w 8"/>
                  <a:gd name="T11" fmla="*/ 1 h 5"/>
                  <a:gd name="T12" fmla="*/ 1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1" y="0"/>
                    </a:moveTo>
                    <a:cubicBezTo>
                      <a:pt x="0" y="0"/>
                      <a:pt x="0" y="0"/>
                      <a:pt x="0" y="1"/>
                    </a:cubicBezTo>
                    <a:cubicBezTo>
                      <a:pt x="0" y="1"/>
                      <a:pt x="2" y="1"/>
                      <a:pt x="2" y="2"/>
                    </a:cubicBezTo>
                    <a:cubicBezTo>
                      <a:pt x="2" y="2"/>
                      <a:pt x="2" y="3"/>
                      <a:pt x="2" y="3"/>
                    </a:cubicBezTo>
                    <a:cubicBezTo>
                      <a:pt x="2" y="4"/>
                      <a:pt x="6" y="5"/>
                      <a:pt x="7" y="4"/>
                    </a:cubicBezTo>
                    <a:cubicBezTo>
                      <a:pt x="8" y="3"/>
                      <a:pt x="8" y="2"/>
                      <a:pt x="7" y="1"/>
                    </a:cubicBezTo>
                    <a:cubicBezTo>
                      <a:pt x="5" y="1"/>
                      <a:pt x="3" y="1"/>
                      <a:pt x="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4" name="Freeform 463"/>
              <p:cNvSpPr>
                <a:spLocks/>
              </p:cNvSpPr>
              <p:nvPr/>
            </p:nvSpPr>
            <p:spPr bwMode="auto">
              <a:xfrm>
                <a:off x="10051293" y="4448187"/>
                <a:ext cx="47935" cy="15983"/>
              </a:xfrm>
              <a:custGeom>
                <a:avLst/>
                <a:gdLst>
                  <a:gd name="T0" fmla="*/ 2 w 12"/>
                  <a:gd name="T1" fmla="*/ 0 h 4"/>
                  <a:gd name="T2" fmla="*/ 0 w 12"/>
                  <a:gd name="T3" fmla="*/ 2 h 4"/>
                  <a:gd name="T4" fmla="*/ 12 w 12"/>
                  <a:gd name="T5" fmla="*/ 2 h 4"/>
                  <a:gd name="T6" fmla="*/ 9 w 12"/>
                  <a:gd name="T7" fmla="*/ 2 h 4"/>
                  <a:gd name="T8" fmla="*/ 2 w 12"/>
                  <a:gd name="T9" fmla="*/ 0 h 4"/>
                  <a:gd name="T10" fmla="*/ 2 w 12"/>
                  <a:gd name="T11" fmla="*/ 0 h 4"/>
                </a:gdLst>
                <a:ahLst/>
                <a:cxnLst>
                  <a:cxn ang="0">
                    <a:pos x="T0" y="T1"/>
                  </a:cxn>
                  <a:cxn ang="0">
                    <a:pos x="T2" y="T3"/>
                  </a:cxn>
                  <a:cxn ang="0">
                    <a:pos x="T4" y="T5"/>
                  </a:cxn>
                  <a:cxn ang="0">
                    <a:pos x="T6" y="T7"/>
                  </a:cxn>
                  <a:cxn ang="0">
                    <a:pos x="T8" y="T9"/>
                  </a:cxn>
                  <a:cxn ang="0">
                    <a:pos x="T10" y="T11"/>
                  </a:cxn>
                </a:cxnLst>
                <a:rect l="0" t="0" r="r" b="b"/>
                <a:pathLst>
                  <a:path w="12" h="4">
                    <a:moveTo>
                      <a:pt x="2" y="0"/>
                    </a:moveTo>
                    <a:cubicBezTo>
                      <a:pt x="2" y="0"/>
                      <a:pt x="0" y="1"/>
                      <a:pt x="0" y="2"/>
                    </a:cubicBezTo>
                    <a:cubicBezTo>
                      <a:pt x="0" y="2"/>
                      <a:pt x="11" y="4"/>
                      <a:pt x="12" y="2"/>
                    </a:cubicBezTo>
                    <a:cubicBezTo>
                      <a:pt x="12" y="1"/>
                      <a:pt x="9" y="2"/>
                      <a:pt x="9" y="2"/>
                    </a:cubicBezTo>
                    <a:cubicBezTo>
                      <a:pt x="7" y="2"/>
                      <a:pt x="4" y="1"/>
                      <a:pt x="2" y="0"/>
                    </a:cubicBezTo>
                    <a:cubicBezTo>
                      <a:pt x="2" y="0"/>
                      <a:pt x="3"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5" name="Freeform 464"/>
              <p:cNvSpPr>
                <a:spLocks/>
              </p:cNvSpPr>
              <p:nvPr/>
            </p:nvSpPr>
            <p:spPr bwMode="auto">
              <a:xfrm>
                <a:off x="10036645" y="4470830"/>
                <a:ext cx="42608" cy="23973"/>
              </a:xfrm>
              <a:custGeom>
                <a:avLst/>
                <a:gdLst>
                  <a:gd name="T0" fmla="*/ 0 w 11"/>
                  <a:gd name="T1" fmla="*/ 0 h 6"/>
                  <a:gd name="T2" fmla="*/ 8 w 11"/>
                  <a:gd name="T3" fmla="*/ 4 h 6"/>
                  <a:gd name="T4" fmla="*/ 0 w 11"/>
                  <a:gd name="T5" fmla="*/ 0 h 6"/>
                </a:gdLst>
                <a:ahLst/>
                <a:cxnLst>
                  <a:cxn ang="0">
                    <a:pos x="T0" y="T1"/>
                  </a:cxn>
                  <a:cxn ang="0">
                    <a:pos x="T2" y="T3"/>
                  </a:cxn>
                  <a:cxn ang="0">
                    <a:pos x="T4" y="T5"/>
                  </a:cxn>
                </a:cxnLst>
                <a:rect l="0" t="0" r="r" b="b"/>
                <a:pathLst>
                  <a:path w="11" h="6">
                    <a:moveTo>
                      <a:pt x="0" y="0"/>
                    </a:moveTo>
                    <a:cubicBezTo>
                      <a:pt x="1" y="0"/>
                      <a:pt x="7" y="6"/>
                      <a:pt x="8" y="4"/>
                    </a:cubicBezTo>
                    <a:cubicBezTo>
                      <a:pt x="11" y="1"/>
                      <a:pt x="1" y="0"/>
                      <a:pt x="0"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6" name="Freeform 465"/>
              <p:cNvSpPr>
                <a:spLocks/>
              </p:cNvSpPr>
              <p:nvPr/>
            </p:nvSpPr>
            <p:spPr bwMode="auto">
              <a:xfrm>
                <a:off x="10172461" y="4345633"/>
                <a:ext cx="23967" cy="15983"/>
              </a:xfrm>
              <a:custGeom>
                <a:avLst/>
                <a:gdLst>
                  <a:gd name="T0" fmla="*/ 3 w 6"/>
                  <a:gd name="T1" fmla="*/ 3 h 4"/>
                  <a:gd name="T2" fmla="*/ 4 w 6"/>
                  <a:gd name="T3" fmla="*/ 0 h 4"/>
                  <a:gd name="T4" fmla="*/ 3 w 6"/>
                  <a:gd name="T5" fmla="*/ 3 h 4"/>
                  <a:gd name="T6" fmla="*/ 3 w 6"/>
                  <a:gd name="T7" fmla="*/ 3 h 4"/>
                </a:gdLst>
                <a:ahLst/>
                <a:cxnLst>
                  <a:cxn ang="0">
                    <a:pos x="T0" y="T1"/>
                  </a:cxn>
                  <a:cxn ang="0">
                    <a:pos x="T2" y="T3"/>
                  </a:cxn>
                  <a:cxn ang="0">
                    <a:pos x="T4" y="T5"/>
                  </a:cxn>
                  <a:cxn ang="0">
                    <a:pos x="T6" y="T7"/>
                  </a:cxn>
                </a:cxnLst>
                <a:rect l="0" t="0" r="r" b="b"/>
                <a:pathLst>
                  <a:path w="6" h="4">
                    <a:moveTo>
                      <a:pt x="3" y="3"/>
                    </a:moveTo>
                    <a:cubicBezTo>
                      <a:pt x="0" y="4"/>
                      <a:pt x="1" y="0"/>
                      <a:pt x="4" y="0"/>
                    </a:cubicBezTo>
                    <a:cubicBezTo>
                      <a:pt x="6" y="0"/>
                      <a:pt x="5" y="3"/>
                      <a:pt x="3" y="3"/>
                    </a:cubicBezTo>
                    <a:cubicBezTo>
                      <a:pt x="2" y="4"/>
                      <a:pt x="5" y="3"/>
                      <a:pt x="3"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7" name="Freeform 466"/>
              <p:cNvSpPr>
                <a:spLocks/>
              </p:cNvSpPr>
              <p:nvPr/>
            </p:nvSpPr>
            <p:spPr bwMode="auto">
              <a:xfrm>
                <a:off x="10212409" y="4342970"/>
                <a:ext cx="58587" cy="18647"/>
              </a:xfrm>
              <a:custGeom>
                <a:avLst/>
                <a:gdLst>
                  <a:gd name="T0" fmla="*/ 2 w 15"/>
                  <a:gd name="T1" fmla="*/ 3 h 5"/>
                  <a:gd name="T2" fmla="*/ 1 w 15"/>
                  <a:gd name="T3" fmla="*/ 1 h 5"/>
                  <a:gd name="T4" fmla="*/ 5 w 15"/>
                  <a:gd name="T5" fmla="*/ 0 h 5"/>
                  <a:gd name="T6" fmla="*/ 13 w 15"/>
                  <a:gd name="T7" fmla="*/ 2 h 5"/>
                  <a:gd name="T8" fmla="*/ 15 w 15"/>
                  <a:gd name="T9" fmla="*/ 5 h 5"/>
                  <a:gd name="T10" fmla="*/ 11 w 15"/>
                  <a:gd name="T11" fmla="*/ 3 h 5"/>
                  <a:gd name="T12" fmla="*/ 2 w 15"/>
                  <a:gd name="T13" fmla="*/ 3 h 5"/>
                  <a:gd name="T14" fmla="*/ 2 w 15"/>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2" y="3"/>
                    </a:moveTo>
                    <a:cubicBezTo>
                      <a:pt x="1" y="3"/>
                      <a:pt x="0" y="2"/>
                      <a:pt x="1" y="1"/>
                    </a:cubicBezTo>
                    <a:cubicBezTo>
                      <a:pt x="2" y="0"/>
                      <a:pt x="3" y="0"/>
                      <a:pt x="5" y="0"/>
                    </a:cubicBezTo>
                    <a:cubicBezTo>
                      <a:pt x="8" y="0"/>
                      <a:pt x="10" y="0"/>
                      <a:pt x="13" y="2"/>
                    </a:cubicBezTo>
                    <a:cubicBezTo>
                      <a:pt x="14" y="3"/>
                      <a:pt x="15" y="4"/>
                      <a:pt x="15" y="5"/>
                    </a:cubicBezTo>
                    <a:cubicBezTo>
                      <a:pt x="14" y="5"/>
                      <a:pt x="11" y="3"/>
                      <a:pt x="11" y="3"/>
                    </a:cubicBezTo>
                    <a:cubicBezTo>
                      <a:pt x="8" y="2"/>
                      <a:pt x="5" y="3"/>
                      <a:pt x="2" y="3"/>
                    </a:cubicBezTo>
                    <a:cubicBezTo>
                      <a:pt x="1" y="3"/>
                      <a:pt x="3" y="3"/>
                      <a:pt x="2"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8" name="Freeform 467"/>
              <p:cNvSpPr>
                <a:spLocks/>
              </p:cNvSpPr>
              <p:nvPr/>
            </p:nvSpPr>
            <p:spPr bwMode="auto">
              <a:xfrm>
                <a:off x="10032651" y="4252401"/>
                <a:ext cx="125165" cy="141179"/>
              </a:xfrm>
              <a:custGeom>
                <a:avLst/>
                <a:gdLst>
                  <a:gd name="T0" fmla="*/ 13 w 32"/>
                  <a:gd name="T1" fmla="*/ 32 h 36"/>
                  <a:gd name="T2" fmla="*/ 14 w 32"/>
                  <a:gd name="T3" fmla="*/ 30 h 36"/>
                  <a:gd name="T4" fmla="*/ 11 w 32"/>
                  <a:gd name="T5" fmla="*/ 28 h 36"/>
                  <a:gd name="T6" fmla="*/ 12 w 32"/>
                  <a:gd name="T7" fmla="*/ 23 h 36"/>
                  <a:gd name="T8" fmla="*/ 8 w 32"/>
                  <a:gd name="T9" fmla="*/ 23 h 36"/>
                  <a:gd name="T10" fmla="*/ 8 w 32"/>
                  <a:gd name="T11" fmla="*/ 29 h 36"/>
                  <a:gd name="T12" fmla="*/ 8 w 32"/>
                  <a:gd name="T13" fmla="*/ 30 h 36"/>
                  <a:gd name="T14" fmla="*/ 7 w 32"/>
                  <a:gd name="T15" fmla="*/ 34 h 36"/>
                  <a:gd name="T16" fmla="*/ 4 w 32"/>
                  <a:gd name="T17" fmla="*/ 36 h 36"/>
                  <a:gd name="T18" fmla="*/ 4 w 32"/>
                  <a:gd name="T19" fmla="*/ 31 h 36"/>
                  <a:gd name="T20" fmla="*/ 2 w 32"/>
                  <a:gd name="T21" fmla="*/ 26 h 36"/>
                  <a:gd name="T22" fmla="*/ 1 w 32"/>
                  <a:gd name="T23" fmla="*/ 21 h 36"/>
                  <a:gd name="T24" fmla="*/ 3 w 32"/>
                  <a:gd name="T25" fmla="*/ 14 h 36"/>
                  <a:gd name="T26" fmla="*/ 9 w 32"/>
                  <a:gd name="T27" fmla="*/ 5 h 36"/>
                  <a:gd name="T28" fmla="*/ 11 w 32"/>
                  <a:gd name="T29" fmla="*/ 2 h 36"/>
                  <a:gd name="T30" fmla="*/ 18 w 32"/>
                  <a:gd name="T31" fmla="*/ 4 h 36"/>
                  <a:gd name="T32" fmla="*/ 25 w 32"/>
                  <a:gd name="T33" fmla="*/ 4 h 36"/>
                  <a:gd name="T34" fmla="*/ 32 w 32"/>
                  <a:gd name="T35" fmla="*/ 1 h 36"/>
                  <a:gd name="T36" fmla="*/ 29 w 32"/>
                  <a:gd name="T37" fmla="*/ 6 h 36"/>
                  <a:gd name="T38" fmla="*/ 23 w 32"/>
                  <a:gd name="T39" fmla="*/ 7 h 36"/>
                  <a:gd name="T40" fmla="*/ 10 w 32"/>
                  <a:gd name="T41" fmla="*/ 7 h 36"/>
                  <a:gd name="T42" fmla="*/ 6 w 32"/>
                  <a:gd name="T43" fmla="*/ 10 h 36"/>
                  <a:gd name="T44" fmla="*/ 10 w 32"/>
                  <a:gd name="T45" fmla="*/ 15 h 36"/>
                  <a:gd name="T46" fmla="*/ 13 w 32"/>
                  <a:gd name="T47" fmla="*/ 14 h 36"/>
                  <a:gd name="T48" fmla="*/ 20 w 32"/>
                  <a:gd name="T49" fmla="*/ 13 h 36"/>
                  <a:gd name="T50" fmla="*/ 17 w 32"/>
                  <a:gd name="T51" fmla="*/ 16 h 36"/>
                  <a:gd name="T52" fmla="*/ 13 w 32"/>
                  <a:gd name="T53" fmla="*/ 17 h 36"/>
                  <a:gd name="T54" fmla="*/ 14 w 32"/>
                  <a:gd name="T55" fmla="*/ 20 h 36"/>
                  <a:gd name="T56" fmla="*/ 18 w 32"/>
                  <a:gd name="T57" fmla="*/ 25 h 36"/>
                  <a:gd name="T58" fmla="*/ 19 w 32"/>
                  <a:gd name="T59" fmla="*/ 28 h 36"/>
                  <a:gd name="T60" fmla="*/ 22 w 32"/>
                  <a:gd name="T61" fmla="*/ 30 h 36"/>
                  <a:gd name="T62" fmla="*/ 13 w 32"/>
                  <a:gd name="T63" fmla="*/ 32 h 36"/>
                  <a:gd name="T64" fmla="*/ 13 w 32"/>
                  <a:gd name="T65"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6">
                    <a:moveTo>
                      <a:pt x="13" y="32"/>
                    </a:moveTo>
                    <a:cubicBezTo>
                      <a:pt x="13" y="31"/>
                      <a:pt x="14" y="31"/>
                      <a:pt x="14" y="30"/>
                    </a:cubicBezTo>
                    <a:cubicBezTo>
                      <a:pt x="14" y="29"/>
                      <a:pt x="12" y="28"/>
                      <a:pt x="11" y="28"/>
                    </a:cubicBezTo>
                    <a:cubicBezTo>
                      <a:pt x="10" y="26"/>
                      <a:pt x="12" y="25"/>
                      <a:pt x="12" y="23"/>
                    </a:cubicBezTo>
                    <a:cubicBezTo>
                      <a:pt x="12" y="22"/>
                      <a:pt x="8" y="22"/>
                      <a:pt x="8" y="23"/>
                    </a:cubicBezTo>
                    <a:cubicBezTo>
                      <a:pt x="7" y="25"/>
                      <a:pt x="8" y="27"/>
                      <a:pt x="8" y="29"/>
                    </a:cubicBezTo>
                    <a:cubicBezTo>
                      <a:pt x="7" y="29"/>
                      <a:pt x="8" y="30"/>
                      <a:pt x="8" y="30"/>
                    </a:cubicBezTo>
                    <a:cubicBezTo>
                      <a:pt x="8" y="32"/>
                      <a:pt x="7" y="33"/>
                      <a:pt x="7" y="34"/>
                    </a:cubicBezTo>
                    <a:cubicBezTo>
                      <a:pt x="6" y="36"/>
                      <a:pt x="7" y="36"/>
                      <a:pt x="4" y="36"/>
                    </a:cubicBezTo>
                    <a:cubicBezTo>
                      <a:pt x="1" y="36"/>
                      <a:pt x="4" y="32"/>
                      <a:pt x="4" y="31"/>
                    </a:cubicBezTo>
                    <a:cubicBezTo>
                      <a:pt x="5" y="30"/>
                      <a:pt x="4" y="27"/>
                      <a:pt x="2" y="26"/>
                    </a:cubicBezTo>
                    <a:cubicBezTo>
                      <a:pt x="0" y="25"/>
                      <a:pt x="0" y="23"/>
                      <a:pt x="1" y="21"/>
                    </a:cubicBezTo>
                    <a:cubicBezTo>
                      <a:pt x="2" y="19"/>
                      <a:pt x="2" y="16"/>
                      <a:pt x="3" y="14"/>
                    </a:cubicBezTo>
                    <a:cubicBezTo>
                      <a:pt x="5" y="11"/>
                      <a:pt x="4" y="5"/>
                      <a:pt x="9" y="5"/>
                    </a:cubicBezTo>
                    <a:cubicBezTo>
                      <a:pt x="10" y="5"/>
                      <a:pt x="9" y="2"/>
                      <a:pt x="11" y="2"/>
                    </a:cubicBezTo>
                    <a:cubicBezTo>
                      <a:pt x="14" y="3"/>
                      <a:pt x="16" y="4"/>
                      <a:pt x="18" y="4"/>
                    </a:cubicBezTo>
                    <a:cubicBezTo>
                      <a:pt x="20" y="4"/>
                      <a:pt x="23" y="5"/>
                      <a:pt x="25" y="4"/>
                    </a:cubicBezTo>
                    <a:cubicBezTo>
                      <a:pt x="26" y="4"/>
                      <a:pt x="32" y="0"/>
                      <a:pt x="32" y="1"/>
                    </a:cubicBezTo>
                    <a:cubicBezTo>
                      <a:pt x="32" y="2"/>
                      <a:pt x="29" y="5"/>
                      <a:pt x="29" y="6"/>
                    </a:cubicBezTo>
                    <a:cubicBezTo>
                      <a:pt x="27" y="7"/>
                      <a:pt x="25" y="7"/>
                      <a:pt x="23" y="7"/>
                    </a:cubicBezTo>
                    <a:cubicBezTo>
                      <a:pt x="18" y="6"/>
                      <a:pt x="14" y="7"/>
                      <a:pt x="10" y="7"/>
                    </a:cubicBezTo>
                    <a:cubicBezTo>
                      <a:pt x="7" y="6"/>
                      <a:pt x="6" y="7"/>
                      <a:pt x="6" y="10"/>
                    </a:cubicBezTo>
                    <a:cubicBezTo>
                      <a:pt x="6" y="13"/>
                      <a:pt x="9" y="13"/>
                      <a:pt x="10" y="15"/>
                    </a:cubicBezTo>
                    <a:cubicBezTo>
                      <a:pt x="11" y="17"/>
                      <a:pt x="12" y="15"/>
                      <a:pt x="13" y="14"/>
                    </a:cubicBezTo>
                    <a:cubicBezTo>
                      <a:pt x="13" y="13"/>
                      <a:pt x="20" y="12"/>
                      <a:pt x="20" y="13"/>
                    </a:cubicBezTo>
                    <a:cubicBezTo>
                      <a:pt x="21" y="13"/>
                      <a:pt x="18" y="16"/>
                      <a:pt x="17" y="16"/>
                    </a:cubicBezTo>
                    <a:cubicBezTo>
                      <a:pt x="15" y="18"/>
                      <a:pt x="15" y="18"/>
                      <a:pt x="13" y="17"/>
                    </a:cubicBezTo>
                    <a:cubicBezTo>
                      <a:pt x="13" y="17"/>
                      <a:pt x="14" y="20"/>
                      <a:pt x="14" y="20"/>
                    </a:cubicBezTo>
                    <a:cubicBezTo>
                      <a:pt x="15" y="21"/>
                      <a:pt x="18" y="23"/>
                      <a:pt x="18" y="25"/>
                    </a:cubicBezTo>
                    <a:cubicBezTo>
                      <a:pt x="18" y="26"/>
                      <a:pt x="18" y="27"/>
                      <a:pt x="19" y="28"/>
                    </a:cubicBezTo>
                    <a:cubicBezTo>
                      <a:pt x="19" y="28"/>
                      <a:pt x="21" y="30"/>
                      <a:pt x="22" y="30"/>
                    </a:cubicBezTo>
                    <a:cubicBezTo>
                      <a:pt x="20" y="31"/>
                      <a:pt x="15" y="33"/>
                      <a:pt x="13" y="32"/>
                    </a:cubicBezTo>
                    <a:cubicBezTo>
                      <a:pt x="13" y="31"/>
                      <a:pt x="14" y="33"/>
                      <a:pt x="13" y="3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69" name="Freeform 468"/>
              <p:cNvSpPr>
                <a:spLocks/>
              </p:cNvSpPr>
              <p:nvPr/>
            </p:nvSpPr>
            <p:spPr bwMode="auto">
              <a:xfrm>
                <a:off x="10200424" y="4244409"/>
                <a:ext cx="30625" cy="58602"/>
              </a:xfrm>
              <a:custGeom>
                <a:avLst/>
                <a:gdLst>
                  <a:gd name="T0" fmla="*/ 3 w 8"/>
                  <a:gd name="T1" fmla="*/ 2 h 15"/>
                  <a:gd name="T2" fmla="*/ 3 w 8"/>
                  <a:gd name="T3" fmla="*/ 0 h 15"/>
                  <a:gd name="T4" fmla="*/ 0 w 8"/>
                  <a:gd name="T5" fmla="*/ 4 h 15"/>
                  <a:gd name="T6" fmla="*/ 1 w 8"/>
                  <a:gd name="T7" fmla="*/ 8 h 15"/>
                  <a:gd name="T8" fmla="*/ 2 w 8"/>
                  <a:gd name="T9" fmla="*/ 12 h 15"/>
                  <a:gd name="T10" fmla="*/ 5 w 8"/>
                  <a:gd name="T11" fmla="*/ 15 h 15"/>
                  <a:gd name="T12" fmla="*/ 4 w 8"/>
                  <a:gd name="T13" fmla="*/ 13 h 15"/>
                  <a:gd name="T14" fmla="*/ 3 w 8"/>
                  <a:gd name="T15" fmla="*/ 9 h 15"/>
                  <a:gd name="T16" fmla="*/ 7 w 8"/>
                  <a:gd name="T17" fmla="*/ 9 h 15"/>
                  <a:gd name="T18" fmla="*/ 5 w 8"/>
                  <a:gd name="T19" fmla="*/ 7 h 15"/>
                  <a:gd name="T20" fmla="*/ 6 w 8"/>
                  <a:gd name="T21" fmla="*/ 5 h 15"/>
                  <a:gd name="T22" fmla="*/ 2 w 8"/>
                  <a:gd name="T23" fmla="*/ 6 h 15"/>
                  <a:gd name="T24" fmla="*/ 3 w 8"/>
                  <a:gd name="T25" fmla="*/ 2 h 15"/>
                  <a:gd name="T26" fmla="*/ 3 w 8"/>
                  <a:gd name="T2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5">
                    <a:moveTo>
                      <a:pt x="3" y="2"/>
                    </a:moveTo>
                    <a:cubicBezTo>
                      <a:pt x="3" y="1"/>
                      <a:pt x="3" y="1"/>
                      <a:pt x="3" y="0"/>
                    </a:cubicBezTo>
                    <a:cubicBezTo>
                      <a:pt x="2" y="0"/>
                      <a:pt x="0" y="3"/>
                      <a:pt x="0" y="4"/>
                    </a:cubicBezTo>
                    <a:cubicBezTo>
                      <a:pt x="0" y="5"/>
                      <a:pt x="1" y="6"/>
                      <a:pt x="1" y="8"/>
                    </a:cubicBezTo>
                    <a:cubicBezTo>
                      <a:pt x="1" y="9"/>
                      <a:pt x="1" y="11"/>
                      <a:pt x="2" y="12"/>
                    </a:cubicBezTo>
                    <a:cubicBezTo>
                      <a:pt x="2" y="12"/>
                      <a:pt x="5" y="15"/>
                      <a:pt x="5" y="15"/>
                    </a:cubicBezTo>
                    <a:cubicBezTo>
                      <a:pt x="5" y="15"/>
                      <a:pt x="4" y="13"/>
                      <a:pt x="4" y="13"/>
                    </a:cubicBezTo>
                    <a:cubicBezTo>
                      <a:pt x="3" y="12"/>
                      <a:pt x="3" y="10"/>
                      <a:pt x="3" y="9"/>
                    </a:cubicBezTo>
                    <a:cubicBezTo>
                      <a:pt x="3" y="8"/>
                      <a:pt x="7" y="9"/>
                      <a:pt x="7" y="9"/>
                    </a:cubicBezTo>
                    <a:cubicBezTo>
                      <a:pt x="8" y="9"/>
                      <a:pt x="6" y="8"/>
                      <a:pt x="5" y="7"/>
                    </a:cubicBezTo>
                    <a:cubicBezTo>
                      <a:pt x="5" y="7"/>
                      <a:pt x="6" y="6"/>
                      <a:pt x="6" y="5"/>
                    </a:cubicBezTo>
                    <a:cubicBezTo>
                      <a:pt x="7" y="1"/>
                      <a:pt x="3" y="6"/>
                      <a:pt x="2" y="6"/>
                    </a:cubicBezTo>
                    <a:cubicBezTo>
                      <a:pt x="2" y="6"/>
                      <a:pt x="4" y="3"/>
                      <a:pt x="3" y="2"/>
                    </a:cubicBezTo>
                    <a:cubicBezTo>
                      <a:pt x="3" y="1"/>
                      <a:pt x="4" y="3"/>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0" name="Freeform 469"/>
              <p:cNvSpPr>
                <a:spLocks/>
              </p:cNvSpPr>
              <p:nvPr/>
            </p:nvSpPr>
            <p:spPr bwMode="auto">
              <a:xfrm>
                <a:off x="10216403" y="4236419"/>
                <a:ext cx="10652" cy="7992"/>
              </a:xfrm>
              <a:custGeom>
                <a:avLst/>
                <a:gdLst>
                  <a:gd name="T0" fmla="*/ 1 w 3"/>
                  <a:gd name="T1" fmla="*/ 2 h 2"/>
                  <a:gd name="T2" fmla="*/ 2 w 3"/>
                  <a:gd name="T3" fmla="*/ 0 h 2"/>
                  <a:gd name="T4" fmla="*/ 1 w 3"/>
                  <a:gd name="T5" fmla="*/ 2 h 2"/>
                </a:gdLst>
                <a:ahLst/>
                <a:cxnLst>
                  <a:cxn ang="0">
                    <a:pos x="T0" y="T1"/>
                  </a:cxn>
                  <a:cxn ang="0">
                    <a:pos x="T2" y="T3"/>
                  </a:cxn>
                  <a:cxn ang="0">
                    <a:pos x="T4" y="T5"/>
                  </a:cxn>
                </a:cxnLst>
                <a:rect l="0" t="0" r="r" b="b"/>
                <a:pathLst>
                  <a:path w="3" h="2">
                    <a:moveTo>
                      <a:pt x="1" y="2"/>
                    </a:moveTo>
                    <a:cubicBezTo>
                      <a:pt x="0" y="2"/>
                      <a:pt x="1" y="0"/>
                      <a:pt x="2" y="0"/>
                    </a:cubicBezTo>
                    <a:cubicBezTo>
                      <a:pt x="3" y="0"/>
                      <a:pt x="2" y="2"/>
                      <a:pt x="1"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1" name="Freeform 470"/>
              <p:cNvSpPr>
                <a:spLocks/>
              </p:cNvSpPr>
              <p:nvPr/>
            </p:nvSpPr>
            <p:spPr bwMode="auto">
              <a:xfrm>
                <a:off x="10259012" y="4287030"/>
                <a:ext cx="18642" cy="7992"/>
              </a:xfrm>
              <a:custGeom>
                <a:avLst/>
                <a:gdLst>
                  <a:gd name="T0" fmla="*/ 5 w 5"/>
                  <a:gd name="T1" fmla="*/ 1 h 2"/>
                  <a:gd name="T2" fmla="*/ 0 w 5"/>
                  <a:gd name="T3" fmla="*/ 1 h 2"/>
                  <a:gd name="T4" fmla="*/ 5 w 5"/>
                  <a:gd name="T5" fmla="*/ 1 h 2"/>
                </a:gdLst>
                <a:ahLst/>
                <a:cxnLst>
                  <a:cxn ang="0">
                    <a:pos x="T0" y="T1"/>
                  </a:cxn>
                  <a:cxn ang="0">
                    <a:pos x="T2" y="T3"/>
                  </a:cxn>
                  <a:cxn ang="0">
                    <a:pos x="T4" y="T5"/>
                  </a:cxn>
                </a:cxnLst>
                <a:rect l="0" t="0" r="r" b="b"/>
                <a:pathLst>
                  <a:path w="5" h="2">
                    <a:moveTo>
                      <a:pt x="5" y="1"/>
                    </a:moveTo>
                    <a:cubicBezTo>
                      <a:pt x="5" y="0"/>
                      <a:pt x="0" y="0"/>
                      <a:pt x="0" y="1"/>
                    </a:cubicBezTo>
                    <a:cubicBezTo>
                      <a:pt x="0" y="1"/>
                      <a:pt x="5" y="2"/>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2" name="Freeform 471"/>
              <p:cNvSpPr>
                <a:spLocks/>
              </p:cNvSpPr>
              <p:nvPr/>
            </p:nvSpPr>
            <p:spPr bwMode="auto">
              <a:xfrm>
                <a:off x="10263007" y="4291025"/>
                <a:ext cx="73235" cy="43953"/>
              </a:xfrm>
              <a:custGeom>
                <a:avLst/>
                <a:gdLst>
                  <a:gd name="T0" fmla="*/ 10 w 19"/>
                  <a:gd name="T1" fmla="*/ 1 h 11"/>
                  <a:gd name="T2" fmla="*/ 4 w 19"/>
                  <a:gd name="T3" fmla="*/ 3 h 11"/>
                  <a:gd name="T4" fmla="*/ 3 w 19"/>
                  <a:gd name="T5" fmla="*/ 4 h 11"/>
                  <a:gd name="T6" fmla="*/ 1 w 19"/>
                  <a:gd name="T7" fmla="*/ 3 h 11"/>
                  <a:gd name="T8" fmla="*/ 3 w 19"/>
                  <a:gd name="T9" fmla="*/ 6 h 11"/>
                  <a:gd name="T10" fmla="*/ 6 w 19"/>
                  <a:gd name="T11" fmla="*/ 7 h 11"/>
                  <a:gd name="T12" fmla="*/ 9 w 19"/>
                  <a:gd name="T13" fmla="*/ 10 h 11"/>
                  <a:gd name="T14" fmla="*/ 14 w 19"/>
                  <a:gd name="T15" fmla="*/ 10 h 11"/>
                  <a:gd name="T16" fmla="*/ 18 w 19"/>
                  <a:gd name="T17" fmla="*/ 5 h 11"/>
                  <a:gd name="T18" fmla="*/ 15 w 19"/>
                  <a:gd name="T19" fmla="*/ 2 h 11"/>
                  <a:gd name="T20" fmla="*/ 10 w 19"/>
                  <a:gd name="T21" fmla="*/ 1 h 11"/>
                  <a:gd name="T22" fmla="*/ 10 w 19"/>
                  <a:gd name="T23"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1">
                    <a:moveTo>
                      <a:pt x="10" y="1"/>
                    </a:moveTo>
                    <a:cubicBezTo>
                      <a:pt x="9" y="0"/>
                      <a:pt x="5" y="2"/>
                      <a:pt x="4" y="3"/>
                    </a:cubicBezTo>
                    <a:cubicBezTo>
                      <a:pt x="3" y="3"/>
                      <a:pt x="4" y="3"/>
                      <a:pt x="3" y="4"/>
                    </a:cubicBezTo>
                    <a:cubicBezTo>
                      <a:pt x="3" y="5"/>
                      <a:pt x="2" y="3"/>
                      <a:pt x="1" y="3"/>
                    </a:cubicBezTo>
                    <a:cubicBezTo>
                      <a:pt x="0" y="3"/>
                      <a:pt x="2" y="6"/>
                      <a:pt x="3" y="6"/>
                    </a:cubicBezTo>
                    <a:cubicBezTo>
                      <a:pt x="3" y="7"/>
                      <a:pt x="5" y="7"/>
                      <a:pt x="6" y="7"/>
                    </a:cubicBezTo>
                    <a:cubicBezTo>
                      <a:pt x="8" y="7"/>
                      <a:pt x="8" y="9"/>
                      <a:pt x="9" y="10"/>
                    </a:cubicBezTo>
                    <a:cubicBezTo>
                      <a:pt x="10" y="11"/>
                      <a:pt x="13" y="10"/>
                      <a:pt x="14" y="10"/>
                    </a:cubicBezTo>
                    <a:cubicBezTo>
                      <a:pt x="18" y="10"/>
                      <a:pt x="19" y="8"/>
                      <a:pt x="18" y="5"/>
                    </a:cubicBezTo>
                    <a:cubicBezTo>
                      <a:pt x="18" y="3"/>
                      <a:pt x="17" y="2"/>
                      <a:pt x="15" y="2"/>
                    </a:cubicBezTo>
                    <a:cubicBezTo>
                      <a:pt x="14" y="2"/>
                      <a:pt x="12" y="1"/>
                      <a:pt x="10" y="1"/>
                    </a:cubicBezTo>
                    <a:cubicBezTo>
                      <a:pt x="10" y="1"/>
                      <a:pt x="11" y="1"/>
                      <a:pt x="10"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3" name="Freeform 472"/>
              <p:cNvSpPr>
                <a:spLocks/>
              </p:cNvSpPr>
              <p:nvPr/>
            </p:nvSpPr>
            <p:spPr bwMode="auto">
              <a:xfrm>
                <a:off x="10610538" y="4365611"/>
                <a:ext cx="81224" cy="46616"/>
              </a:xfrm>
              <a:custGeom>
                <a:avLst/>
                <a:gdLst>
                  <a:gd name="T0" fmla="*/ 0 w 21"/>
                  <a:gd name="T1" fmla="*/ 8 h 12"/>
                  <a:gd name="T2" fmla="*/ 6 w 21"/>
                  <a:gd name="T3" fmla="*/ 8 h 12"/>
                  <a:gd name="T4" fmla="*/ 9 w 21"/>
                  <a:gd name="T5" fmla="*/ 7 h 12"/>
                  <a:gd name="T6" fmla="*/ 13 w 21"/>
                  <a:gd name="T7" fmla="*/ 7 h 12"/>
                  <a:gd name="T8" fmla="*/ 14 w 21"/>
                  <a:gd name="T9" fmla="*/ 5 h 12"/>
                  <a:gd name="T10" fmla="*/ 17 w 21"/>
                  <a:gd name="T11" fmla="*/ 3 h 12"/>
                  <a:gd name="T12" fmla="*/ 20 w 21"/>
                  <a:gd name="T13" fmla="*/ 4 h 12"/>
                  <a:gd name="T14" fmla="*/ 18 w 21"/>
                  <a:gd name="T15" fmla="*/ 7 h 12"/>
                  <a:gd name="T16" fmla="*/ 11 w 21"/>
                  <a:gd name="T17" fmla="*/ 11 h 12"/>
                  <a:gd name="T18" fmla="*/ 0 w 21"/>
                  <a:gd name="T19" fmla="*/ 8 h 12"/>
                  <a:gd name="T20" fmla="*/ 0 w 21"/>
                  <a:gd name="T2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2">
                    <a:moveTo>
                      <a:pt x="0" y="8"/>
                    </a:moveTo>
                    <a:cubicBezTo>
                      <a:pt x="1" y="7"/>
                      <a:pt x="5" y="8"/>
                      <a:pt x="6" y="8"/>
                    </a:cubicBezTo>
                    <a:cubicBezTo>
                      <a:pt x="7" y="8"/>
                      <a:pt x="8" y="6"/>
                      <a:pt x="9" y="7"/>
                    </a:cubicBezTo>
                    <a:cubicBezTo>
                      <a:pt x="10" y="8"/>
                      <a:pt x="12" y="8"/>
                      <a:pt x="13" y="7"/>
                    </a:cubicBezTo>
                    <a:cubicBezTo>
                      <a:pt x="13" y="6"/>
                      <a:pt x="14" y="5"/>
                      <a:pt x="14" y="5"/>
                    </a:cubicBezTo>
                    <a:cubicBezTo>
                      <a:pt x="15" y="5"/>
                      <a:pt x="17" y="5"/>
                      <a:pt x="17" y="3"/>
                    </a:cubicBezTo>
                    <a:cubicBezTo>
                      <a:pt x="17" y="0"/>
                      <a:pt x="21" y="2"/>
                      <a:pt x="20" y="4"/>
                    </a:cubicBezTo>
                    <a:cubicBezTo>
                      <a:pt x="19" y="5"/>
                      <a:pt x="18" y="7"/>
                      <a:pt x="18" y="7"/>
                    </a:cubicBezTo>
                    <a:cubicBezTo>
                      <a:pt x="15" y="8"/>
                      <a:pt x="14" y="10"/>
                      <a:pt x="11" y="11"/>
                    </a:cubicBezTo>
                    <a:cubicBezTo>
                      <a:pt x="9" y="12"/>
                      <a:pt x="0" y="11"/>
                      <a:pt x="0" y="8"/>
                    </a:cubicBezTo>
                    <a:cubicBezTo>
                      <a:pt x="0" y="7"/>
                      <a:pt x="0" y="10"/>
                      <a:pt x="0"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4" name="Freeform 473"/>
              <p:cNvSpPr>
                <a:spLocks/>
              </p:cNvSpPr>
              <p:nvPr/>
            </p:nvSpPr>
            <p:spPr bwMode="auto">
              <a:xfrm>
                <a:off x="10727714" y="4389585"/>
                <a:ext cx="34620" cy="42620"/>
              </a:xfrm>
              <a:custGeom>
                <a:avLst/>
                <a:gdLst>
                  <a:gd name="T0" fmla="*/ 1 w 9"/>
                  <a:gd name="T1" fmla="*/ 0 h 11"/>
                  <a:gd name="T2" fmla="*/ 8 w 9"/>
                  <a:gd name="T3" fmla="*/ 8 h 11"/>
                  <a:gd name="T4" fmla="*/ 5 w 9"/>
                  <a:gd name="T5" fmla="*/ 4 h 11"/>
                  <a:gd name="T6" fmla="*/ 1 w 9"/>
                  <a:gd name="T7" fmla="*/ 0 h 11"/>
                  <a:gd name="T8" fmla="*/ 1 w 9"/>
                  <a:gd name="T9" fmla="*/ 0 h 11"/>
                </a:gdLst>
                <a:ahLst/>
                <a:cxnLst>
                  <a:cxn ang="0">
                    <a:pos x="T0" y="T1"/>
                  </a:cxn>
                  <a:cxn ang="0">
                    <a:pos x="T2" y="T3"/>
                  </a:cxn>
                  <a:cxn ang="0">
                    <a:pos x="T4" y="T5"/>
                  </a:cxn>
                  <a:cxn ang="0">
                    <a:pos x="T6" y="T7"/>
                  </a:cxn>
                  <a:cxn ang="0">
                    <a:pos x="T8" y="T9"/>
                  </a:cxn>
                </a:cxnLst>
                <a:rect l="0" t="0" r="r" b="b"/>
                <a:pathLst>
                  <a:path w="9" h="11">
                    <a:moveTo>
                      <a:pt x="1" y="0"/>
                    </a:moveTo>
                    <a:cubicBezTo>
                      <a:pt x="0" y="1"/>
                      <a:pt x="5" y="11"/>
                      <a:pt x="8" y="8"/>
                    </a:cubicBezTo>
                    <a:cubicBezTo>
                      <a:pt x="9" y="6"/>
                      <a:pt x="6" y="4"/>
                      <a:pt x="5" y="4"/>
                    </a:cubicBezTo>
                    <a:cubicBezTo>
                      <a:pt x="4" y="3"/>
                      <a:pt x="1" y="0"/>
                      <a:pt x="1" y="0"/>
                    </a:cubicBezTo>
                    <a:cubicBezTo>
                      <a:pt x="0" y="1"/>
                      <a:pt x="2" y="0"/>
                      <a:pt x="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5" name="Freeform 474"/>
              <p:cNvSpPr>
                <a:spLocks/>
              </p:cNvSpPr>
              <p:nvPr/>
            </p:nvSpPr>
            <p:spPr bwMode="auto">
              <a:xfrm>
                <a:off x="10828909" y="4468167"/>
                <a:ext cx="22636" cy="22641"/>
              </a:xfrm>
              <a:custGeom>
                <a:avLst/>
                <a:gdLst>
                  <a:gd name="T0" fmla="*/ 6 w 6"/>
                  <a:gd name="T1" fmla="*/ 4 h 6"/>
                  <a:gd name="T2" fmla="*/ 1 w 6"/>
                  <a:gd name="T3" fmla="*/ 2 h 6"/>
                  <a:gd name="T4" fmla="*/ 6 w 6"/>
                  <a:gd name="T5" fmla="*/ 4 h 6"/>
                  <a:gd name="T6" fmla="*/ 6 w 6"/>
                  <a:gd name="T7" fmla="*/ 4 h 6"/>
                </a:gdLst>
                <a:ahLst/>
                <a:cxnLst>
                  <a:cxn ang="0">
                    <a:pos x="T0" y="T1"/>
                  </a:cxn>
                  <a:cxn ang="0">
                    <a:pos x="T2" y="T3"/>
                  </a:cxn>
                  <a:cxn ang="0">
                    <a:pos x="T4" y="T5"/>
                  </a:cxn>
                  <a:cxn ang="0">
                    <a:pos x="T6" y="T7"/>
                  </a:cxn>
                </a:cxnLst>
                <a:rect l="0" t="0" r="r" b="b"/>
                <a:pathLst>
                  <a:path w="6" h="6">
                    <a:moveTo>
                      <a:pt x="6" y="4"/>
                    </a:moveTo>
                    <a:cubicBezTo>
                      <a:pt x="6" y="2"/>
                      <a:pt x="0" y="0"/>
                      <a:pt x="1" y="2"/>
                    </a:cubicBezTo>
                    <a:cubicBezTo>
                      <a:pt x="1" y="3"/>
                      <a:pt x="6" y="5"/>
                      <a:pt x="6" y="4"/>
                    </a:cubicBezTo>
                    <a:cubicBezTo>
                      <a:pt x="6" y="3"/>
                      <a:pt x="6" y="6"/>
                      <a:pt x="6"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6" name="Freeform 475"/>
              <p:cNvSpPr>
                <a:spLocks/>
              </p:cNvSpPr>
              <p:nvPr/>
            </p:nvSpPr>
            <p:spPr bwMode="auto">
              <a:xfrm>
                <a:off x="10804942" y="4432205"/>
                <a:ext cx="35952" cy="23973"/>
              </a:xfrm>
              <a:custGeom>
                <a:avLst/>
                <a:gdLst>
                  <a:gd name="T0" fmla="*/ 8 w 9"/>
                  <a:gd name="T1" fmla="*/ 6 h 6"/>
                  <a:gd name="T2" fmla="*/ 0 w 9"/>
                  <a:gd name="T3" fmla="*/ 1 h 6"/>
                  <a:gd name="T4" fmla="*/ 3 w 9"/>
                  <a:gd name="T5" fmla="*/ 4 h 6"/>
                  <a:gd name="T6" fmla="*/ 8 w 9"/>
                  <a:gd name="T7" fmla="*/ 6 h 6"/>
                  <a:gd name="T8" fmla="*/ 8 w 9"/>
                  <a:gd name="T9" fmla="*/ 6 h 6"/>
                </a:gdLst>
                <a:ahLst/>
                <a:cxnLst>
                  <a:cxn ang="0">
                    <a:pos x="T0" y="T1"/>
                  </a:cxn>
                  <a:cxn ang="0">
                    <a:pos x="T2" y="T3"/>
                  </a:cxn>
                  <a:cxn ang="0">
                    <a:pos x="T4" y="T5"/>
                  </a:cxn>
                  <a:cxn ang="0">
                    <a:pos x="T6" y="T7"/>
                  </a:cxn>
                  <a:cxn ang="0">
                    <a:pos x="T8" y="T9"/>
                  </a:cxn>
                </a:cxnLst>
                <a:rect l="0" t="0" r="r" b="b"/>
                <a:pathLst>
                  <a:path w="9" h="6">
                    <a:moveTo>
                      <a:pt x="8" y="6"/>
                    </a:moveTo>
                    <a:cubicBezTo>
                      <a:pt x="6" y="5"/>
                      <a:pt x="3" y="0"/>
                      <a:pt x="0" y="1"/>
                    </a:cubicBezTo>
                    <a:cubicBezTo>
                      <a:pt x="0" y="2"/>
                      <a:pt x="3" y="3"/>
                      <a:pt x="3" y="4"/>
                    </a:cubicBezTo>
                    <a:cubicBezTo>
                      <a:pt x="5" y="4"/>
                      <a:pt x="6" y="5"/>
                      <a:pt x="8" y="6"/>
                    </a:cubicBezTo>
                    <a:cubicBezTo>
                      <a:pt x="9" y="6"/>
                      <a:pt x="6" y="5"/>
                      <a:pt x="8"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7" name="Freeform 476"/>
              <p:cNvSpPr>
                <a:spLocks/>
              </p:cNvSpPr>
              <p:nvPr/>
            </p:nvSpPr>
            <p:spPr bwMode="auto">
              <a:xfrm>
                <a:off x="10770322" y="4416222"/>
                <a:ext cx="15979" cy="19979"/>
              </a:xfrm>
              <a:custGeom>
                <a:avLst/>
                <a:gdLst>
                  <a:gd name="T0" fmla="*/ 4 w 4"/>
                  <a:gd name="T1" fmla="*/ 4 h 5"/>
                  <a:gd name="T2" fmla="*/ 0 w 4"/>
                  <a:gd name="T3" fmla="*/ 0 h 5"/>
                  <a:gd name="T4" fmla="*/ 4 w 4"/>
                  <a:gd name="T5" fmla="*/ 4 h 5"/>
                </a:gdLst>
                <a:ahLst/>
                <a:cxnLst>
                  <a:cxn ang="0">
                    <a:pos x="T0" y="T1"/>
                  </a:cxn>
                  <a:cxn ang="0">
                    <a:pos x="T2" y="T3"/>
                  </a:cxn>
                  <a:cxn ang="0">
                    <a:pos x="T4" y="T5"/>
                  </a:cxn>
                </a:cxnLst>
                <a:rect l="0" t="0" r="r" b="b"/>
                <a:pathLst>
                  <a:path w="4" h="5">
                    <a:moveTo>
                      <a:pt x="4" y="4"/>
                    </a:moveTo>
                    <a:cubicBezTo>
                      <a:pt x="4" y="2"/>
                      <a:pt x="0" y="0"/>
                      <a:pt x="0" y="0"/>
                    </a:cubicBezTo>
                    <a:cubicBezTo>
                      <a:pt x="0" y="1"/>
                      <a:pt x="4" y="5"/>
                      <a:pt x="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8" name="Freeform 477"/>
              <p:cNvSpPr>
                <a:spLocks/>
              </p:cNvSpPr>
              <p:nvPr/>
            </p:nvSpPr>
            <p:spPr bwMode="auto">
              <a:xfrm>
                <a:off x="10914127" y="4690590"/>
                <a:ext cx="62582" cy="46616"/>
              </a:xfrm>
              <a:custGeom>
                <a:avLst/>
                <a:gdLst>
                  <a:gd name="T0" fmla="*/ 15 w 16"/>
                  <a:gd name="T1" fmla="*/ 11 h 12"/>
                  <a:gd name="T2" fmla="*/ 2 w 16"/>
                  <a:gd name="T3" fmla="*/ 0 h 12"/>
                  <a:gd name="T4" fmla="*/ 15 w 16"/>
                  <a:gd name="T5" fmla="*/ 11 h 12"/>
                </a:gdLst>
                <a:ahLst/>
                <a:cxnLst>
                  <a:cxn ang="0">
                    <a:pos x="T0" y="T1"/>
                  </a:cxn>
                  <a:cxn ang="0">
                    <a:pos x="T2" y="T3"/>
                  </a:cxn>
                  <a:cxn ang="0">
                    <a:pos x="T4" y="T5"/>
                  </a:cxn>
                </a:cxnLst>
                <a:rect l="0" t="0" r="r" b="b"/>
                <a:pathLst>
                  <a:path w="16" h="12">
                    <a:moveTo>
                      <a:pt x="15" y="11"/>
                    </a:moveTo>
                    <a:cubicBezTo>
                      <a:pt x="16" y="12"/>
                      <a:pt x="3" y="0"/>
                      <a:pt x="2" y="0"/>
                    </a:cubicBezTo>
                    <a:cubicBezTo>
                      <a:pt x="0" y="0"/>
                      <a:pt x="7" y="9"/>
                      <a:pt x="15" y="1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79" name="Freeform 478"/>
              <p:cNvSpPr>
                <a:spLocks/>
              </p:cNvSpPr>
              <p:nvPr/>
            </p:nvSpPr>
            <p:spPr bwMode="auto">
              <a:xfrm>
                <a:off x="11081901" y="4987600"/>
                <a:ext cx="43941" cy="54607"/>
              </a:xfrm>
              <a:custGeom>
                <a:avLst/>
                <a:gdLst>
                  <a:gd name="T0" fmla="*/ 11 w 11"/>
                  <a:gd name="T1" fmla="*/ 14 h 14"/>
                  <a:gd name="T2" fmla="*/ 9 w 11"/>
                  <a:gd name="T3" fmla="*/ 10 h 14"/>
                  <a:gd name="T4" fmla="*/ 9 w 11"/>
                  <a:gd name="T5" fmla="*/ 7 h 14"/>
                  <a:gd name="T6" fmla="*/ 0 w 11"/>
                  <a:gd name="T7" fmla="*/ 0 h 14"/>
                  <a:gd name="T8" fmla="*/ 3 w 11"/>
                  <a:gd name="T9" fmla="*/ 4 h 14"/>
                  <a:gd name="T10" fmla="*/ 5 w 11"/>
                  <a:gd name="T11" fmla="*/ 8 h 14"/>
                  <a:gd name="T12" fmla="*/ 8 w 11"/>
                  <a:gd name="T13" fmla="*/ 11 h 14"/>
                  <a:gd name="T14" fmla="*/ 11 w 11"/>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4">
                    <a:moveTo>
                      <a:pt x="11" y="14"/>
                    </a:moveTo>
                    <a:cubicBezTo>
                      <a:pt x="10" y="12"/>
                      <a:pt x="11" y="11"/>
                      <a:pt x="9" y="10"/>
                    </a:cubicBezTo>
                    <a:cubicBezTo>
                      <a:pt x="8" y="8"/>
                      <a:pt x="9" y="8"/>
                      <a:pt x="9" y="7"/>
                    </a:cubicBezTo>
                    <a:cubicBezTo>
                      <a:pt x="8" y="5"/>
                      <a:pt x="0" y="1"/>
                      <a:pt x="0" y="0"/>
                    </a:cubicBezTo>
                    <a:cubicBezTo>
                      <a:pt x="0" y="1"/>
                      <a:pt x="3" y="3"/>
                      <a:pt x="3" y="4"/>
                    </a:cubicBezTo>
                    <a:cubicBezTo>
                      <a:pt x="4" y="6"/>
                      <a:pt x="4" y="7"/>
                      <a:pt x="5" y="8"/>
                    </a:cubicBezTo>
                    <a:cubicBezTo>
                      <a:pt x="6" y="9"/>
                      <a:pt x="9" y="10"/>
                      <a:pt x="8" y="11"/>
                    </a:cubicBezTo>
                    <a:cubicBezTo>
                      <a:pt x="8" y="13"/>
                      <a:pt x="9" y="13"/>
                      <a:pt x="11" y="1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0" name="Freeform 479"/>
              <p:cNvSpPr>
                <a:spLocks/>
              </p:cNvSpPr>
              <p:nvPr/>
            </p:nvSpPr>
            <p:spPr bwMode="auto">
              <a:xfrm>
                <a:off x="11093885" y="5038212"/>
                <a:ext cx="101196" cy="118538"/>
              </a:xfrm>
              <a:custGeom>
                <a:avLst/>
                <a:gdLst>
                  <a:gd name="T0" fmla="*/ 8 w 26"/>
                  <a:gd name="T1" fmla="*/ 2 h 30"/>
                  <a:gd name="T2" fmla="*/ 7 w 26"/>
                  <a:gd name="T3" fmla="*/ 11 h 30"/>
                  <a:gd name="T4" fmla="*/ 5 w 26"/>
                  <a:gd name="T5" fmla="*/ 18 h 30"/>
                  <a:gd name="T6" fmla="*/ 9 w 26"/>
                  <a:gd name="T7" fmla="*/ 25 h 30"/>
                  <a:gd name="T8" fmla="*/ 14 w 26"/>
                  <a:gd name="T9" fmla="*/ 26 h 30"/>
                  <a:gd name="T10" fmla="*/ 17 w 26"/>
                  <a:gd name="T11" fmla="*/ 22 h 30"/>
                  <a:gd name="T12" fmla="*/ 18 w 26"/>
                  <a:gd name="T13" fmla="*/ 16 h 30"/>
                  <a:gd name="T14" fmla="*/ 22 w 26"/>
                  <a:gd name="T15" fmla="*/ 14 h 30"/>
                  <a:gd name="T16" fmla="*/ 26 w 26"/>
                  <a:gd name="T17" fmla="*/ 10 h 30"/>
                  <a:gd name="T18" fmla="*/ 25 w 26"/>
                  <a:gd name="T19" fmla="*/ 6 h 30"/>
                  <a:gd name="T20" fmla="*/ 20 w 26"/>
                  <a:gd name="T21" fmla="*/ 8 h 30"/>
                  <a:gd name="T22" fmla="*/ 14 w 26"/>
                  <a:gd name="T23" fmla="*/ 5 h 30"/>
                  <a:gd name="T24" fmla="*/ 11 w 26"/>
                  <a:gd name="T25" fmla="*/ 0 h 30"/>
                  <a:gd name="T26" fmla="*/ 11 w 26"/>
                  <a:gd name="T27" fmla="*/ 3 h 30"/>
                  <a:gd name="T28" fmla="*/ 8 w 26"/>
                  <a:gd name="T29" fmla="*/ 2 h 30"/>
                  <a:gd name="T30" fmla="*/ 8 w 26"/>
                  <a:gd name="T31"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30">
                    <a:moveTo>
                      <a:pt x="8" y="2"/>
                    </a:moveTo>
                    <a:cubicBezTo>
                      <a:pt x="7" y="2"/>
                      <a:pt x="7" y="9"/>
                      <a:pt x="7" y="11"/>
                    </a:cubicBezTo>
                    <a:cubicBezTo>
                      <a:pt x="6" y="13"/>
                      <a:pt x="0" y="16"/>
                      <a:pt x="5" y="18"/>
                    </a:cubicBezTo>
                    <a:cubicBezTo>
                      <a:pt x="8" y="19"/>
                      <a:pt x="11" y="21"/>
                      <a:pt x="9" y="25"/>
                    </a:cubicBezTo>
                    <a:cubicBezTo>
                      <a:pt x="6" y="30"/>
                      <a:pt x="11" y="29"/>
                      <a:pt x="14" y="26"/>
                    </a:cubicBezTo>
                    <a:cubicBezTo>
                      <a:pt x="15" y="25"/>
                      <a:pt x="16" y="23"/>
                      <a:pt x="17" y="22"/>
                    </a:cubicBezTo>
                    <a:cubicBezTo>
                      <a:pt x="19" y="19"/>
                      <a:pt x="18" y="19"/>
                      <a:pt x="18" y="16"/>
                    </a:cubicBezTo>
                    <a:cubicBezTo>
                      <a:pt x="19" y="14"/>
                      <a:pt x="21" y="14"/>
                      <a:pt x="22" y="14"/>
                    </a:cubicBezTo>
                    <a:cubicBezTo>
                      <a:pt x="23" y="15"/>
                      <a:pt x="25" y="11"/>
                      <a:pt x="26" y="10"/>
                    </a:cubicBezTo>
                    <a:cubicBezTo>
                      <a:pt x="26" y="9"/>
                      <a:pt x="26" y="6"/>
                      <a:pt x="25" y="6"/>
                    </a:cubicBezTo>
                    <a:cubicBezTo>
                      <a:pt x="23" y="6"/>
                      <a:pt x="21" y="8"/>
                      <a:pt x="20" y="8"/>
                    </a:cubicBezTo>
                    <a:cubicBezTo>
                      <a:pt x="18" y="8"/>
                      <a:pt x="15" y="7"/>
                      <a:pt x="14" y="5"/>
                    </a:cubicBezTo>
                    <a:cubicBezTo>
                      <a:pt x="13" y="4"/>
                      <a:pt x="13" y="0"/>
                      <a:pt x="11" y="0"/>
                    </a:cubicBezTo>
                    <a:cubicBezTo>
                      <a:pt x="11" y="0"/>
                      <a:pt x="11" y="3"/>
                      <a:pt x="11" y="3"/>
                    </a:cubicBezTo>
                    <a:cubicBezTo>
                      <a:pt x="10" y="3"/>
                      <a:pt x="9" y="1"/>
                      <a:pt x="8" y="2"/>
                    </a:cubicBezTo>
                    <a:cubicBezTo>
                      <a:pt x="7" y="2"/>
                      <a:pt x="9" y="1"/>
                      <a:pt x="8"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1" name="Freeform 480"/>
              <p:cNvSpPr>
                <a:spLocks/>
              </p:cNvSpPr>
              <p:nvPr/>
            </p:nvSpPr>
            <p:spPr bwMode="auto">
              <a:xfrm>
                <a:off x="10960732" y="5124784"/>
                <a:ext cx="153127" cy="149171"/>
              </a:xfrm>
              <a:custGeom>
                <a:avLst/>
                <a:gdLst>
                  <a:gd name="T0" fmla="*/ 33 w 39"/>
                  <a:gd name="T1" fmla="*/ 4 h 38"/>
                  <a:gd name="T2" fmla="*/ 30 w 39"/>
                  <a:gd name="T3" fmla="*/ 1 h 38"/>
                  <a:gd name="T4" fmla="*/ 26 w 39"/>
                  <a:gd name="T5" fmla="*/ 8 h 38"/>
                  <a:gd name="T6" fmla="*/ 22 w 39"/>
                  <a:gd name="T7" fmla="*/ 13 h 38"/>
                  <a:gd name="T8" fmla="*/ 15 w 39"/>
                  <a:gd name="T9" fmla="*/ 18 h 38"/>
                  <a:gd name="T10" fmla="*/ 9 w 39"/>
                  <a:gd name="T11" fmla="*/ 22 h 38"/>
                  <a:gd name="T12" fmla="*/ 4 w 39"/>
                  <a:gd name="T13" fmla="*/ 27 h 38"/>
                  <a:gd name="T14" fmla="*/ 2 w 39"/>
                  <a:gd name="T15" fmla="*/ 33 h 38"/>
                  <a:gd name="T16" fmla="*/ 1 w 39"/>
                  <a:gd name="T17" fmla="*/ 34 h 38"/>
                  <a:gd name="T18" fmla="*/ 3 w 39"/>
                  <a:gd name="T19" fmla="*/ 35 h 38"/>
                  <a:gd name="T20" fmla="*/ 10 w 39"/>
                  <a:gd name="T21" fmla="*/ 37 h 38"/>
                  <a:gd name="T22" fmla="*/ 19 w 39"/>
                  <a:gd name="T23" fmla="*/ 34 h 38"/>
                  <a:gd name="T24" fmla="*/ 22 w 39"/>
                  <a:gd name="T25" fmla="*/ 27 h 38"/>
                  <a:gd name="T26" fmla="*/ 27 w 39"/>
                  <a:gd name="T27" fmla="*/ 22 h 38"/>
                  <a:gd name="T28" fmla="*/ 29 w 39"/>
                  <a:gd name="T29" fmla="*/ 21 h 38"/>
                  <a:gd name="T30" fmla="*/ 33 w 39"/>
                  <a:gd name="T31" fmla="*/ 21 h 38"/>
                  <a:gd name="T32" fmla="*/ 32 w 39"/>
                  <a:gd name="T33" fmla="*/ 19 h 38"/>
                  <a:gd name="T34" fmla="*/ 32 w 39"/>
                  <a:gd name="T35" fmla="*/ 17 h 38"/>
                  <a:gd name="T36" fmla="*/ 38 w 39"/>
                  <a:gd name="T37" fmla="*/ 9 h 38"/>
                  <a:gd name="T38" fmla="*/ 38 w 39"/>
                  <a:gd name="T39" fmla="*/ 6 h 38"/>
                  <a:gd name="T40" fmla="*/ 38 w 39"/>
                  <a:gd name="T41" fmla="*/ 4 h 38"/>
                  <a:gd name="T42" fmla="*/ 37 w 39"/>
                  <a:gd name="T43" fmla="*/ 4 h 38"/>
                  <a:gd name="T44" fmla="*/ 37 w 39"/>
                  <a:gd name="T45" fmla="*/ 2 h 38"/>
                  <a:gd name="T46" fmla="*/ 33 w 39"/>
                  <a:gd name="T47"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 h="38">
                    <a:moveTo>
                      <a:pt x="33" y="4"/>
                    </a:moveTo>
                    <a:cubicBezTo>
                      <a:pt x="33" y="4"/>
                      <a:pt x="32" y="0"/>
                      <a:pt x="30" y="1"/>
                    </a:cubicBezTo>
                    <a:cubicBezTo>
                      <a:pt x="27" y="3"/>
                      <a:pt x="28" y="5"/>
                      <a:pt x="26" y="8"/>
                    </a:cubicBezTo>
                    <a:cubicBezTo>
                      <a:pt x="25" y="9"/>
                      <a:pt x="24" y="12"/>
                      <a:pt x="22" y="13"/>
                    </a:cubicBezTo>
                    <a:cubicBezTo>
                      <a:pt x="20" y="16"/>
                      <a:pt x="18" y="17"/>
                      <a:pt x="15" y="18"/>
                    </a:cubicBezTo>
                    <a:cubicBezTo>
                      <a:pt x="13" y="19"/>
                      <a:pt x="12" y="21"/>
                      <a:pt x="9" y="22"/>
                    </a:cubicBezTo>
                    <a:cubicBezTo>
                      <a:pt x="7" y="23"/>
                      <a:pt x="7" y="27"/>
                      <a:pt x="4" y="27"/>
                    </a:cubicBezTo>
                    <a:cubicBezTo>
                      <a:pt x="0" y="28"/>
                      <a:pt x="4" y="31"/>
                      <a:pt x="2" y="33"/>
                    </a:cubicBezTo>
                    <a:cubicBezTo>
                      <a:pt x="1" y="33"/>
                      <a:pt x="0" y="33"/>
                      <a:pt x="1" y="34"/>
                    </a:cubicBezTo>
                    <a:cubicBezTo>
                      <a:pt x="1" y="35"/>
                      <a:pt x="1" y="35"/>
                      <a:pt x="3" y="35"/>
                    </a:cubicBezTo>
                    <a:cubicBezTo>
                      <a:pt x="5" y="35"/>
                      <a:pt x="8" y="37"/>
                      <a:pt x="10" y="37"/>
                    </a:cubicBezTo>
                    <a:cubicBezTo>
                      <a:pt x="14" y="38"/>
                      <a:pt x="16" y="36"/>
                      <a:pt x="19" y="34"/>
                    </a:cubicBezTo>
                    <a:cubicBezTo>
                      <a:pt x="21" y="32"/>
                      <a:pt x="22" y="30"/>
                      <a:pt x="22" y="27"/>
                    </a:cubicBezTo>
                    <a:cubicBezTo>
                      <a:pt x="23" y="24"/>
                      <a:pt x="24" y="24"/>
                      <a:pt x="27" y="22"/>
                    </a:cubicBezTo>
                    <a:cubicBezTo>
                      <a:pt x="28" y="22"/>
                      <a:pt x="28" y="21"/>
                      <a:pt x="29" y="21"/>
                    </a:cubicBezTo>
                    <a:cubicBezTo>
                      <a:pt x="30" y="21"/>
                      <a:pt x="31" y="21"/>
                      <a:pt x="33" y="21"/>
                    </a:cubicBezTo>
                    <a:cubicBezTo>
                      <a:pt x="34" y="20"/>
                      <a:pt x="33" y="19"/>
                      <a:pt x="32" y="19"/>
                    </a:cubicBezTo>
                    <a:cubicBezTo>
                      <a:pt x="31" y="18"/>
                      <a:pt x="31" y="18"/>
                      <a:pt x="32" y="17"/>
                    </a:cubicBezTo>
                    <a:cubicBezTo>
                      <a:pt x="34" y="14"/>
                      <a:pt x="36" y="12"/>
                      <a:pt x="38" y="9"/>
                    </a:cubicBezTo>
                    <a:cubicBezTo>
                      <a:pt x="38" y="8"/>
                      <a:pt x="38" y="7"/>
                      <a:pt x="38" y="6"/>
                    </a:cubicBezTo>
                    <a:cubicBezTo>
                      <a:pt x="38" y="5"/>
                      <a:pt x="38" y="5"/>
                      <a:pt x="38" y="4"/>
                    </a:cubicBezTo>
                    <a:cubicBezTo>
                      <a:pt x="39" y="3"/>
                      <a:pt x="37" y="4"/>
                      <a:pt x="37" y="4"/>
                    </a:cubicBezTo>
                    <a:cubicBezTo>
                      <a:pt x="37" y="3"/>
                      <a:pt x="37" y="3"/>
                      <a:pt x="37" y="2"/>
                    </a:cubicBezTo>
                    <a:cubicBezTo>
                      <a:pt x="36" y="3"/>
                      <a:pt x="35" y="5"/>
                      <a:pt x="3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2" name="Freeform 481"/>
              <p:cNvSpPr>
                <a:spLocks/>
              </p:cNvSpPr>
              <p:nvPr/>
            </p:nvSpPr>
            <p:spPr bwMode="auto">
              <a:xfrm>
                <a:off x="10984699" y="5273956"/>
                <a:ext cx="7990" cy="7992"/>
              </a:xfrm>
              <a:custGeom>
                <a:avLst/>
                <a:gdLst>
                  <a:gd name="T0" fmla="*/ 2 w 2"/>
                  <a:gd name="T1" fmla="*/ 2 h 2"/>
                  <a:gd name="T2" fmla="*/ 1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2" y="1"/>
                      <a:pt x="1" y="1"/>
                      <a:pt x="1" y="0"/>
                    </a:cubicBezTo>
                    <a:cubicBezTo>
                      <a:pt x="0" y="1"/>
                      <a:pt x="0" y="1"/>
                      <a:pt x="0" y="2"/>
                    </a:cubicBezTo>
                    <a:cubicBezTo>
                      <a:pt x="1" y="2"/>
                      <a:pt x="2" y="2"/>
                      <a:pt x="2"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3" name="Freeform 482"/>
              <p:cNvSpPr>
                <a:spLocks/>
              </p:cNvSpPr>
              <p:nvPr/>
            </p:nvSpPr>
            <p:spPr bwMode="auto">
              <a:xfrm>
                <a:off x="10535972" y="5128781"/>
                <a:ext cx="74567" cy="70590"/>
              </a:xfrm>
              <a:custGeom>
                <a:avLst/>
                <a:gdLst>
                  <a:gd name="T0" fmla="*/ 0 w 19"/>
                  <a:gd name="T1" fmla="*/ 2 h 18"/>
                  <a:gd name="T2" fmla="*/ 2 w 19"/>
                  <a:gd name="T3" fmla="*/ 7 h 18"/>
                  <a:gd name="T4" fmla="*/ 4 w 19"/>
                  <a:gd name="T5" fmla="*/ 10 h 18"/>
                  <a:gd name="T6" fmla="*/ 3 w 19"/>
                  <a:gd name="T7" fmla="*/ 12 h 18"/>
                  <a:gd name="T8" fmla="*/ 9 w 19"/>
                  <a:gd name="T9" fmla="*/ 18 h 18"/>
                  <a:gd name="T10" fmla="*/ 12 w 19"/>
                  <a:gd name="T11" fmla="*/ 15 h 18"/>
                  <a:gd name="T12" fmla="*/ 13 w 19"/>
                  <a:gd name="T13" fmla="*/ 17 h 18"/>
                  <a:gd name="T14" fmla="*/ 14 w 19"/>
                  <a:gd name="T15" fmla="*/ 14 h 18"/>
                  <a:gd name="T16" fmla="*/ 16 w 19"/>
                  <a:gd name="T17" fmla="*/ 15 h 18"/>
                  <a:gd name="T18" fmla="*/ 18 w 19"/>
                  <a:gd name="T19" fmla="*/ 7 h 18"/>
                  <a:gd name="T20" fmla="*/ 16 w 19"/>
                  <a:gd name="T21" fmla="*/ 1 h 18"/>
                  <a:gd name="T22" fmla="*/ 7 w 19"/>
                  <a:gd name="T23" fmla="*/ 3 h 18"/>
                  <a:gd name="T24" fmla="*/ 0 w 19"/>
                  <a:gd name="T25" fmla="*/ 2 h 18"/>
                  <a:gd name="T26" fmla="*/ 0 w 19"/>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0" y="2"/>
                    </a:moveTo>
                    <a:cubicBezTo>
                      <a:pt x="0" y="3"/>
                      <a:pt x="2" y="6"/>
                      <a:pt x="2" y="7"/>
                    </a:cubicBezTo>
                    <a:cubicBezTo>
                      <a:pt x="3" y="8"/>
                      <a:pt x="4" y="9"/>
                      <a:pt x="4" y="10"/>
                    </a:cubicBezTo>
                    <a:cubicBezTo>
                      <a:pt x="4" y="11"/>
                      <a:pt x="3" y="11"/>
                      <a:pt x="3" y="12"/>
                    </a:cubicBezTo>
                    <a:cubicBezTo>
                      <a:pt x="4" y="15"/>
                      <a:pt x="7" y="17"/>
                      <a:pt x="9" y="18"/>
                    </a:cubicBezTo>
                    <a:cubicBezTo>
                      <a:pt x="11" y="18"/>
                      <a:pt x="11" y="16"/>
                      <a:pt x="12" y="15"/>
                    </a:cubicBezTo>
                    <a:cubicBezTo>
                      <a:pt x="12" y="15"/>
                      <a:pt x="13" y="17"/>
                      <a:pt x="13" y="17"/>
                    </a:cubicBezTo>
                    <a:cubicBezTo>
                      <a:pt x="13" y="16"/>
                      <a:pt x="13" y="14"/>
                      <a:pt x="14" y="14"/>
                    </a:cubicBezTo>
                    <a:cubicBezTo>
                      <a:pt x="15" y="13"/>
                      <a:pt x="15" y="15"/>
                      <a:pt x="16" y="15"/>
                    </a:cubicBezTo>
                    <a:cubicBezTo>
                      <a:pt x="15" y="15"/>
                      <a:pt x="18" y="8"/>
                      <a:pt x="18" y="7"/>
                    </a:cubicBezTo>
                    <a:cubicBezTo>
                      <a:pt x="18" y="6"/>
                      <a:pt x="19" y="0"/>
                      <a:pt x="16" y="1"/>
                    </a:cubicBezTo>
                    <a:cubicBezTo>
                      <a:pt x="13" y="2"/>
                      <a:pt x="10" y="4"/>
                      <a:pt x="7" y="3"/>
                    </a:cubicBezTo>
                    <a:cubicBezTo>
                      <a:pt x="6" y="3"/>
                      <a:pt x="1" y="0"/>
                      <a:pt x="0" y="2"/>
                    </a:cubicBezTo>
                    <a:cubicBezTo>
                      <a:pt x="0" y="3"/>
                      <a:pt x="1" y="0"/>
                      <a:pt x="0"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4" name="Freeform 483"/>
              <p:cNvSpPr>
                <a:spLocks/>
              </p:cNvSpPr>
              <p:nvPr/>
            </p:nvSpPr>
            <p:spPr bwMode="auto">
              <a:xfrm>
                <a:off x="10594559" y="5108803"/>
                <a:ext cx="11984" cy="19979"/>
              </a:xfrm>
              <a:custGeom>
                <a:avLst/>
                <a:gdLst>
                  <a:gd name="T0" fmla="*/ 3 w 3"/>
                  <a:gd name="T1" fmla="*/ 4 h 5"/>
                  <a:gd name="T2" fmla="*/ 1 w 3"/>
                  <a:gd name="T3" fmla="*/ 0 h 5"/>
                  <a:gd name="T4" fmla="*/ 3 w 3"/>
                  <a:gd name="T5" fmla="*/ 4 h 5"/>
                </a:gdLst>
                <a:ahLst/>
                <a:cxnLst>
                  <a:cxn ang="0">
                    <a:pos x="T0" y="T1"/>
                  </a:cxn>
                  <a:cxn ang="0">
                    <a:pos x="T2" y="T3"/>
                  </a:cxn>
                  <a:cxn ang="0">
                    <a:pos x="T4" y="T5"/>
                  </a:cxn>
                </a:cxnLst>
                <a:rect l="0" t="0" r="r" b="b"/>
                <a:pathLst>
                  <a:path w="3" h="5">
                    <a:moveTo>
                      <a:pt x="3" y="4"/>
                    </a:moveTo>
                    <a:cubicBezTo>
                      <a:pt x="3" y="5"/>
                      <a:pt x="0" y="1"/>
                      <a:pt x="1" y="0"/>
                    </a:cubicBezTo>
                    <a:cubicBezTo>
                      <a:pt x="2" y="0"/>
                      <a:pt x="3" y="1"/>
                      <a:pt x="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5" name="Freeform 484"/>
              <p:cNvSpPr>
                <a:spLocks/>
              </p:cNvSpPr>
              <p:nvPr/>
            </p:nvSpPr>
            <p:spPr bwMode="auto">
              <a:xfrm>
                <a:off x="10515999" y="5108803"/>
                <a:ext cx="7990" cy="799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0"/>
                      <a:pt x="1" y="0"/>
                    </a:cubicBezTo>
                    <a:cubicBezTo>
                      <a:pt x="2" y="0"/>
                      <a:pt x="2" y="2"/>
                      <a:pt x="1"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6" name="Freeform 485"/>
              <p:cNvSpPr>
                <a:spLocks/>
              </p:cNvSpPr>
              <p:nvPr/>
            </p:nvSpPr>
            <p:spPr bwMode="auto">
              <a:xfrm>
                <a:off x="9298974" y="4095239"/>
                <a:ext cx="42608" cy="70590"/>
              </a:xfrm>
              <a:custGeom>
                <a:avLst/>
                <a:gdLst>
                  <a:gd name="T0" fmla="*/ 2 w 11"/>
                  <a:gd name="T1" fmla="*/ 0 h 18"/>
                  <a:gd name="T2" fmla="*/ 1 w 11"/>
                  <a:gd name="T3" fmla="*/ 0 h 18"/>
                  <a:gd name="T4" fmla="*/ 1 w 11"/>
                  <a:gd name="T5" fmla="*/ 3 h 18"/>
                  <a:gd name="T6" fmla="*/ 0 w 11"/>
                  <a:gd name="T7" fmla="*/ 8 h 18"/>
                  <a:gd name="T8" fmla="*/ 4 w 11"/>
                  <a:gd name="T9" fmla="*/ 18 h 18"/>
                  <a:gd name="T10" fmla="*/ 9 w 11"/>
                  <a:gd name="T11" fmla="*/ 15 h 18"/>
                  <a:gd name="T12" fmla="*/ 9 w 11"/>
                  <a:gd name="T13" fmla="*/ 8 h 18"/>
                  <a:gd name="T14" fmla="*/ 2 w 11"/>
                  <a:gd name="T15" fmla="*/ 0 h 18"/>
                  <a:gd name="T16" fmla="*/ 2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2" y="0"/>
                    </a:moveTo>
                    <a:cubicBezTo>
                      <a:pt x="2" y="0"/>
                      <a:pt x="2" y="0"/>
                      <a:pt x="1" y="0"/>
                    </a:cubicBezTo>
                    <a:cubicBezTo>
                      <a:pt x="1" y="0"/>
                      <a:pt x="1" y="3"/>
                      <a:pt x="1" y="3"/>
                    </a:cubicBezTo>
                    <a:cubicBezTo>
                      <a:pt x="1" y="5"/>
                      <a:pt x="0" y="6"/>
                      <a:pt x="0" y="8"/>
                    </a:cubicBezTo>
                    <a:cubicBezTo>
                      <a:pt x="0" y="11"/>
                      <a:pt x="0" y="18"/>
                      <a:pt x="4" y="18"/>
                    </a:cubicBezTo>
                    <a:cubicBezTo>
                      <a:pt x="6" y="18"/>
                      <a:pt x="9" y="17"/>
                      <a:pt x="9" y="15"/>
                    </a:cubicBezTo>
                    <a:cubicBezTo>
                      <a:pt x="11" y="13"/>
                      <a:pt x="9" y="10"/>
                      <a:pt x="9" y="8"/>
                    </a:cubicBezTo>
                    <a:cubicBezTo>
                      <a:pt x="7" y="6"/>
                      <a:pt x="5" y="0"/>
                      <a:pt x="2" y="0"/>
                    </a:cubicBezTo>
                    <a:cubicBezTo>
                      <a:pt x="1" y="0"/>
                      <a:pt x="3"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7" name="Freeform 486"/>
              <p:cNvSpPr>
                <a:spLocks/>
              </p:cNvSpPr>
              <p:nvPr/>
            </p:nvSpPr>
            <p:spPr bwMode="auto">
              <a:xfrm>
                <a:off x="8579945" y="4518778"/>
                <a:ext cx="141143" cy="273035"/>
              </a:xfrm>
              <a:custGeom>
                <a:avLst/>
                <a:gdLst>
                  <a:gd name="T0" fmla="*/ 31 w 36"/>
                  <a:gd name="T1" fmla="*/ 2 h 70"/>
                  <a:gd name="T2" fmla="*/ 29 w 36"/>
                  <a:gd name="T3" fmla="*/ 0 h 70"/>
                  <a:gd name="T4" fmla="*/ 28 w 36"/>
                  <a:gd name="T5" fmla="*/ 3 h 70"/>
                  <a:gd name="T6" fmla="*/ 26 w 36"/>
                  <a:gd name="T7" fmla="*/ 8 h 70"/>
                  <a:gd name="T8" fmla="*/ 23 w 36"/>
                  <a:gd name="T9" fmla="*/ 8 h 70"/>
                  <a:gd name="T10" fmla="*/ 23 w 36"/>
                  <a:gd name="T11" fmla="*/ 10 h 70"/>
                  <a:gd name="T12" fmla="*/ 22 w 36"/>
                  <a:gd name="T13" fmla="*/ 12 h 70"/>
                  <a:gd name="T14" fmla="*/ 23 w 36"/>
                  <a:gd name="T15" fmla="*/ 13 h 70"/>
                  <a:gd name="T16" fmla="*/ 21 w 36"/>
                  <a:gd name="T17" fmla="*/ 14 h 70"/>
                  <a:gd name="T18" fmla="*/ 19 w 36"/>
                  <a:gd name="T19" fmla="*/ 16 h 70"/>
                  <a:gd name="T20" fmla="*/ 15 w 36"/>
                  <a:gd name="T21" fmla="*/ 18 h 70"/>
                  <a:gd name="T22" fmla="*/ 15 w 36"/>
                  <a:gd name="T23" fmla="*/ 19 h 70"/>
                  <a:gd name="T24" fmla="*/ 13 w 36"/>
                  <a:gd name="T25" fmla="*/ 19 h 70"/>
                  <a:gd name="T26" fmla="*/ 8 w 36"/>
                  <a:gd name="T27" fmla="*/ 21 h 70"/>
                  <a:gd name="T28" fmla="*/ 6 w 36"/>
                  <a:gd name="T29" fmla="*/ 21 h 70"/>
                  <a:gd name="T30" fmla="*/ 4 w 36"/>
                  <a:gd name="T31" fmla="*/ 27 h 70"/>
                  <a:gd name="T32" fmla="*/ 4 w 36"/>
                  <a:gd name="T33" fmla="*/ 44 h 70"/>
                  <a:gd name="T34" fmla="*/ 0 w 36"/>
                  <a:gd name="T35" fmla="*/ 51 h 70"/>
                  <a:gd name="T36" fmla="*/ 0 w 36"/>
                  <a:gd name="T37" fmla="*/ 55 h 70"/>
                  <a:gd name="T38" fmla="*/ 2 w 36"/>
                  <a:gd name="T39" fmla="*/ 59 h 70"/>
                  <a:gd name="T40" fmla="*/ 5 w 36"/>
                  <a:gd name="T41" fmla="*/ 68 h 70"/>
                  <a:gd name="T42" fmla="*/ 16 w 36"/>
                  <a:gd name="T43" fmla="*/ 68 h 70"/>
                  <a:gd name="T44" fmla="*/ 24 w 36"/>
                  <a:gd name="T45" fmla="*/ 50 h 70"/>
                  <a:gd name="T46" fmla="*/ 31 w 36"/>
                  <a:gd name="T47" fmla="*/ 30 h 70"/>
                  <a:gd name="T48" fmla="*/ 32 w 36"/>
                  <a:gd name="T49" fmla="*/ 23 h 70"/>
                  <a:gd name="T50" fmla="*/ 34 w 36"/>
                  <a:gd name="T51" fmla="*/ 19 h 70"/>
                  <a:gd name="T52" fmla="*/ 36 w 36"/>
                  <a:gd name="T53" fmla="*/ 17 h 70"/>
                  <a:gd name="T54" fmla="*/ 35 w 36"/>
                  <a:gd name="T55" fmla="*/ 11 h 70"/>
                  <a:gd name="T56" fmla="*/ 31 w 36"/>
                  <a:gd name="T57" fmla="*/ 2 h 70"/>
                  <a:gd name="T58" fmla="*/ 31 w 36"/>
                  <a:gd name="T59"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 h="70">
                    <a:moveTo>
                      <a:pt x="31" y="2"/>
                    </a:moveTo>
                    <a:cubicBezTo>
                      <a:pt x="31" y="2"/>
                      <a:pt x="30" y="0"/>
                      <a:pt x="29" y="0"/>
                    </a:cubicBezTo>
                    <a:cubicBezTo>
                      <a:pt x="29" y="1"/>
                      <a:pt x="28" y="2"/>
                      <a:pt x="28" y="3"/>
                    </a:cubicBezTo>
                    <a:cubicBezTo>
                      <a:pt x="27" y="5"/>
                      <a:pt x="27" y="6"/>
                      <a:pt x="26" y="8"/>
                    </a:cubicBezTo>
                    <a:cubicBezTo>
                      <a:pt x="25" y="9"/>
                      <a:pt x="24" y="8"/>
                      <a:pt x="23" y="8"/>
                    </a:cubicBezTo>
                    <a:cubicBezTo>
                      <a:pt x="23" y="8"/>
                      <a:pt x="24" y="9"/>
                      <a:pt x="23" y="10"/>
                    </a:cubicBezTo>
                    <a:cubicBezTo>
                      <a:pt x="23" y="11"/>
                      <a:pt x="22" y="11"/>
                      <a:pt x="22" y="12"/>
                    </a:cubicBezTo>
                    <a:cubicBezTo>
                      <a:pt x="22" y="12"/>
                      <a:pt x="23" y="13"/>
                      <a:pt x="23" y="13"/>
                    </a:cubicBezTo>
                    <a:cubicBezTo>
                      <a:pt x="23" y="14"/>
                      <a:pt x="22" y="13"/>
                      <a:pt x="21" y="14"/>
                    </a:cubicBezTo>
                    <a:cubicBezTo>
                      <a:pt x="20" y="14"/>
                      <a:pt x="20" y="15"/>
                      <a:pt x="19" y="16"/>
                    </a:cubicBezTo>
                    <a:cubicBezTo>
                      <a:pt x="18" y="17"/>
                      <a:pt x="17" y="17"/>
                      <a:pt x="15" y="18"/>
                    </a:cubicBezTo>
                    <a:cubicBezTo>
                      <a:pt x="14" y="18"/>
                      <a:pt x="16" y="19"/>
                      <a:pt x="15" y="19"/>
                    </a:cubicBezTo>
                    <a:cubicBezTo>
                      <a:pt x="15" y="20"/>
                      <a:pt x="13" y="18"/>
                      <a:pt x="13" y="19"/>
                    </a:cubicBezTo>
                    <a:cubicBezTo>
                      <a:pt x="11" y="20"/>
                      <a:pt x="10" y="20"/>
                      <a:pt x="8" y="21"/>
                    </a:cubicBezTo>
                    <a:cubicBezTo>
                      <a:pt x="7" y="21"/>
                      <a:pt x="6" y="20"/>
                      <a:pt x="6" y="21"/>
                    </a:cubicBezTo>
                    <a:cubicBezTo>
                      <a:pt x="5" y="23"/>
                      <a:pt x="5" y="25"/>
                      <a:pt x="4" y="27"/>
                    </a:cubicBezTo>
                    <a:cubicBezTo>
                      <a:pt x="3" y="32"/>
                      <a:pt x="8" y="39"/>
                      <a:pt x="4" y="44"/>
                    </a:cubicBezTo>
                    <a:cubicBezTo>
                      <a:pt x="3" y="46"/>
                      <a:pt x="1" y="48"/>
                      <a:pt x="0" y="51"/>
                    </a:cubicBezTo>
                    <a:cubicBezTo>
                      <a:pt x="0" y="52"/>
                      <a:pt x="0" y="54"/>
                      <a:pt x="0" y="55"/>
                    </a:cubicBezTo>
                    <a:cubicBezTo>
                      <a:pt x="1" y="56"/>
                      <a:pt x="3" y="57"/>
                      <a:pt x="2" y="59"/>
                    </a:cubicBezTo>
                    <a:cubicBezTo>
                      <a:pt x="1" y="62"/>
                      <a:pt x="2" y="66"/>
                      <a:pt x="5" y="68"/>
                    </a:cubicBezTo>
                    <a:cubicBezTo>
                      <a:pt x="8" y="70"/>
                      <a:pt x="11" y="70"/>
                      <a:pt x="16" y="68"/>
                    </a:cubicBezTo>
                    <a:cubicBezTo>
                      <a:pt x="21" y="66"/>
                      <a:pt x="22" y="55"/>
                      <a:pt x="24" y="50"/>
                    </a:cubicBezTo>
                    <a:cubicBezTo>
                      <a:pt x="26" y="43"/>
                      <a:pt x="29" y="37"/>
                      <a:pt x="31" y="30"/>
                    </a:cubicBezTo>
                    <a:cubicBezTo>
                      <a:pt x="31" y="28"/>
                      <a:pt x="31" y="25"/>
                      <a:pt x="32" y="23"/>
                    </a:cubicBezTo>
                    <a:cubicBezTo>
                      <a:pt x="33" y="22"/>
                      <a:pt x="31" y="14"/>
                      <a:pt x="34" y="19"/>
                    </a:cubicBezTo>
                    <a:cubicBezTo>
                      <a:pt x="35" y="20"/>
                      <a:pt x="35" y="18"/>
                      <a:pt x="36" y="17"/>
                    </a:cubicBezTo>
                    <a:cubicBezTo>
                      <a:pt x="36" y="15"/>
                      <a:pt x="35" y="13"/>
                      <a:pt x="35" y="11"/>
                    </a:cubicBezTo>
                    <a:cubicBezTo>
                      <a:pt x="34" y="9"/>
                      <a:pt x="33" y="4"/>
                      <a:pt x="31" y="2"/>
                    </a:cubicBezTo>
                    <a:cubicBezTo>
                      <a:pt x="30" y="1"/>
                      <a:pt x="32" y="2"/>
                      <a:pt x="31"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8" name="Freeform 487"/>
              <p:cNvSpPr>
                <a:spLocks/>
              </p:cNvSpPr>
              <p:nvPr/>
            </p:nvSpPr>
            <p:spPr bwMode="auto">
              <a:xfrm>
                <a:off x="8892855" y="2604861"/>
                <a:ext cx="42608" cy="31965"/>
              </a:xfrm>
              <a:custGeom>
                <a:avLst/>
                <a:gdLst>
                  <a:gd name="T0" fmla="*/ 9 w 11"/>
                  <a:gd name="T1" fmla="*/ 7 h 8"/>
                  <a:gd name="T2" fmla="*/ 8 w 11"/>
                  <a:gd name="T3" fmla="*/ 4 h 8"/>
                  <a:gd name="T4" fmla="*/ 3 w 11"/>
                  <a:gd name="T5" fmla="*/ 0 h 8"/>
                  <a:gd name="T6" fmla="*/ 1 w 11"/>
                  <a:gd name="T7" fmla="*/ 2 h 8"/>
                  <a:gd name="T8" fmla="*/ 3 w 11"/>
                  <a:gd name="T9" fmla="*/ 5 h 8"/>
                  <a:gd name="T10" fmla="*/ 9 w 11"/>
                  <a:gd name="T11" fmla="*/ 7 h 8"/>
                  <a:gd name="T12" fmla="*/ 9 w 11"/>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9" y="7"/>
                    </a:moveTo>
                    <a:cubicBezTo>
                      <a:pt x="11" y="8"/>
                      <a:pt x="9" y="5"/>
                      <a:pt x="8" y="4"/>
                    </a:cubicBezTo>
                    <a:cubicBezTo>
                      <a:pt x="7" y="3"/>
                      <a:pt x="4" y="1"/>
                      <a:pt x="3" y="0"/>
                    </a:cubicBezTo>
                    <a:cubicBezTo>
                      <a:pt x="2" y="0"/>
                      <a:pt x="1" y="1"/>
                      <a:pt x="1" y="2"/>
                    </a:cubicBezTo>
                    <a:cubicBezTo>
                      <a:pt x="0" y="3"/>
                      <a:pt x="2" y="4"/>
                      <a:pt x="3" y="5"/>
                    </a:cubicBezTo>
                    <a:cubicBezTo>
                      <a:pt x="5" y="6"/>
                      <a:pt x="7" y="7"/>
                      <a:pt x="9" y="7"/>
                    </a:cubicBezTo>
                    <a:cubicBezTo>
                      <a:pt x="10" y="7"/>
                      <a:pt x="7" y="7"/>
                      <a:pt x="9"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89" name="Freeform 488"/>
              <p:cNvSpPr>
                <a:spLocks/>
              </p:cNvSpPr>
              <p:nvPr/>
            </p:nvSpPr>
            <p:spPr bwMode="auto">
              <a:xfrm>
                <a:off x="8689130" y="2628835"/>
                <a:ext cx="42608" cy="38624"/>
              </a:xfrm>
              <a:custGeom>
                <a:avLst/>
                <a:gdLst>
                  <a:gd name="T0" fmla="*/ 10 w 11"/>
                  <a:gd name="T1" fmla="*/ 6 h 10"/>
                  <a:gd name="T2" fmla="*/ 6 w 11"/>
                  <a:gd name="T3" fmla="*/ 10 h 10"/>
                  <a:gd name="T4" fmla="*/ 0 w 11"/>
                  <a:gd name="T5" fmla="*/ 6 h 10"/>
                  <a:gd name="T6" fmla="*/ 10 w 11"/>
                  <a:gd name="T7" fmla="*/ 6 h 10"/>
                  <a:gd name="T8" fmla="*/ 10 w 11"/>
                  <a:gd name="T9" fmla="*/ 6 h 10"/>
                </a:gdLst>
                <a:ahLst/>
                <a:cxnLst>
                  <a:cxn ang="0">
                    <a:pos x="T0" y="T1"/>
                  </a:cxn>
                  <a:cxn ang="0">
                    <a:pos x="T2" y="T3"/>
                  </a:cxn>
                  <a:cxn ang="0">
                    <a:pos x="T4" y="T5"/>
                  </a:cxn>
                  <a:cxn ang="0">
                    <a:pos x="T6" y="T7"/>
                  </a:cxn>
                  <a:cxn ang="0">
                    <a:pos x="T8" y="T9"/>
                  </a:cxn>
                </a:cxnLst>
                <a:rect l="0" t="0" r="r" b="b"/>
                <a:pathLst>
                  <a:path w="11" h="10">
                    <a:moveTo>
                      <a:pt x="10" y="6"/>
                    </a:moveTo>
                    <a:cubicBezTo>
                      <a:pt x="10" y="8"/>
                      <a:pt x="7" y="9"/>
                      <a:pt x="6" y="10"/>
                    </a:cubicBezTo>
                    <a:cubicBezTo>
                      <a:pt x="4" y="10"/>
                      <a:pt x="0" y="9"/>
                      <a:pt x="0" y="6"/>
                    </a:cubicBezTo>
                    <a:cubicBezTo>
                      <a:pt x="1" y="0"/>
                      <a:pt x="11" y="6"/>
                      <a:pt x="10" y="6"/>
                    </a:cubicBezTo>
                    <a:cubicBezTo>
                      <a:pt x="10" y="7"/>
                      <a:pt x="11" y="5"/>
                      <a:pt x="10"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0" name="Freeform 489"/>
              <p:cNvSpPr>
                <a:spLocks/>
              </p:cNvSpPr>
              <p:nvPr/>
            </p:nvSpPr>
            <p:spPr bwMode="auto">
              <a:xfrm>
                <a:off x="9115222" y="2495646"/>
                <a:ext cx="34620" cy="19979"/>
              </a:xfrm>
              <a:custGeom>
                <a:avLst/>
                <a:gdLst>
                  <a:gd name="T0" fmla="*/ 9 w 9"/>
                  <a:gd name="T1" fmla="*/ 3 h 5"/>
                  <a:gd name="T2" fmla="*/ 4 w 9"/>
                  <a:gd name="T3" fmla="*/ 5 h 5"/>
                  <a:gd name="T4" fmla="*/ 1 w 9"/>
                  <a:gd name="T5" fmla="*/ 1 h 5"/>
                  <a:gd name="T6" fmla="*/ 6 w 9"/>
                  <a:gd name="T7" fmla="*/ 1 h 5"/>
                  <a:gd name="T8" fmla="*/ 9 w 9"/>
                  <a:gd name="T9" fmla="*/ 3 h 5"/>
                </a:gdLst>
                <a:ahLst/>
                <a:cxnLst>
                  <a:cxn ang="0">
                    <a:pos x="T0" y="T1"/>
                  </a:cxn>
                  <a:cxn ang="0">
                    <a:pos x="T2" y="T3"/>
                  </a:cxn>
                  <a:cxn ang="0">
                    <a:pos x="T4" y="T5"/>
                  </a:cxn>
                  <a:cxn ang="0">
                    <a:pos x="T6" y="T7"/>
                  </a:cxn>
                  <a:cxn ang="0">
                    <a:pos x="T8" y="T9"/>
                  </a:cxn>
                </a:cxnLst>
                <a:rect l="0" t="0" r="r" b="b"/>
                <a:pathLst>
                  <a:path w="9" h="5">
                    <a:moveTo>
                      <a:pt x="9" y="3"/>
                    </a:moveTo>
                    <a:cubicBezTo>
                      <a:pt x="7" y="4"/>
                      <a:pt x="6" y="4"/>
                      <a:pt x="4" y="5"/>
                    </a:cubicBezTo>
                    <a:cubicBezTo>
                      <a:pt x="2" y="5"/>
                      <a:pt x="0" y="3"/>
                      <a:pt x="1" y="1"/>
                    </a:cubicBezTo>
                    <a:cubicBezTo>
                      <a:pt x="1" y="0"/>
                      <a:pt x="5" y="0"/>
                      <a:pt x="6" y="1"/>
                    </a:cubicBezTo>
                    <a:cubicBezTo>
                      <a:pt x="7" y="1"/>
                      <a:pt x="8" y="3"/>
                      <a:pt x="9"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1" name="Freeform 490"/>
              <p:cNvSpPr>
                <a:spLocks/>
              </p:cNvSpPr>
              <p:nvPr/>
            </p:nvSpPr>
            <p:spPr bwMode="auto">
              <a:xfrm>
                <a:off x="9895502" y="2457022"/>
                <a:ext cx="38614" cy="18647"/>
              </a:xfrm>
              <a:custGeom>
                <a:avLst/>
                <a:gdLst>
                  <a:gd name="T0" fmla="*/ 6 w 10"/>
                  <a:gd name="T1" fmla="*/ 5 h 5"/>
                  <a:gd name="T2" fmla="*/ 1 w 10"/>
                  <a:gd name="T3" fmla="*/ 4 h 5"/>
                  <a:gd name="T4" fmla="*/ 4 w 10"/>
                  <a:gd name="T5" fmla="*/ 1 h 5"/>
                  <a:gd name="T6" fmla="*/ 9 w 10"/>
                  <a:gd name="T7" fmla="*/ 1 h 5"/>
                  <a:gd name="T8" fmla="*/ 6 w 10"/>
                  <a:gd name="T9" fmla="*/ 5 h 5"/>
                  <a:gd name="T10" fmla="*/ 6 w 10"/>
                  <a:gd name="T11" fmla="*/ 5 h 5"/>
                </a:gdLst>
                <a:ahLst/>
                <a:cxnLst>
                  <a:cxn ang="0">
                    <a:pos x="T0" y="T1"/>
                  </a:cxn>
                  <a:cxn ang="0">
                    <a:pos x="T2" y="T3"/>
                  </a:cxn>
                  <a:cxn ang="0">
                    <a:pos x="T4" y="T5"/>
                  </a:cxn>
                  <a:cxn ang="0">
                    <a:pos x="T6" y="T7"/>
                  </a:cxn>
                  <a:cxn ang="0">
                    <a:pos x="T8" y="T9"/>
                  </a:cxn>
                  <a:cxn ang="0">
                    <a:pos x="T10" y="T11"/>
                  </a:cxn>
                </a:cxnLst>
                <a:rect l="0" t="0" r="r" b="b"/>
                <a:pathLst>
                  <a:path w="10" h="5">
                    <a:moveTo>
                      <a:pt x="6" y="5"/>
                    </a:moveTo>
                    <a:cubicBezTo>
                      <a:pt x="4" y="5"/>
                      <a:pt x="2" y="4"/>
                      <a:pt x="1" y="4"/>
                    </a:cubicBezTo>
                    <a:cubicBezTo>
                      <a:pt x="0" y="3"/>
                      <a:pt x="3" y="1"/>
                      <a:pt x="4" y="1"/>
                    </a:cubicBezTo>
                    <a:cubicBezTo>
                      <a:pt x="5" y="0"/>
                      <a:pt x="8" y="0"/>
                      <a:pt x="9" y="1"/>
                    </a:cubicBezTo>
                    <a:cubicBezTo>
                      <a:pt x="10" y="2"/>
                      <a:pt x="7" y="5"/>
                      <a:pt x="6" y="5"/>
                    </a:cubicBezTo>
                    <a:cubicBezTo>
                      <a:pt x="4" y="5"/>
                      <a:pt x="6" y="5"/>
                      <a:pt x="6"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2" name="Freeform 491"/>
              <p:cNvSpPr>
                <a:spLocks/>
              </p:cNvSpPr>
              <p:nvPr/>
            </p:nvSpPr>
            <p:spPr bwMode="auto">
              <a:xfrm>
                <a:off x="9501368" y="2174663"/>
                <a:ext cx="23967" cy="7992"/>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6" y="2"/>
                      <a:pt x="0" y="2"/>
                      <a:pt x="0" y="1"/>
                    </a:cubicBezTo>
                    <a:cubicBezTo>
                      <a:pt x="0" y="0"/>
                      <a:pt x="6" y="0"/>
                      <a:pt x="6"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3" name="Freeform 492"/>
              <p:cNvSpPr>
                <a:spLocks/>
              </p:cNvSpPr>
              <p:nvPr/>
            </p:nvSpPr>
            <p:spPr bwMode="auto">
              <a:xfrm>
                <a:off x="9282996" y="2511630"/>
                <a:ext cx="22636" cy="15983"/>
              </a:xfrm>
              <a:custGeom>
                <a:avLst/>
                <a:gdLst>
                  <a:gd name="T0" fmla="*/ 5 w 6"/>
                  <a:gd name="T1" fmla="*/ 4 h 4"/>
                  <a:gd name="T2" fmla="*/ 2 w 6"/>
                  <a:gd name="T3" fmla="*/ 1 h 4"/>
                  <a:gd name="T4" fmla="*/ 5 w 6"/>
                  <a:gd name="T5" fmla="*/ 4 h 4"/>
                </a:gdLst>
                <a:ahLst/>
                <a:cxnLst>
                  <a:cxn ang="0">
                    <a:pos x="T0" y="T1"/>
                  </a:cxn>
                  <a:cxn ang="0">
                    <a:pos x="T2" y="T3"/>
                  </a:cxn>
                  <a:cxn ang="0">
                    <a:pos x="T4" y="T5"/>
                  </a:cxn>
                </a:cxnLst>
                <a:rect l="0" t="0" r="r" b="b"/>
                <a:pathLst>
                  <a:path w="6" h="4">
                    <a:moveTo>
                      <a:pt x="5" y="4"/>
                    </a:moveTo>
                    <a:cubicBezTo>
                      <a:pt x="4" y="4"/>
                      <a:pt x="0" y="3"/>
                      <a:pt x="2" y="1"/>
                    </a:cubicBezTo>
                    <a:cubicBezTo>
                      <a:pt x="5" y="0"/>
                      <a:pt x="6" y="4"/>
                      <a:pt x="5"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4" name="Freeform 493"/>
              <p:cNvSpPr>
                <a:spLocks/>
              </p:cNvSpPr>
              <p:nvPr/>
            </p:nvSpPr>
            <p:spPr bwMode="auto">
              <a:xfrm>
                <a:off x="7924827" y="3384013"/>
                <a:ext cx="22636" cy="42620"/>
              </a:xfrm>
              <a:custGeom>
                <a:avLst/>
                <a:gdLst>
                  <a:gd name="T0" fmla="*/ 5 w 6"/>
                  <a:gd name="T1" fmla="*/ 1 h 11"/>
                  <a:gd name="T2" fmla="*/ 5 w 6"/>
                  <a:gd name="T3" fmla="*/ 7 h 11"/>
                  <a:gd name="T4" fmla="*/ 3 w 6"/>
                  <a:gd name="T5" fmla="*/ 10 h 11"/>
                  <a:gd name="T6" fmla="*/ 1 w 6"/>
                  <a:gd name="T7" fmla="*/ 4 h 11"/>
                  <a:gd name="T8" fmla="*/ 5 w 6"/>
                  <a:gd name="T9" fmla="*/ 1 h 11"/>
                  <a:gd name="T10" fmla="*/ 5 w 6"/>
                  <a:gd name="T11" fmla="*/ 1 h 11"/>
                </a:gdLst>
                <a:ahLst/>
                <a:cxnLst>
                  <a:cxn ang="0">
                    <a:pos x="T0" y="T1"/>
                  </a:cxn>
                  <a:cxn ang="0">
                    <a:pos x="T2" y="T3"/>
                  </a:cxn>
                  <a:cxn ang="0">
                    <a:pos x="T4" y="T5"/>
                  </a:cxn>
                  <a:cxn ang="0">
                    <a:pos x="T6" y="T7"/>
                  </a:cxn>
                  <a:cxn ang="0">
                    <a:pos x="T8" y="T9"/>
                  </a:cxn>
                  <a:cxn ang="0">
                    <a:pos x="T10" y="T11"/>
                  </a:cxn>
                </a:cxnLst>
                <a:rect l="0" t="0" r="r" b="b"/>
                <a:pathLst>
                  <a:path w="6" h="11">
                    <a:moveTo>
                      <a:pt x="5" y="1"/>
                    </a:moveTo>
                    <a:cubicBezTo>
                      <a:pt x="5" y="3"/>
                      <a:pt x="6" y="5"/>
                      <a:pt x="5" y="7"/>
                    </a:cubicBezTo>
                    <a:cubicBezTo>
                      <a:pt x="4" y="8"/>
                      <a:pt x="5" y="11"/>
                      <a:pt x="3" y="10"/>
                    </a:cubicBezTo>
                    <a:cubicBezTo>
                      <a:pt x="1" y="8"/>
                      <a:pt x="0" y="6"/>
                      <a:pt x="1" y="4"/>
                    </a:cubicBezTo>
                    <a:cubicBezTo>
                      <a:pt x="1" y="3"/>
                      <a:pt x="5" y="0"/>
                      <a:pt x="5" y="1"/>
                    </a:cubicBezTo>
                    <a:cubicBezTo>
                      <a:pt x="5" y="2"/>
                      <a:pt x="5" y="0"/>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5" name="Freeform 494"/>
              <p:cNvSpPr>
                <a:spLocks/>
              </p:cNvSpPr>
              <p:nvPr/>
            </p:nvSpPr>
            <p:spPr bwMode="auto">
              <a:xfrm>
                <a:off x="7916838" y="3422638"/>
                <a:ext cx="34620" cy="58602"/>
              </a:xfrm>
              <a:custGeom>
                <a:avLst/>
                <a:gdLst>
                  <a:gd name="T0" fmla="*/ 7 w 9"/>
                  <a:gd name="T1" fmla="*/ 3 h 15"/>
                  <a:gd name="T2" fmla="*/ 5 w 9"/>
                  <a:gd name="T3" fmla="*/ 2 h 15"/>
                  <a:gd name="T4" fmla="*/ 0 w 9"/>
                  <a:gd name="T5" fmla="*/ 2 h 15"/>
                  <a:gd name="T6" fmla="*/ 1 w 9"/>
                  <a:gd name="T7" fmla="*/ 8 h 15"/>
                  <a:gd name="T8" fmla="*/ 2 w 9"/>
                  <a:gd name="T9" fmla="*/ 13 h 15"/>
                  <a:gd name="T10" fmla="*/ 4 w 9"/>
                  <a:gd name="T11" fmla="*/ 14 h 15"/>
                  <a:gd name="T12" fmla="*/ 8 w 9"/>
                  <a:gd name="T13" fmla="*/ 10 h 15"/>
                  <a:gd name="T14" fmla="*/ 7 w 9"/>
                  <a:gd name="T15" fmla="*/ 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5">
                    <a:moveTo>
                      <a:pt x="7" y="3"/>
                    </a:moveTo>
                    <a:cubicBezTo>
                      <a:pt x="6" y="3"/>
                      <a:pt x="7" y="0"/>
                      <a:pt x="5" y="2"/>
                    </a:cubicBezTo>
                    <a:cubicBezTo>
                      <a:pt x="2" y="4"/>
                      <a:pt x="3" y="4"/>
                      <a:pt x="0" y="2"/>
                    </a:cubicBezTo>
                    <a:cubicBezTo>
                      <a:pt x="0" y="2"/>
                      <a:pt x="1" y="8"/>
                      <a:pt x="1" y="8"/>
                    </a:cubicBezTo>
                    <a:cubicBezTo>
                      <a:pt x="2" y="10"/>
                      <a:pt x="2" y="11"/>
                      <a:pt x="2" y="13"/>
                    </a:cubicBezTo>
                    <a:cubicBezTo>
                      <a:pt x="2" y="14"/>
                      <a:pt x="2" y="15"/>
                      <a:pt x="4" y="14"/>
                    </a:cubicBezTo>
                    <a:cubicBezTo>
                      <a:pt x="6" y="13"/>
                      <a:pt x="8" y="13"/>
                      <a:pt x="8" y="10"/>
                    </a:cubicBezTo>
                    <a:cubicBezTo>
                      <a:pt x="8" y="9"/>
                      <a:pt x="9" y="3"/>
                      <a:pt x="7"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6" name="Freeform 495"/>
              <p:cNvSpPr>
                <a:spLocks/>
              </p:cNvSpPr>
              <p:nvPr/>
            </p:nvSpPr>
            <p:spPr bwMode="auto">
              <a:xfrm>
                <a:off x="7998063" y="3493228"/>
                <a:ext cx="62582" cy="38624"/>
              </a:xfrm>
              <a:custGeom>
                <a:avLst/>
                <a:gdLst>
                  <a:gd name="T0" fmla="*/ 5 w 16"/>
                  <a:gd name="T1" fmla="*/ 1 h 10"/>
                  <a:gd name="T2" fmla="*/ 0 w 16"/>
                  <a:gd name="T3" fmla="*/ 2 h 10"/>
                  <a:gd name="T4" fmla="*/ 3 w 16"/>
                  <a:gd name="T5" fmla="*/ 5 h 10"/>
                  <a:gd name="T6" fmla="*/ 8 w 16"/>
                  <a:gd name="T7" fmla="*/ 7 h 10"/>
                  <a:gd name="T8" fmla="*/ 14 w 16"/>
                  <a:gd name="T9" fmla="*/ 8 h 10"/>
                  <a:gd name="T10" fmla="*/ 13 w 16"/>
                  <a:gd name="T11" fmla="*/ 4 h 10"/>
                  <a:gd name="T12" fmla="*/ 15 w 16"/>
                  <a:gd name="T13" fmla="*/ 1 h 10"/>
                  <a:gd name="T14" fmla="*/ 11 w 16"/>
                  <a:gd name="T15" fmla="*/ 1 h 10"/>
                  <a:gd name="T16" fmla="*/ 5 w 16"/>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
                    <a:moveTo>
                      <a:pt x="5" y="1"/>
                    </a:moveTo>
                    <a:cubicBezTo>
                      <a:pt x="4" y="1"/>
                      <a:pt x="1" y="1"/>
                      <a:pt x="0" y="2"/>
                    </a:cubicBezTo>
                    <a:cubicBezTo>
                      <a:pt x="0" y="3"/>
                      <a:pt x="2" y="4"/>
                      <a:pt x="3" y="5"/>
                    </a:cubicBezTo>
                    <a:cubicBezTo>
                      <a:pt x="5" y="5"/>
                      <a:pt x="7" y="6"/>
                      <a:pt x="8" y="7"/>
                    </a:cubicBezTo>
                    <a:cubicBezTo>
                      <a:pt x="10" y="8"/>
                      <a:pt x="12" y="10"/>
                      <a:pt x="14" y="8"/>
                    </a:cubicBezTo>
                    <a:cubicBezTo>
                      <a:pt x="16" y="7"/>
                      <a:pt x="12" y="6"/>
                      <a:pt x="13" y="4"/>
                    </a:cubicBezTo>
                    <a:cubicBezTo>
                      <a:pt x="13" y="4"/>
                      <a:pt x="16" y="2"/>
                      <a:pt x="15" y="1"/>
                    </a:cubicBezTo>
                    <a:cubicBezTo>
                      <a:pt x="15" y="0"/>
                      <a:pt x="11" y="1"/>
                      <a:pt x="11" y="1"/>
                    </a:cubicBezTo>
                    <a:cubicBezTo>
                      <a:pt x="9" y="2"/>
                      <a:pt x="7" y="1"/>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7" name="Freeform 496"/>
              <p:cNvSpPr>
                <a:spLocks/>
              </p:cNvSpPr>
              <p:nvPr/>
            </p:nvSpPr>
            <p:spPr bwMode="auto">
              <a:xfrm>
                <a:off x="8369561" y="3547835"/>
                <a:ext cx="50598" cy="27969"/>
              </a:xfrm>
              <a:custGeom>
                <a:avLst/>
                <a:gdLst>
                  <a:gd name="T0" fmla="*/ 12 w 13"/>
                  <a:gd name="T1" fmla="*/ 1 h 7"/>
                  <a:gd name="T2" fmla="*/ 10 w 13"/>
                  <a:gd name="T3" fmla="*/ 2 h 7"/>
                  <a:gd name="T4" fmla="*/ 10 w 13"/>
                  <a:gd name="T5" fmla="*/ 5 h 7"/>
                  <a:gd name="T6" fmla="*/ 6 w 13"/>
                  <a:gd name="T7" fmla="*/ 6 h 7"/>
                  <a:gd name="T8" fmla="*/ 2 w 13"/>
                  <a:gd name="T9" fmla="*/ 6 h 7"/>
                  <a:gd name="T10" fmla="*/ 5 w 13"/>
                  <a:gd name="T11" fmla="*/ 3 h 7"/>
                  <a:gd name="T12" fmla="*/ 12 w 13"/>
                  <a:gd name="T13" fmla="*/ 1 h 7"/>
                  <a:gd name="T14" fmla="*/ 12 w 13"/>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12" y="1"/>
                    </a:moveTo>
                    <a:cubicBezTo>
                      <a:pt x="12" y="1"/>
                      <a:pt x="10" y="2"/>
                      <a:pt x="10" y="2"/>
                    </a:cubicBezTo>
                    <a:cubicBezTo>
                      <a:pt x="9" y="3"/>
                      <a:pt x="10" y="5"/>
                      <a:pt x="10" y="5"/>
                    </a:cubicBezTo>
                    <a:cubicBezTo>
                      <a:pt x="9" y="5"/>
                      <a:pt x="7" y="5"/>
                      <a:pt x="6" y="6"/>
                    </a:cubicBezTo>
                    <a:cubicBezTo>
                      <a:pt x="4" y="7"/>
                      <a:pt x="3" y="7"/>
                      <a:pt x="2" y="6"/>
                    </a:cubicBezTo>
                    <a:cubicBezTo>
                      <a:pt x="0" y="4"/>
                      <a:pt x="4" y="3"/>
                      <a:pt x="5" y="3"/>
                    </a:cubicBezTo>
                    <a:cubicBezTo>
                      <a:pt x="7" y="3"/>
                      <a:pt x="10" y="2"/>
                      <a:pt x="12" y="1"/>
                    </a:cubicBezTo>
                    <a:cubicBezTo>
                      <a:pt x="13" y="0"/>
                      <a:pt x="11" y="2"/>
                      <a:pt x="1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8" name="Freeform 497"/>
              <p:cNvSpPr>
                <a:spLocks/>
              </p:cNvSpPr>
              <p:nvPr/>
            </p:nvSpPr>
            <p:spPr bwMode="auto">
              <a:xfrm>
                <a:off x="8201788" y="3551830"/>
                <a:ext cx="58587" cy="15983"/>
              </a:xfrm>
              <a:custGeom>
                <a:avLst/>
                <a:gdLst>
                  <a:gd name="T0" fmla="*/ 8 w 15"/>
                  <a:gd name="T1" fmla="*/ 4 h 4"/>
                  <a:gd name="T2" fmla="*/ 1 w 15"/>
                  <a:gd name="T3" fmla="*/ 1 h 4"/>
                  <a:gd name="T4" fmla="*/ 7 w 15"/>
                  <a:gd name="T5" fmla="*/ 1 h 4"/>
                  <a:gd name="T6" fmla="*/ 15 w 15"/>
                  <a:gd name="T7" fmla="*/ 2 h 4"/>
                  <a:gd name="T8" fmla="*/ 13 w 15"/>
                  <a:gd name="T9" fmla="*/ 3 h 4"/>
                  <a:gd name="T10" fmla="*/ 8 w 15"/>
                  <a:gd name="T11" fmla="*/ 4 h 4"/>
                  <a:gd name="T12" fmla="*/ 8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8" y="4"/>
                    </a:moveTo>
                    <a:cubicBezTo>
                      <a:pt x="7" y="4"/>
                      <a:pt x="0" y="2"/>
                      <a:pt x="1" y="1"/>
                    </a:cubicBezTo>
                    <a:cubicBezTo>
                      <a:pt x="1" y="0"/>
                      <a:pt x="7" y="1"/>
                      <a:pt x="7" y="1"/>
                    </a:cubicBezTo>
                    <a:cubicBezTo>
                      <a:pt x="10" y="2"/>
                      <a:pt x="12" y="2"/>
                      <a:pt x="15" y="2"/>
                    </a:cubicBezTo>
                    <a:cubicBezTo>
                      <a:pt x="15" y="2"/>
                      <a:pt x="13" y="3"/>
                      <a:pt x="13" y="3"/>
                    </a:cubicBezTo>
                    <a:cubicBezTo>
                      <a:pt x="12" y="4"/>
                      <a:pt x="10" y="4"/>
                      <a:pt x="8" y="4"/>
                    </a:cubicBezTo>
                    <a:cubicBezTo>
                      <a:pt x="6" y="4"/>
                      <a:pt x="9" y="4"/>
                      <a:pt x="8"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99" name="Freeform 498"/>
              <p:cNvSpPr>
                <a:spLocks/>
              </p:cNvSpPr>
              <p:nvPr/>
            </p:nvSpPr>
            <p:spPr bwMode="auto">
              <a:xfrm>
                <a:off x="8173826" y="2976457"/>
                <a:ext cx="27962" cy="27969"/>
              </a:xfrm>
              <a:custGeom>
                <a:avLst/>
                <a:gdLst>
                  <a:gd name="T0" fmla="*/ 1 w 7"/>
                  <a:gd name="T1" fmla="*/ 4 h 7"/>
                  <a:gd name="T2" fmla="*/ 1 w 7"/>
                  <a:gd name="T3" fmla="*/ 1 h 7"/>
                  <a:gd name="T4" fmla="*/ 7 w 7"/>
                  <a:gd name="T5" fmla="*/ 1 h 7"/>
                  <a:gd name="T6" fmla="*/ 1 w 7"/>
                  <a:gd name="T7" fmla="*/ 4 h 7"/>
                  <a:gd name="T8" fmla="*/ 1 w 7"/>
                  <a:gd name="T9" fmla="*/ 4 h 7"/>
                </a:gdLst>
                <a:ahLst/>
                <a:cxnLst>
                  <a:cxn ang="0">
                    <a:pos x="T0" y="T1"/>
                  </a:cxn>
                  <a:cxn ang="0">
                    <a:pos x="T2" y="T3"/>
                  </a:cxn>
                  <a:cxn ang="0">
                    <a:pos x="T4" y="T5"/>
                  </a:cxn>
                  <a:cxn ang="0">
                    <a:pos x="T6" y="T7"/>
                  </a:cxn>
                  <a:cxn ang="0">
                    <a:pos x="T8" y="T9"/>
                  </a:cxn>
                </a:cxnLst>
                <a:rect l="0" t="0" r="r" b="b"/>
                <a:pathLst>
                  <a:path w="7" h="7">
                    <a:moveTo>
                      <a:pt x="1" y="4"/>
                    </a:moveTo>
                    <a:cubicBezTo>
                      <a:pt x="1" y="3"/>
                      <a:pt x="0" y="1"/>
                      <a:pt x="1" y="1"/>
                    </a:cubicBezTo>
                    <a:cubicBezTo>
                      <a:pt x="2" y="1"/>
                      <a:pt x="7" y="0"/>
                      <a:pt x="7" y="1"/>
                    </a:cubicBezTo>
                    <a:cubicBezTo>
                      <a:pt x="7" y="2"/>
                      <a:pt x="2" y="6"/>
                      <a:pt x="1" y="4"/>
                    </a:cubicBezTo>
                    <a:cubicBezTo>
                      <a:pt x="1" y="1"/>
                      <a:pt x="2" y="7"/>
                      <a:pt x="1"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0" name="Freeform 499"/>
              <p:cNvSpPr>
                <a:spLocks/>
              </p:cNvSpPr>
              <p:nvPr/>
            </p:nvSpPr>
            <p:spPr bwMode="auto">
              <a:xfrm>
                <a:off x="8177820" y="2965802"/>
                <a:ext cx="19973" cy="10655"/>
              </a:xfrm>
              <a:custGeom>
                <a:avLst/>
                <a:gdLst>
                  <a:gd name="T0" fmla="*/ 3 w 5"/>
                  <a:gd name="T1" fmla="*/ 2 h 3"/>
                  <a:gd name="T2" fmla="*/ 0 w 5"/>
                  <a:gd name="T3" fmla="*/ 1 h 3"/>
                  <a:gd name="T4" fmla="*/ 4 w 5"/>
                  <a:gd name="T5" fmla="*/ 1 h 3"/>
                  <a:gd name="T6" fmla="*/ 3 w 5"/>
                  <a:gd name="T7" fmla="*/ 2 h 3"/>
                  <a:gd name="T8" fmla="*/ 3 w 5"/>
                  <a:gd name="T9" fmla="*/ 2 h 3"/>
                </a:gdLst>
                <a:ahLst/>
                <a:cxnLst>
                  <a:cxn ang="0">
                    <a:pos x="T0" y="T1"/>
                  </a:cxn>
                  <a:cxn ang="0">
                    <a:pos x="T2" y="T3"/>
                  </a:cxn>
                  <a:cxn ang="0">
                    <a:pos x="T4" y="T5"/>
                  </a:cxn>
                  <a:cxn ang="0">
                    <a:pos x="T6" y="T7"/>
                  </a:cxn>
                  <a:cxn ang="0">
                    <a:pos x="T8" y="T9"/>
                  </a:cxn>
                </a:cxnLst>
                <a:rect l="0" t="0" r="r" b="b"/>
                <a:pathLst>
                  <a:path w="5" h="3">
                    <a:moveTo>
                      <a:pt x="3" y="2"/>
                    </a:moveTo>
                    <a:cubicBezTo>
                      <a:pt x="2" y="2"/>
                      <a:pt x="0" y="1"/>
                      <a:pt x="0" y="1"/>
                    </a:cubicBezTo>
                    <a:cubicBezTo>
                      <a:pt x="0" y="1"/>
                      <a:pt x="4" y="0"/>
                      <a:pt x="4" y="1"/>
                    </a:cubicBezTo>
                    <a:cubicBezTo>
                      <a:pt x="5" y="2"/>
                      <a:pt x="4" y="3"/>
                      <a:pt x="3" y="2"/>
                    </a:cubicBezTo>
                    <a:cubicBezTo>
                      <a:pt x="1" y="2"/>
                      <a:pt x="5" y="3"/>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1" name="Freeform 500"/>
              <p:cNvSpPr>
                <a:spLocks/>
              </p:cNvSpPr>
              <p:nvPr/>
            </p:nvSpPr>
            <p:spPr bwMode="auto">
              <a:xfrm>
                <a:off x="8096596" y="2992439"/>
                <a:ext cx="22636" cy="38624"/>
              </a:xfrm>
              <a:custGeom>
                <a:avLst/>
                <a:gdLst>
                  <a:gd name="T0" fmla="*/ 6 w 6"/>
                  <a:gd name="T1" fmla="*/ 2 h 10"/>
                  <a:gd name="T2" fmla="*/ 3 w 6"/>
                  <a:gd name="T3" fmla="*/ 9 h 10"/>
                  <a:gd name="T4" fmla="*/ 6 w 6"/>
                  <a:gd name="T5" fmla="*/ 2 h 10"/>
                  <a:gd name="T6" fmla="*/ 6 w 6"/>
                  <a:gd name="T7" fmla="*/ 2 h 10"/>
                </a:gdLst>
                <a:ahLst/>
                <a:cxnLst>
                  <a:cxn ang="0">
                    <a:pos x="T0" y="T1"/>
                  </a:cxn>
                  <a:cxn ang="0">
                    <a:pos x="T2" y="T3"/>
                  </a:cxn>
                  <a:cxn ang="0">
                    <a:pos x="T4" y="T5"/>
                  </a:cxn>
                  <a:cxn ang="0">
                    <a:pos x="T6" y="T7"/>
                  </a:cxn>
                </a:cxnLst>
                <a:rect l="0" t="0" r="r" b="b"/>
                <a:pathLst>
                  <a:path w="6" h="10">
                    <a:moveTo>
                      <a:pt x="6" y="2"/>
                    </a:moveTo>
                    <a:cubicBezTo>
                      <a:pt x="6" y="0"/>
                      <a:pt x="0" y="10"/>
                      <a:pt x="3" y="9"/>
                    </a:cubicBezTo>
                    <a:cubicBezTo>
                      <a:pt x="4" y="9"/>
                      <a:pt x="6" y="3"/>
                      <a:pt x="6" y="2"/>
                    </a:cubicBezTo>
                    <a:cubicBezTo>
                      <a:pt x="6" y="1"/>
                      <a:pt x="6" y="3"/>
                      <a:pt x="6"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2" name="Freeform 501"/>
              <p:cNvSpPr>
                <a:spLocks/>
              </p:cNvSpPr>
              <p:nvPr/>
            </p:nvSpPr>
            <p:spPr bwMode="auto">
              <a:xfrm>
                <a:off x="8131217" y="2925845"/>
                <a:ext cx="15979" cy="15983"/>
              </a:xfrm>
              <a:custGeom>
                <a:avLst/>
                <a:gdLst>
                  <a:gd name="T0" fmla="*/ 3 w 4"/>
                  <a:gd name="T1" fmla="*/ 3 h 4"/>
                  <a:gd name="T2" fmla="*/ 1 w 4"/>
                  <a:gd name="T3" fmla="*/ 1 h 4"/>
                  <a:gd name="T4" fmla="*/ 3 w 4"/>
                  <a:gd name="T5" fmla="*/ 0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3"/>
                      <a:pt x="0" y="2"/>
                      <a:pt x="1" y="1"/>
                    </a:cubicBezTo>
                    <a:cubicBezTo>
                      <a:pt x="2" y="1"/>
                      <a:pt x="3" y="0"/>
                      <a:pt x="3" y="0"/>
                    </a:cubicBezTo>
                    <a:cubicBezTo>
                      <a:pt x="4" y="0"/>
                      <a:pt x="4" y="2"/>
                      <a:pt x="3" y="3"/>
                    </a:cubicBezTo>
                    <a:cubicBezTo>
                      <a:pt x="2" y="4"/>
                      <a:pt x="4" y="2"/>
                      <a:pt x="3"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3" name="Freeform 502"/>
              <p:cNvSpPr>
                <a:spLocks/>
              </p:cNvSpPr>
              <p:nvPr/>
            </p:nvSpPr>
            <p:spPr bwMode="auto">
              <a:xfrm>
                <a:off x="7975426" y="3047046"/>
                <a:ext cx="22636" cy="35961"/>
              </a:xfrm>
              <a:custGeom>
                <a:avLst/>
                <a:gdLst>
                  <a:gd name="T0" fmla="*/ 6 w 6"/>
                  <a:gd name="T1" fmla="*/ 2 h 9"/>
                  <a:gd name="T2" fmla="*/ 6 w 6"/>
                  <a:gd name="T3" fmla="*/ 4 h 9"/>
                  <a:gd name="T4" fmla="*/ 5 w 6"/>
                  <a:gd name="T5" fmla="*/ 9 h 9"/>
                  <a:gd name="T6" fmla="*/ 0 w 6"/>
                  <a:gd name="T7" fmla="*/ 3 h 9"/>
                  <a:gd name="T8" fmla="*/ 3 w 6"/>
                  <a:gd name="T9" fmla="*/ 3 h 9"/>
                  <a:gd name="T10" fmla="*/ 6 w 6"/>
                  <a:gd name="T11" fmla="*/ 2 h 9"/>
                  <a:gd name="T12" fmla="*/ 6 w 6"/>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6" y="2"/>
                    </a:moveTo>
                    <a:cubicBezTo>
                      <a:pt x="6" y="1"/>
                      <a:pt x="6" y="4"/>
                      <a:pt x="6" y="4"/>
                    </a:cubicBezTo>
                    <a:cubicBezTo>
                      <a:pt x="6" y="6"/>
                      <a:pt x="6" y="8"/>
                      <a:pt x="5" y="9"/>
                    </a:cubicBezTo>
                    <a:cubicBezTo>
                      <a:pt x="5" y="9"/>
                      <a:pt x="0" y="5"/>
                      <a:pt x="0" y="3"/>
                    </a:cubicBezTo>
                    <a:cubicBezTo>
                      <a:pt x="0" y="3"/>
                      <a:pt x="2" y="2"/>
                      <a:pt x="3" y="3"/>
                    </a:cubicBezTo>
                    <a:cubicBezTo>
                      <a:pt x="4" y="4"/>
                      <a:pt x="5" y="4"/>
                      <a:pt x="6" y="2"/>
                    </a:cubicBezTo>
                    <a:cubicBezTo>
                      <a:pt x="6" y="0"/>
                      <a:pt x="6" y="3"/>
                      <a:pt x="6"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4" name="Freeform 503"/>
              <p:cNvSpPr>
                <a:spLocks/>
              </p:cNvSpPr>
              <p:nvPr/>
            </p:nvSpPr>
            <p:spPr bwMode="auto">
              <a:xfrm>
                <a:off x="7947465" y="3055037"/>
                <a:ext cx="31956" cy="31965"/>
              </a:xfrm>
              <a:custGeom>
                <a:avLst/>
                <a:gdLst>
                  <a:gd name="T0" fmla="*/ 6 w 8"/>
                  <a:gd name="T1" fmla="*/ 7 h 8"/>
                  <a:gd name="T2" fmla="*/ 1 w 8"/>
                  <a:gd name="T3" fmla="*/ 4 h 8"/>
                  <a:gd name="T4" fmla="*/ 6 w 8"/>
                  <a:gd name="T5" fmla="*/ 7 h 8"/>
                  <a:gd name="T6" fmla="*/ 6 w 8"/>
                  <a:gd name="T7" fmla="*/ 7 h 8"/>
                </a:gdLst>
                <a:ahLst/>
                <a:cxnLst>
                  <a:cxn ang="0">
                    <a:pos x="T0" y="T1"/>
                  </a:cxn>
                  <a:cxn ang="0">
                    <a:pos x="T2" y="T3"/>
                  </a:cxn>
                  <a:cxn ang="0">
                    <a:pos x="T4" y="T5"/>
                  </a:cxn>
                  <a:cxn ang="0">
                    <a:pos x="T6" y="T7"/>
                  </a:cxn>
                </a:cxnLst>
                <a:rect l="0" t="0" r="r" b="b"/>
                <a:pathLst>
                  <a:path w="8" h="8">
                    <a:moveTo>
                      <a:pt x="6" y="7"/>
                    </a:moveTo>
                    <a:cubicBezTo>
                      <a:pt x="5" y="8"/>
                      <a:pt x="0" y="5"/>
                      <a:pt x="1" y="4"/>
                    </a:cubicBezTo>
                    <a:cubicBezTo>
                      <a:pt x="3" y="0"/>
                      <a:pt x="8" y="5"/>
                      <a:pt x="6" y="7"/>
                    </a:cubicBezTo>
                    <a:cubicBezTo>
                      <a:pt x="5" y="8"/>
                      <a:pt x="7" y="6"/>
                      <a:pt x="6"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5" name="Freeform 504"/>
              <p:cNvSpPr>
                <a:spLocks/>
              </p:cNvSpPr>
              <p:nvPr/>
            </p:nvSpPr>
            <p:spPr bwMode="auto">
              <a:xfrm>
                <a:off x="7807653" y="3458598"/>
                <a:ext cx="18642" cy="14651"/>
              </a:xfrm>
              <a:custGeom>
                <a:avLst/>
                <a:gdLst>
                  <a:gd name="T0" fmla="*/ 4 w 5"/>
                  <a:gd name="T1" fmla="*/ 2 h 4"/>
                  <a:gd name="T2" fmla="*/ 3 w 5"/>
                  <a:gd name="T3" fmla="*/ 3 h 4"/>
                  <a:gd name="T4" fmla="*/ 0 w 5"/>
                  <a:gd name="T5" fmla="*/ 2 h 4"/>
                  <a:gd name="T6" fmla="*/ 4 w 5"/>
                  <a:gd name="T7" fmla="*/ 0 h 4"/>
                  <a:gd name="T8" fmla="*/ 4 w 5"/>
                  <a:gd name="T9" fmla="*/ 2 h 4"/>
                  <a:gd name="T10" fmla="*/ 4 w 5"/>
                  <a:gd name="T11" fmla="*/ 2 h 4"/>
                </a:gdLst>
                <a:ahLst/>
                <a:cxnLst>
                  <a:cxn ang="0">
                    <a:pos x="T0" y="T1"/>
                  </a:cxn>
                  <a:cxn ang="0">
                    <a:pos x="T2" y="T3"/>
                  </a:cxn>
                  <a:cxn ang="0">
                    <a:pos x="T4" y="T5"/>
                  </a:cxn>
                  <a:cxn ang="0">
                    <a:pos x="T6" y="T7"/>
                  </a:cxn>
                  <a:cxn ang="0">
                    <a:pos x="T8" y="T9"/>
                  </a:cxn>
                  <a:cxn ang="0">
                    <a:pos x="T10" y="T11"/>
                  </a:cxn>
                </a:cxnLst>
                <a:rect l="0" t="0" r="r" b="b"/>
                <a:pathLst>
                  <a:path w="5" h="4">
                    <a:moveTo>
                      <a:pt x="4" y="2"/>
                    </a:moveTo>
                    <a:cubicBezTo>
                      <a:pt x="5" y="1"/>
                      <a:pt x="4" y="4"/>
                      <a:pt x="3" y="3"/>
                    </a:cubicBezTo>
                    <a:cubicBezTo>
                      <a:pt x="3" y="3"/>
                      <a:pt x="0" y="2"/>
                      <a:pt x="0" y="2"/>
                    </a:cubicBezTo>
                    <a:cubicBezTo>
                      <a:pt x="0" y="2"/>
                      <a:pt x="3" y="0"/>
                      <a:pt x="4" y="0"/>
                    </a:cubicBezTo>
                    <a:cubicBezTo>
                      <a:pt x="4" y="0"/>
                      <a:pt x="3" y="2"/>
                      <a:pt x="4" y="2"/>
                    </a:cubicBezTo>
                    <a:cubicBezTo>
                      <a:pt x="5" y="1"/>
                      <a:pt x="3" y="2"/>
                      <a:pt x="4"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6" name="Freeform 505"/>
              <p:cNvSpPr>
                <a:spLocks/>
              </p:cNvSpPr>
              <p:nvPr/>
            </p:nvSpPr>
            <p:spPr bwMode="auto">
              <a:xfrm>
                <a:off x="7615910" y="2980452"/>
                <a:ext cx="23967" cy="23973"/>
              </a:xfrm>
              <a:custGeom>
                <a:avLst/>
                <a:gdLst>
                  <a:gd name="T0" fmla="*/ 5 w 6"/>
                  <a:gd name="T1" fmla="*/ 1 h 6"/>
                  <a:gd name="T2" fmla="*/ 4 w 6"/>
                  <a:gd name="T3" fmla="*/ 5 h 6"/>
                  <a:gd name="T4" fmla="*/ 1 w 6"/>
                  <a:gd name="T5" fmla="*/ 5 h 6"/>
                  <a:gd name="T6" fmla="*/ 5 w 6"/>
                  <a:gd name="T7" fmla="*/ 1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6" y="2"/>
                      <a:pt x="4" y="3"/>
                      <a:pt x="4" y="5"/>
                    </a:cubicBezTo>
                    <a:cubicBezTo>
                      <a:pt x="3" y="6"/>
                      <a:pt x="2" y="6"/>
                      <a:pt x="1" y="5"/>
                    </a:cubicBezTo>
                    <a:cubicBezTo>
                      <a:pt x="0" y="4"/>
                      <a:pt x="5" y="0"/>
                      <a:pt x="5" y="1"/>
                    </a:cubicBezTo>
                    <a:cubicBezTo>
                      <a:pt x="6" y="2"/>
                      <a:pt x="5" y="0"/>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7" name="Freeform 506"/>
              <p:cNvSpPr>
                <a:spLocks/>
              </p:cNvSpPr>
              <p:nvPr/>
            </p:nvSpPr>
            <p:spPr bwMode="auto">
              <a:xfrm>
                <a:off x="7627896" y="3008421"/>
                <a:ext cx="11984" cy="11987"/>
              </a:xfrm>
              <a:custGeom>
                <a:avLst/>
                <a:gdLst>
                  <a:gd name="T0" fmla="*/ 3 w 3"/>
                  <a:gd name="T1" fmla="*/ 1 h 3"/>
                  <a:gd name="T2" fmla="*/ 0 w 3"/>
                  <a:gd name="T3" fmla="*/ 2 h 3"/>
                  <a:gd name="T4" fmla="*/ 2 w 3"/>
                  <a:gd name="T5" fmla="*/ 3 h 3"/>
                  <a:gd name="T6" fmla="*/ 3 w 3"/>
                  <a:gd name="T7" fmla="*/ 1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2" y="1"/>
                      <a:pt x="0" y="1"/>
                      <a:pt x="0" y="2"/>
                    </a:cubicBezTo>
                    <a:cubicBezTo>
                      <a:pt x="0" y="3"/>
                      <a:pt x="2" y="3"/>
                      <a:pt x="2" y="3"/>
                    </a:cubicBezTo>
                    <a:cubicBezTo>
                      <a:pt x="3" y="3"/>
                      <a:pt x="3" y="0"/>
                      <a:pt x="3" y="1"/>
                    </a:cubicBezTo>
                    <a:cubicBezTo>
                      <a:pt x="2" y="1"/>
                      <a:pt x="3" y="1"/>
                      <a:pt x="3"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8" name="Freeform 507"/>
              <p:cNvSpPr>
                <a:spLocks/>
              </p:cNvSpPr>
              <p:nvPr/>
            </p:nvSpPr>
            <p:spPr bwMode="auto">
              <a:xfrm>
                <a:off x="7639879" y="3020409"/>
                <a:ext cx="6658" cy="3995"/>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09" name="Freeform 508"/>
              <p:cNvSpPr>
                <a:spLocks/>
              </p:cNvSpPr>
              <p:nvPr/>
            </p:nvSpPr>
            <p:spPr bwMode="auto">
              <a:xfrm>
                <a:off x="7639879" y="3031064"/>
                <a:ext cx="3994" cy="7992"/>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2"/>
                      <a:pt x="0" y="2"/>
                    </a:cubicBezTo>
                    <a:cubicBezTo>
                      <a:pt x="1" y="2"/>
                      <a:pt x="1" y="0"/>
                      <a:pt x="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0" name="Freeform 509"/>
              <p:cNvSpPr>
                <a:spLocks/>
              </p:cNvSpPr>
              <p:nvPr/>
            </p:nvSpPr>
            <p:spPr bwMode="auto">
              <a:xfrm>
                <a:off x="7639879" y="3039055"/>
                <a:ext cx="6658" cy="3995"/>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1" name="Freeform 510"/>
              <p:cNvSpPr>
                <a:spLocks/>
              </p:cNvSpPr>
              <p:nvPr/>
            </p:nvSpPr>
            <p:spPr bwMode="auto">
              <a:xfrm>
                <a:off x="7670504" y="3097657"/>
                <a:ext cx="3994" cy="7992"/>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0" y="2"/>
                    </a:cubicBezTo>
                    <a:cubicBezTo>
                      <a:pt x="0" y="2"/>
                      <a:pt x="1" y="0"/>
                      <a:pt x="0"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2" name="Freeform 511"/>
              <p:cNvSpPr>
                <a:spLocks/>
              </p:cNvSpPr>
              <p:nvPr/>
            </p:nvSpPr>
            <p:spPr bwMode="auto">
              <a:xfrm>
                <a:off x="7729093" y="2921850"/>
                <a:ext cx="7990" cy="15983"/>
              </a:xfrm>
              <a:custGeom>
                <a:avLst/>
                <a:gdLst>
                  <a:gd name="T0" fmla="*/ 1 w 2"/>
                  <a:gd name="T1" fmla="*/ 4 h 4"/>
                  <a:gd name="T2" fmla="*/ 2 w 2"/>
                  <a:gd name="T3" fmla="*/ 1 h 4"/>
                  <a:gd name="T4" fmla="*/ 1 w 2"/>
                  <a:gd name="T5" fmla="*/ 4 h 4"/>
                  <a:gd name="T6" fmla="*/ 1 w 2"/>
                  <a:gd name="T7" fmla="*/ 4 h 4"/>
                </a:gdLst>
                <a:ahLst/>
                <a:cxnLst>
                  <a:cxn ang="0">
                    <a:pos x="T0" y="T1"/>
                  </a:cxn>
                  <a:cxn ang="0">
                    <a:pos x="T2" y="T3"/>
                  </a:cxn>
                  <a:cxn ang="0">
                    <a:pos x="T4" y="T5"/>
                  </a:cxn>
                  <a:cxn ang="0">
                    <a:pos x="T6" y="T7"/>
                  </a:cxn>
                </a:cxnLst>
                <a:rect l="0" t="0" r="r" b="b"/>
                <a:pathLst>
                  <a:path w="2" h="4">
                    <a:moveTo>
                      <a:pt x="1" y="4"/>
                    </a:moveTo>
                    <a:cubicBezTo>
                      <a:pt x="0" y="3"/>
                      <a:pt x="0" y="1"/>
                      <a:pt x="2" y="1"/>
                    </a:cubicBezTo>
                    <a:cubicBezTo>
                      <a:pt x="2" y="0"/>
                      <a:pt x="2" y="4"/>
                      <a:pt x="1" y="4"/>
                    </a:cubicBezTo>
                    <a:cubicBezTo>
                      <a:pt x="0" y="3"/>
                      <a:pt x="1" y="4"/>
                      <a:pt x="1"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3" name="Freeform 512"/>
              <p:cNvSpPr>
                <a:spLocks/>
              </p:cNvSpPr>
              <p:nvPr/>
            </p:nvSpPr>
            <p:spPr bwMode="auto">
              <a:xfrm>
                <a:off x="6320326" y="5413804"/>
                <a:ext cx="46604" cy="23973"/>
              </a:xfrm>
              <a:custGeom>
                <a:avLst/>
                <a:gdLst>
                  <a:gd name="T0" fmla="*/ 10 w 12"/>
                  <a:gd name="T1" fmla="*/ 3 h 6"/>
                  <a:gd name="T2" fmla="*/ 8 w 12"/>
                  <a:gd name="T3" fmla="*/ 2 h 6"/>
                  <a:gd name="T4" fmla="*/ 5 w 12"/>
                  <a:gd name="T5" fmla="*/ 2 h 6"/>
                  <a:gd name="T6" fmla="*/ 3 w 12"/>
                  <a:gd name="T7" fmla="*/ 1 h 6"/>
                  <a:gd name="T8" fmla="*/ 0 w 12"/>
                  <a:gd name="T9" fmla="*/ 3 h 6"/>
                  <a:gd name="T10" fmla="*/ 2 w 12"/>
                  <a:gd name="T11" fmla="*/ 5 h 6"/>
                  <a:gd name="T12" fmla="*/ 6 w 12"/>
                  <a:gd name="T13" fmla="*/ 5 h 6"/>
                  <a:gd name="T14" fmla="*/ 11 w 12"/>
                  <a:gd name="T15" fmla="*/ 3 h 6"/>
                  <a:gd name="T16" fmla="*/ 10 w 12"/>
                  <a:gd name="T17" fmla="*/ 3 h 6"/>
                  <a:gd name="T18" fmla="*/ 10 w 12"/>
                  <a:gd name="T1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
                    <a:moveTo>
                      <a:pt x="10" y="3"/>
                    </a:moveTo>
                    <a:cubicBezTo>
                      <a:pt x="9" y="3"/>
                      <a:pt x="9" y="2"/>
                      <a:pt x="8" y="2"/>
                    </a:cubicBezTo>
                    <a:cubicBezTo>
                      <a:pt x="7" y="2"/>
                      <a:pt x="6" y="2"/>
                      <a:pt x="5" y="2"/>
                    </a:cubicBezTo>
                    <a:cubicBezTo>
                      <a:pt x="4" y="2"/>
                      <a:pt x="4" y="0"/>
                      <a:pt x="3" y="1"/>
                    </a:cubicBezTo>
                    <a:cubicBezTo>
                      <a:pt x="3" y="1"/>
                      <a:pt x="0" y="3"/>
                      <a:pt x="0" y="3"/>
                    </a:cubicBezTo>
                    <a:cubicBezTo>
                      <a:pt x="0" y="3"/>
                      <a:pt x="2" y="5"/>
                      <a:pt x="2" y="5"/>
                    </a:cubicBezTo>
                    <a:cubicBezTo>
                      <a:pt x="3" y="6"/>
                      <a:pt x="5" y="5"/>
                      <a:pt x="6" y="5"/>
                    </a:cubicBezTo>
                    <a:cubicBezTo>
                      <a:pt x="7" y="5"/>
                      <a:pt x="11" y="4"/>
                      <a:pt x="11" y="3"/>
                    </a:cubicBezTo>
                    <a:cubicBezTo>
                      <a:pt x="10" y="3"/>
                      <a:pt x="10" y="3"/>
                      <a:pt x="10" y="3"/>
                    </a:cubicBezTo>
                    <a:cubicBezTo>
                      <a:pt x="9" y="3"/>
                      <a:pt x="12" y="2"/>
                      <a:pt x="10"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5" name="Freeform 514"/>
              <p:cNvSpPr>
                <a:spLocks/>
              </p:cNvSpPr>
              <p:nvPr/>
            </p:nvSpPr>
            <p:spPr bwMode="auto">
              <a:xfrm>
                <a:off x="6312338" y="5407144"/>
                <a:ext cx="30625" cy="18647"/>
              </a:xfrm>
              <a:custGeom>
                <a:avLst/>
                <a:gdLst>
                  <a:gd name="T0" fmla="*/ 6 w 8"/>
                  <a:gd name="T1" fmla="*/ 0 h 5"/>
                  <a:gd name="T2" fmla="*/ 3 w 8"/>
                  <a:gd name="T3" fmla="*/ 1 h 5"/>
                  <a:gd name="T4" fmla="*/ 0 w 8"/>
                  <a:gd name="T5" fmla="*/ 1 h 5"/>
                  <a:gd name="T6" fmla="*/ 0 w 8"/>
                  <a:gd name="T7" fmla="*/ 3 h 5"/>
                  <a:gd name="T8" fmla="*/ 5 w 8"/>
                  <a:gd name="T9" fmla="*/ 2 h 5"/>
                  <a:gd name="T10" fmla="*/ 6 w 8"/>
                  <a:gd name="T11" fmla="*/ 0 h 5"/>
                  <a:gd name="T12" fmla="*/ 6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6" y="0"/>
                    </a:moveTo>
                    <a:cubicBezTo>
                      <a:pt x="5" y="0"/>
                      <a:pt x="4" y="1"/>
                      <a:pt x="3" y="1"/>
                    </a:cubicBezTo>
                    <a:cubicBezTo>
                      <a:pt x="2" y="0"/>
                      <a:pt x="0" y="1"/>
                      <a:pt x="0" y="1"/>
                    </a:cubicBezTo>
                    <a:cubicBezTo>
                      <a:pt x="1" y="0"/>
                      <a:pt x="0" y="4"/>
                      <a:pt x="0" y="3"/>
                    </a:cubicBezTo>
                    <a:cubicBezTo>
                      <a:pt x="1" y="5"/>
                      <a:pt x="4" y="3"/>
                      <a:pt x="5" y="2"/>
                    </a:cubicBezTo>
                    <a:cubicBezTo>
                      <a:pt x="6" y="2"/>
                      <a:pt x="8" y="0"/>
                      <a:pt x="6" y="0"/>
                    </a:cubicBezTo>
                    <a:cubicBezTo>
                      <a:pt x="5" y="0"/>
                      <a:pt x="8" y="0"/>
                      <a:pt x="6"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6" name="Freeform 515"/>
              <p:cNvSpPr>
                <a:spLocks/>
              </p:cNvSpPr>
              <p:nvPr/>
            </p:nvSpPr>
            <p:spPr bwMode="auto">
              <a:xfrm>
                <a:off x="6296359" y="5421795"/>
                <a:ext cx="31956" cy="19979"/>
              </a:xfrm>
              <a:custGeom>
                <a:avLst/>
                <a:gdLst>
                  <a:gd name="T0" fmla="*/ 7 w 8"/>
                  <a:gd name="T1" fmla="*/ 4 h 5"/>
                  <a:gd name="T2" fmla="*/ 1 w 8"/>
                  <a:gd name="T3" fmla="*/ 1 h 5"/>
                  <a:gd name="T4" fmla="*/ 7 w 8"/>
                  <a:gd name="T5" fmla="*/ 4 h 5"/>
                </a:gdLst>
                <a:ahLst/>
                <a:cxnLst>
                  <a:cxn ang="0">
                    <a:pos x="T0" y="T1"/>
                  </a:cxn>
                  <a:cxn ang="0">
                    <a:pos x="T2" y="T3"/>
                  </a:cxn>
                  <a:cxn ang="0">
                    <a:pos x="T4" y="T5"/>
                  </a:cxn>
                </a:cxnLst>
                <a:rect l="0" t="0" r="r" b="b"/>
                <a:pathLst>
                  <a:path w="8" h="5">
                    <a:moveTo>
                      <a:pt x="7" y="4"/>
                    </a:moveTo>
                    <a:cubicBezTo>
                      <a:pt x="6" y="3"/>
                      <a:pt x="0" y="0"/>
                      <a:pt x="1" y="1"/>
                    </a:cubicBezTo>
                    <a:cubicBezTo>
                      <a:pt x="2" y="2"/>
                      <a:pt x="8" y="5"/>
                      <a:pt x="7"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7" name="Freeform 516"/>
              <p:cNvSpPr>
                <a:spLocks/>
              </p:cNvSpPr>
              <p:nvPr/>
            </p:nvSpPr>
            <p:spPr bwMode="auto">
              <a:xfrm>
                <a:off x="6288369" y="5395156"/>
                <a:ext cx="11984" cy="11987"/>
              </a:xfrm>
              <a:custGeom>
                <a:avLst/>
                <a:gdLst>
                  <a:gd name="T0" fmla="*/ 2 w 3"/>
                  <a:gd name="T1" fmla="*/ 2 h 3"/>
                  <a:gd name="T2" fmla="*/ 0 w 3"/>
                  <a:gd name="T3" fmla="*/ 1 h 3"/>
                  <a:gd name="T4" fmla="*/ 2 w 3"/>
                  <a:gd name="T5" fmla="*/ 2 h 3"/>
                  <a:gd name="T6" fmla="*/ 2 w 3"/>
                  <a:gd name="T7" fmla="*/ 2 h 3"/>
                </a:gdLst>
                <a:ahLst/>
                <a:cxnLst>
                  <a:cxn ang="0">
                    <a:pos x="T0" y="T1"/>
                  </a:cxn>
                  <a:cxn ang="0">
                    <a:pos x="T2" y="T3"/>
                  </a:cxn>
                  <a:cxn ang="0">
                    <a:pos x="T4" y="T5"/>
                  </a:cxn>
                  <a:cxn ang="0">
                    <a:pos x="T6" y="T7"/>
                  </a:cxn>
                </a:cxnLst>
                <a:rect l="0" t="0" r="r" b="b"/>
                <a:pathLst>
                  <a:path w="3" h="3">
                    <a:moveTo>
                      <a:pt x="2" y="2"/>
                    </a:moveTo>
                    <a:cubicBezTo>
                      <a:pt x="2" y="3"/>
                      <a:pt x="1" y="2"/>
                      <a:pt x="0" y="1"/>
                    </a:cubicBezTo>
                    <a:cubicBezTo>
                      <a:pt x="0" y="0"/>
                      <a:pt x="3" y="0"/>
                      <a:pt x="2" y="2"/>
                    </a:cubicBezTo>
                    <a:cubicBezTo>
                      <a:pt x="2" y="3"/>
                      <a:pt x="2" y="1"/>
                      <a:pt x="2"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8" name="Freeform 517"/>
              <p:cNvSpPr>
                <a:spLocks/>
              </p:cNvSpPr>
              <p:nvPr/>
            </p:nvSpPr>
            <p:spPr bwMode="auto">
              <a:xfrm>
                <a:off x="6288369" y="5363192"/>
                <a:ext cx="27962" cy="27969"/>
              </a:xfrm>
              <a:custGeom>
                <a:avLst/>
                <a:gdLst>
                  <a:gd name="T0" fmla="*/ 5 w 7"/>
                  <a:gd name="T1" fmla="*/ 2 h 7"/>
                  <a:gd name="T2" fmla="*/ 4 w 7"/>
                  <a:gd name="T3" fmla="*/ 0 h 7"/>
                  <a:gd name="T4" fmla="*/ 2 w 7"/>
                  <a:gd name="T5" fmla="*/ 1 h 7"/>
                  <a:gd name="T6" fmla="*/ 0 w 7"/>
                  <a:gd name="T7" fmla="*/ 1 h 7"/>
                  <a:gd name="T8" fmla="*/ 2 w 7"/>
                  <a:gd name="T9" fmla="*/ 4 h 7"/>
                  <a:gd name="T10" fmla="*/ 0 w 7"/>
                  <a:gd name="T11" fmla="*/ 6 h 7"/>
                  <a:gd name="T12" fmla="*/ 3 w 7"/>
                  <a:gd name="T13" fmla="*/ 5 h 7"/>
                  <a:gd name="T14" fmla="*/ 4 w 7"/>
                  <a:gd name="T15" fmla="*/ 2 h 7"/>
                  <a:gd name="T16" fmla="*/ 4 w 7"/>
                  <a:gd name="T17" fmla="*/ 4 h 7"/>
                  <a:gd name="T18" fmla="*/ 6 w 7"/>
                  <a:gd name="T19" fmla="*/ 2 h 7"/>
                  <a:gd name="T20" fmla="*/ 5 w 7"/>
                  <a:gd name="T21" fmla="*/ 2 h 7"/>
                  <a:gd name="T22" fmla="*/ 5 w 7"/>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7">
                    <a:moveTo>
                      <a:pt x="5" y="2"/>
                    </a:moveTo>
                    <a:cubicBezTo>
                      <a:pt x="5" y="1"/>
                      <a:pt x="4" y="1"/>
                      <a:pt x="4" y="0"/>
                    </a:cubicBezTo>
                    <a:cubicBezTo>
                      <a:pt x="3" y="0"/>
                      <a:pt x="1" y="0"/>
                      <a:pt x="2" y="1"/>
                    </a:cubicBezTo>
                    <a:cubicBezTo>
                      <a:pt x="4" y="3"/>
                      <a:pt x="1" y="2"/>
                      <a:pt x="0" y="1"/>
                    </a:cubicBezTo>
                    <a:cubicBezTo>
                      <a:pt x="1" y="3"/>
                      <a:pt x="2" y="3"/>
                      <a:pt x="2" y="4"/>
                    </a:cubicBezTo>
                    <a:cubicBezTo>
                      <a:pt x="3" y="6"/>
                      <a:pt x="1" y="5"/>
                      <a:pt x="0" y="6"/>
                    </a:cubicBezTo>
                    <a:cubicBezTo>
                      <a:pt x="0" y="7"/>
                      <a:pt x="4" y="6"/>
                      <a:pt x="3" y="5"/>
                    </a:cubicBezTo>
                    <a:cubicBezTo>
                      <a:pt x="3" y="5"/>
                      <a:pt x="4" y="3"/>
                      <a:pt x="4" y="2"/>
                    </a:cubicBezTo>
                    <a:cubicBezTo>
                      <a:pt x="4" y="2"/>
                      <a:pt x="4" y="3"/>
                      <a:pt x="4" y="4"/>
                    </a:cubicBezTo>
                    <a:cubicBezTo>
                      <a:pt x="4" y="3"/>
                      <a:pt x="6" y="2"/>
                      <a:pt x="6" y="2"/>
                    </a:cubicBezTo>
                    <a:cubicBezTo>
                      <a:pt x="6" y="2"/>
                      <a:pt x="6" y="2"/>
                      <a:pt x="5" y="2"/>
                    </a:cubicBezTo>
                    <a:cubicBezTo>
                      <a:pt x="5" y="1"/>
                      <a:pt x="7" y="2"/>
                      <a:pt x="5"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19" name="Freeform 518"/>
              <p:cNvSpPr>
                <a:spLocks/>
              </p:cNvSpPr>
              <p:nvPr/>
            </p:nvSpPr>
            <p:spPr bwMode="auto">
              <a:xfrm>
                <a:off x="6284374" y="5312580"/>
                <a:ext cx="19973" cy="42620"/>
              </a:xfrm>
              <a:custGeom>
                <a:avLst/>
                <a:gdLst>
                  <a:gd name="T0" fmla="*/ 5 w 5"/>
                  <a:gd name="T1" fmla="*/ 7 h 11"/>
                  <a:gd name="T2" fmla="*/ 2 w 5"/>
                  <a:gd name="T3" fmla="*/ 2 h 11"/>
                  <a:gd name="T4" fmla="*/ 1 w 5"/>
                  <a:gd name="T5" fmla="*/ 6 h 11"/>
                  <a:gd name="T6" fmla="*/ 0 w 5"/>
                  <a:gd name="T7" fmla="*/ 9 h 11"/>
                  <a:gd name="T8" fmla="*/ 2 w 5"/>
                  <a:gd name="T9" fmla="*/ 7 h 11"/>
                  <a:gd name="T10" fmla="*/ 5 w 5"/>
                  <a:gd name="T11" fmla="*/ 7 h 11"/>
                  <a:gd name="T12" fmla="*/ 5 w 5"/>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5" h="11">
                    <a:moveTo>
                      <a:pt x="5" y="7"/>
                    </a:moveTo>
                    <a:cubicBezTo>
                      <a:pt x="5" y="6"/>
                      <a:pt x="4" y="0"/>
                      <a:pt x="2" y="2"/>
                    </a:cubicBezTo>
                    <a:cubicBezTo>
                      <a:pt x="2" y="3"/>
                      <a:pt x="3" y="6"/>
                      <a:pt x="1" y="6"/>
                    </a:cubicBezTo>
                    <a:cubicBezTo>
                      <a:pt x="0" y="6"/>
                      <a:pt x="0" y="7"/>
                      <a:pt x="0" y="9"/>
                    </a:cubicBezTo>
                    <a:cubicBezTo>
                      <a:pt x="1" y="9"/>
                      <a:pt x="2" y="7"/>
                      <a:pt x="2" y="7"/>
                    </a:cubicBezTo>
                    <a:cubicBezTo>
                      <a:pt x="1" y="7"/>
                      <a:pt x="5" y="11"/>
                      <a:pt x="5" y="7"/>
                    </a:cubicBezTo>
                    <a:cubicBezTo>
                      <a:pt x="5" y="6"/>
                      <a:pt x="5" y="8"/>
                      <a:pt x="5"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0" name="Freeform 519"/>
              <p:cNvSpPr>
                <a:spLocks/>
              </p:cNvSpPr>
              <p:nvPr/>
            </p:nvSpPr>
            <p:spPr bwMode="auto">
              <a:xfrm>
                <a:off x="6280380" y="5347209"/>
                <a:ext cx="11984" cy="23973"/>
              </a:xfrm>
              <a:custGeom>
                <a:avLst/>
                <a:gdLst>
                  <a:gd name="T0" fmla="*/ 3 w 3"/>
                  <a:gd name="T1" fmla="*/ 2 h 6"/>
                  <a:gd name="T2" fmla="*/ 1 w 3"/>
                  <a:gd name="T3" fmla="*/ 6 h 6"/>
                  <a:gd name="T4" fmla="*/ 3 w 3"/>
                  <a:gd name="T5" fmla="*/ 2 h 6"/>
                  <a:gd name="T6" fmla="*/ 3 w 3"/>
                  <a:gd name="T7" fmla="*/ 2 h 6"/>
                </a:gdLst>
                <a:ahLst/>
                <a:cxnLst>
                  <a:cxn ang="0">
                    <a:pos x="T0" y="T1"/>
                  </a:cxn>
                  <a:cxn ang="0">
                    <a:pos x="T2" y="T3"/>
                  </a:cxn>
                  <a:cxn ang="0">
                    <a:pos x="T4" y="T5"/>
                  </a:cxn>
                  <a:cxn ang="0">
                    <a:pos x="T6" y="T7"/>
                  </a:cxn>
                </a:cxnLst>
                <a:rect l="0" t="0" r="r" b="b"/>
                <a:pathLst>
                  <a:path w="3" h="6">
                    <a:moveTo>
                      <a:pt x="3" y="2"/>
                    </a:moveTo>
                    <a:cubicBezTo>
                      <a:pt x="2" y="0"/>
                      <a:pt x="0" y="5"/>
                      <a:pt x="1" y="6"/>
                    </a:cubicBezTo>
                    <a:cubicBezTo>
                      <a:pt x="0" y="5"/>
                      <a:pt x="3" y="3"/>
                      <a:pt x="3" y="2"/>
                    </a:cubicBezTo>
                    <a:cubicBezTo>
                      <a:pt x="2" y="1"/>
                      <a:pt x="3" y="2"/>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1" name="Freeform 520"/>
              <p:cNvSpPr>
                <a:spLocks/>
              </p:cNvSpPr>
              <p:nvPr/>
            </p:nvSpPr>
            <p:spPr bwMode="auto">
              <a:xfrm>
                <a:off x="6280380" y="5296598"/>
                <a:ext cx="19973" cy="27969"/>
              </a:xfrm>
              <a:custGeom>
                <a:avLst/>
                <a:gdLst>
                  <a:gd name="T0" fmla="*/ 4 w 5"/>
                  <a:gd name="T1" fmla="*/ 2 h 7"/>
                  <a:gd name="T2" fmla="*/ 3 w 5"/>
                  <a:gd name="T3" fmla="*/ 0 h 7"/>
                  <a:gd name="T4" fmla="*/ 2 w 5"/>
                  <a:gd name="T5" fmla="*/ 3 h 7"/>
                  <a:gd name="T6" fmla="*/ 1 w 5"/>
                  <a:gd name="T7" fmla="*/ 2 h 7"/>
                  <a:gd name="T8" fmla="*/ 0 w 5"/>
                  <a:gd name="T9" fmla="*/ 5 h 7"/>
                  <a:gd name="T10" fmla="*/ 2 w 5"/>
                  <a:gd name="T11" fmla="*/ 7 h 7"/>
                  <a:gd name="T12" fmla="*/ 5 w 5"/>
                  <a:gd name="T13" fmla="*/ 5 h 7"/>
                  <a:gd name="T14" fmla="*/ 4 w 5"/>
                  <a:gd name="T15" fmla="*/ 2 h 7"/>
                  <a:gd name="T16" fmla="*/ 4 w 5"/>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4" y="2"/>
                    </a:moveTo>
                    <a:cubicBezTo>
                      <a:pt x="3" y="3"/>
                      <a:pt x="3" y="0"/>
                      <a:pt x="3" y="0"/>
                    </a:cubicBezTo>
                    <a:cubicBezTo>
                      <a:pt x="3" y="0"/>
                      <a:pt x="3" y="3"/>
                      <a:pt x="2" y="3"/>
                    </a:cubicBezTo>
                    <a:cubicBezTo>
                      <a:pt x="2" y="3"/>
                      <a:pt x="2" y="2"/>
                      <a:pt x="1" y="2"/>
                    </a:cubicBezTo>
                    <a:cubicBezTo>
                      <a:pt x="2" y="2"/>
                      <a:pt x="0" y="5"/>
                      <a:pt x="0" y="5"/>
                    </a:cubicBezTo>
                    <a:cubicBezTo>
                      <a:pt x="0" y="4"/>
                      <a:pt x="4" y="5"/>
                      <a:pt x="2" y="7"/>
                    </a:cubicBezTo>
                    <a:cubicBezTo>
                      <a:pt x="3" y="6"/>
                      <a:pt x="5" y="6"/>
                      <a:pt x="5" y="5"/>
                    </a:cubicBezTo>
                    <a:cubicBezTo>
                      <a:pt x="5" y="4"/>
                      <a:pt x="4" y="1"/>
                      <a:pt x="4" y="2"/>
                    </a:cubicBezTo>
                    <a:cubicBezTo>
                      <a:pt x="3" y="3"/>
                      <a:pt x="4" y="1"/>
                      <a:pt x="4"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2" name="Freeform 521"/>
              <p:cNvSpPr>
                <a:spLocks/>
              </p:cNvSpPr>
              <p:nvPr/>
            </p:nvSpPr>
            <p:spPr bwMode="auto">
              <a:xfrm>
                <a:off x="6300354" y="5219348"/>
                <a:ext cx="19973" cy="18647"/>
              </a:xfrm>
              <a:custGeom>
                <a:avLst/>
                <a:gdLst>
                  <a:gd name="T0" fmla="*/ 3 w 5"/>
                  <a:gd name="T1" fmla="*/ 4 h 5"/>
                  <a:gd name="T2" fmla="*/ 3 w 5"/>
                  <a:gd name="T3" fmla="*/ 0 h 5"/>
                  <a:gd name="T4" fmla="*/ 0 w 5"/>
                  <a:gd name="T5" fmla="*/ 0 h 5"/>
                  <a:gd name="T6" fmla="*/ 2 w 5"/>
                  <a:gd name="T7" fmla="*/ 1 h 5"/>
                  <a:gd name="T8" fmla="*/ 3 w 5"/>
                  <a:gd name="T9" fmla="*/ 4 h 5"/>
                  <a:gd name="T10" fmla="*/ 3 w 5"/>
                  <a:gd name="T11" fmla="*/ 4 h 5"/>
                </a:gdLst>
                <a:ahLst/>
                <a:cxnLst>
                  <a:cxn ang="0">
                    <a:pos x="T0" y="T1"/>
                  </a:cxn>
                  <a:cxn ang="0">
                    <a:pos x="T2" y="T3"/>
                  </a:cxn>
                  <a:cxn ang="0">
                    <a:pos x="T4" y="T5"/>
                  </a:cxn>
                  <a:cxn ang="0">
                    <a:pos x="T6" y="T7"/>
                  </a:cxn>
                  <a:cxn ang="0">
                    <a:pos x="T8" y="T9"/>
                  </a:cxn>
                  <a:cxn ang="0">
                    <a:pos x="T10" y="T11"/>
                  </a:cxn>
                </a:cxnLst>
                <a:rect l="0" t="0" r="r" b="b"/>
                <a:pathLst>
                  <a:path w="5" h="5">
                    <a:moveTo>
                      <a:pt x="3" y="4"/>
                    </a:moveTo>
                    <a:cubicBezTo>
                      <a:pt x="5" y="2"/>
                      <a:pt x="2" y="2"/>
                      <a:pt x="3" y="0"/>
                    </a:cubicBezTo>
                    <a:cubicBezTo>
                      <a:pt x="3" y="0"/>
                      <a:pt x="1" y="0"/>
                      <a:pt x="0" y="0"/>
                    </a:cubicBezTo>
                    <a:cubicBezTo>
                      <a:pt x="0" y="0"/>
                      <a:pt x="2" y="1"/>
                      <a:pt x="2" y="1"/>
                    </a:cubicBezTo>
                    <a:cubicBezTo>
                      <a:pt x="2" y="2"/>
                      <a:pt x="3" y="4"/>
                      <a:pt x="3" y="4"/>
                    </a:cubicBezTo>
                    <a:cubicBezTo>
                      <a:pt x="4" y="3"/>
                      <a:pt x="2" y="5"/>
                      <a:pt x="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3" name="Freeform 522"/>
              <p:cNvSpPr>
                <a:spLocks/>
              </p:cNvSpPr>
              <p:nvPr/>
            </p:nvSpPr>
            <p:spPr bwMode="auto">
              <a:xfrm>
                <a:off x="6304348" y="5148759"/>
                <a:ext cx="23967" cy="42620"/>
              </a:xfrm>
              <a:custGeom>
                <a:avLst/>
                <a:gdLst>
                  <a:gd name="T0" fmla="*/ 3 w 6"/>
                  <a:gd name="T1" fmla="*/ 10 h 11"/>
                  <a:gd name="T2" fmla="*/ 0 w 6"/>
                  <a:gd name="T3" fmla="*/ 9 h 11"/>
                  <a:gd name="T4" fmla="*/ 1 w 6"/>
                  <a:gd name="T5" fmla="*/ 2 h 11"/>
                  <a:gd name="T6" fmla="*/ 4 w 6"/>
                  <a:gd name="T7" fmla="*/ 3 h 11"/>
                  <a:gd name="T8" fmla="*/ 3 w 6"/>
                  <a:gd name="T9" fmla="*/ 10 h 11"/>
                  <a:gd name="T10" fmla="*/ 3 w 6"/>
                  <a:gd name="T11" fmla="*/ 10 h 11"/>
                </a:gdLst>
                <a:ahLst/>
                <a:cxnLst>
                  <a:cxn ang="0">
                    <a:pos x="T0" y="T1"/>
                  </a:cxn>
                  <a:cxn ang="0">
                    <a:pos x="T2" y="T3"/>
                  </a:cxn>
                  <a:cxn ang="0">
                    <a:pos x="T4" y="T5"/>
                  </a:cxn>
                  <a:cxn ang="0">
                    <a:pos x="T6" y="T7"/>
                  </a:cxn>
                  <a:cxn ang="0">
                    <a:pos x="T8" y="T9"/>
                  </a:cxn>
                  <a:cxn ang="0">
                    <a:pos x="T10" y="T11"/>
                  </a:cxn>
                </a:cxnLst>
                <a:rect l="0" t="0" r="r" b="b"/>
                <a:pathLst>
                  <a:path w="6" h="11">
                    <a:moveTo>
                      <a:pt x="3" y="10"/>
                    </a:moveTo>
                    <a:cubicBezTo>
                      <a:pt x="1" y="11"/>
                      <a:pt x="0" y="11"/>
                      <a:pt x="0" y="9"/>
                    </a:cubicBezTo>
                    <a:cubicBezTo>
                      <a:pt x="1" y="7"/>
                      <a:pt x="1" y="4"/>
                      <a:pt x="1" y="2"/>
                    </a:cubicBezTo>
                    <a:cubicBezTo>
                      <a:pt x="1" y="0"/>
                      <a:pt x="5" y="0"/>
                      <a:pt x="4" y="3"/>
                    </a:cubicBezTo>
                    <a:cubicBezTo>
                      <a:pt x="4" y="5"/>
                      <a:pt x="6" y="8"/>
                      <a:pt x="3" y="10"/>
                    </a:cubicBezTo>
                    <a:cubicBezTo>
                      <a:pt x="2" y="10"/>
                      <a:pt x="4" y="9"/>
                      <a:pt x="3"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4" name="Freeform 523"/>
              <p:cNvSpPr>
                <a:spLocks/>
              </p:cNvSpPr>
              <p:nvPr/>
            </p:nvSpPr>
            <p:spPr bwMode="auto">
              <a:xfrm>
                <a:off x="6382909" y="4040631"/>
                <a:ext cx="18642" cy="15983"/>
              </a:xfrm>
              <a:custGeom>
                <a:avLst/>
                <a:gdLst>
                  <a:gd name="T0" fmla="*/ 3 w 5"/>
                  <a:gd name="T1" fmla="*/ 3 h 4"/>
                  <a:gd name="T2" fmla="*/ 1 w 5"/>
                  <a:gd name="T3" fmla="*/ 1 h 4"/>
                  <a:gd name="T4" fmla="*/ 3 w 5"/>
                  <a:gd name="T5" fmla="*/ 3 h 4"/>
                  <a:gd name="T6" fmla="*/ 3 w 5"/>
                  <a:gd name="T7" fmla="*/ 3 h 4"/>
                </a:gdLst>
                <a:ahLst/>
                <a:cxnLst>
                  <a:cxn ang="0">
                    <a:pos x="T0" y="T1"/>
                  </a:cxn>
                  <a:cxn ang="0">
                    <a:pos x="T2" y="T3"/>
                  </a:cxn>
                  <a:cxn ang="0">
                    <a:pos x="T4" y="T5"/>
                  </a:cxn>
                  <a:cxn ang="0">
                    <a:pos x="T6" y="T7"/>
                  </a:cxn>
                </a:cxnLst>
                <a:rect l="0" t="0" r="r" b="b"/>
                <a:pathLst>
                  <a:path w="5" h="4">
                    <a:moveTo>
                      <a:pt x="3" y="3"/>
                    </a:moveTo>
                    <a:cubicBezTo>
                      <a:pt x="2" y="4"/>
                      <a:pt x="0" y="3"/>
                      <a:pt x="1" y="1"/>
                    </a:cubicBezTo>
                    <a:cubicBezTo>
                      <a:pt x="1" y="0"/>
                      <a:pt x="5" y="2"/>
                      <a:pt x="3" y="3"/>
                    </a:cubicBezTo>
                    <a:cubicBezTo>
                      <a:pt x="2" y="4"/>
                      <a:pt x="5" y="2"/>
                      <a:pt x="3"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5" name="Freeform 524"/>
              <p:cNvSpPr>
                <a:spLocks/>
              </p:cNvSpPr>
              <p:nvPr/>
            </p:nvSpPr>
            <p:spPr bwMode="auto">
              <a:xfrm>
                <a:off x="6550682" y="4064605"/>
                <a:ext cx="22636" cy="30634"/>
              </a:xfrm>
              <a:custGeom>
                <a:avLst/>
                <a:gdLst>
                  <a:gd name="T0" fmla="*/ 1 w 6"/>
                  <a:gd name="T1" fmla="*/ 5 h 8"/>
                  <a:gd name="T2" fmla="*/ 2 w 6"/>
                  <a:gd name="T3" fmla="*/ 4 h 8"/>
                  <a:gd name="T4" fmla="*/ 4 w 6"/>
                  <a:gd name="T5" fmla="*/ 2 h 8"/>
                  <a:gd name="T6" fmla="*/ 1 w 6"/>
                  <a:gd name="T7" fmla="*/ 5 h 8"/>
                  <a:gd name="T8" fmla="*/ 1 w 6"/>
                  <a:gd name="T9" fmla="*/ 5 h 8"/>
                </a:gdLst>
                <a:ahLst/>
                <a:cxnLst>
                  <a:cxn ang="0">
                    <a:pos x="T0" y="T1"/>
                  </a:cxn>
                  <a:cxn ang="0">
                    <a:pos x="T2" y="T3"/>
                  </a:cxn>
                  <a:cxn ang="0">
                    <a:pos x="T4" y="T5"/>
                  </a:cxn>
                  <a:cxn ang="0">
                    <a:pos x="T6" y="T7"/>
                  </a:cxn>
                  <a:cxn ang="0">
                    <a:pos x="T8" y="T9"/>
                  </a:cxn>
                </a:cxnLst>
                <a:rect l="0" t="0" r="r" b="b"/>
                <a:pathLst>
                  <a:path w="6" h="8">
                    <a:moveTo>
                      <a:pt x="1" y="5"/>
                    </a:moveTo>
                    <a:cubicBezTo>
                      <a:pt x="0" y="4"/>
                      <a:pt x="2" y="4"/>
                      <a:pt x="2" y="4"/>
                    </a:cubicBezTo>
                    <a:cubicBezTo>
                      <a:pt x="3" y="4"/>
                      <a:pt x="3" y="0"/>
                      <a:pt x="4" y="2"/>
                    </a:cubicBezTo>
                    <a:cubicBezTo>
                      <a:pt x="6" y="4"/>
                      <a:pt x="2" y="8"/>
                      <a:pt x="1" y="5"/>
                    </a:cubicBezTo>
                    <a:cubicBezTo>
                      <a:pt x="0" y="4"/>
                      <a:pt x="1" y="6"/>
                      <a:pt x="1"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6" name="Freeform 525"/>
              <p:cNvSpPr>
                <a:spLocks/>
              </p:cNvSpPr>
              <p:nvPr/>
            </p:nvSpPr>
            <p:spPr bwMode="auto">
              <a:xfrm>
                <a:off x="6765060" y="4276375"/>
                <a:ext cx="54593" cy="50611"/>
              </a:xfrm>
              <a:custGeom>
                <a:avLst/>
                <a:gdLst>
                  <a:gd name="T0" fmla="*/ 12 w 14"/>
                  <a:gd name="T1" fmla="*/ 4 h 13"/>
                  <a:gd name="T2" fmla="*/ 10 w 14"/>
                  <a:gd name="T3" fmla="*/ 3 h 13"/>
                  <a:gd name="T4" fmla="*/ 6 w 14"/>
                  <a:gd name="T5" fmla="*/ 1 h 13"/>
                  <a:gd name="T6" fmla="*/ 2 w 14"/>
                  <a:gd name="T7" fmla="*/ 1 h 13"/>
                  <a:gd name="T8" fmla="*/ 1 w 14"/>
                  <a:gd name="T9" fmla="*/ 2 h 13"/>
                  <a:gd name="T10" fmla="*/ 2 w 14"/>
                  <a:gd name="T11" fmla="*/ 4 h 13"/>
                  <a:gd name="T12" fmla="*/ 1 w 14"/>
                  <a:gd name="T13" fmla="*/ 7 h 13"/>
                  <a:gd name="T14" fmla="*/ 2 w 14"/>
                  <a:gd name="T15" fmla="*/ 10 h 13"/>
                  <a:gd name="T16" fmla="*/ 4 w 14"/>
                  <a:gd name="T17" fmla="*/ 10 h 13"/>
                  <a:gd name="T18" fmla="*/ 7 w 14"/>
                  <a:gd name="T19" fmla="*/ 12 h 13"/>
                  <a:gd name="T20" fmla="*/ 10 w 14"/>
                  <a:gd name="T21" fmla="*/ 10 h 13"/>
                  <a:gd name="T22" fmla="*/ 12 w 14"/>
                  <a:gd name="T23" fmla="*/ 4 h 13"/>
                  <a:gd name="T24" fmla="*/ 12 w 14"/>
                  <a:gd name="T25"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3">
                    <a:moveTo>
                      <a:pt x="12" y="4"/>
                    </a:moveTo>
                    <a:cubicBezTo>
                      <a:pt x="12" y="3"/>
                      <a:pt x="11" y="3"/>
                      <a:pt x="10" y="3"/>
                    </a:cubicBezTo>
                    <a:cubicBezTo>
                      <a:pt x="8" y="2"/>
                      <a:pt x="8" y="1"/>
                      <a:pt x="6" y="1"/>
                    </a:cubicBezTo>
                    <a:cubicBezTo>
                      <a:pt x="5" y="0"/>
                      <a:pt x="3" y="0"/>
                      <a:pt x="2" y="1"/>
                    </a:cubicBezTo>
                    <a:cubicBezTo>
                      <a:pt x="2" y="1"/>
                      <a:pt x="2" y="2"/>
                      <a:pt x="1" y="2"/>
                    </a:cubicBezTo>
                    <a:cubicBezTo>
                      <a:pt x="0" y="4"/>
                      <a:pt x="1" y="3"/>
                      <a:pt x="2" y="4"/>
                    </a:cubicBezTo>
                    <a:cubicBezTo>
                      <a:pt x="2" y="4"/>
                      <a:pt x="1" y="7"/>
                      <a:pt x="1" y="7"/>
                    </a:cubicBezTo>
                    <a:cubicBezTo>
                      <a:pt x="1" y="9"/>
                      <a:pt x="1" y="9"/>
                      <a:pt x="2" y="10"/>
                    </a:cubicBezTo>
                    <a:cubicBezTo>
                      <a:pt x="3" y="11"/>
                      <a:pt x="3" y="10"/>
                      <a:pt x="4" y="10"/>
                    </a:cubicBezTo>
                    <a:cubicBezTo>
                      <a:pt x="6" y="10"/>
                      <a:pt x="5" y="12"/>
                      <a:pt x="7" y="12"/>
                    </a:cubicBezTo>
                    <a:cubicBezTo>
                      <a:pt x="9" y="13"/>
                      <a:pt x="8" y="11"/>
                      <a:pt x="10" y="10"/>
                    </a:cubicBezTo>
                    <a:cubicBezTo>
                      <a:pt x="12" y="8"/>
                      <a:pt x="14" y="7"/>
                      <a:pt x="12" y="4"/>
                    </a:cubicBezTo>
                    <a:cubicBezTo>
                      <a:pt x="12" y="2"/>
                      <a:pt x="14" y="8"/>
                      <a:pt x="12"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7" name="Freeform 526"/>
              <p:cNvSpPr>
                <a:spLocks/>
              </p:cNvSpPr>
              <p:nvPr/>
            </p:nvSpPr>
            <p:spPr bwMode="auto">
              <a:xfrm>
                <a:off x="6445491" y="3915435"/>
                <a:ext cx="38614" cy="15983"/>
              </a:xfrm>
              <a:custGeom>
                <a:avLst/>
                <a:gdLst>
                  <a:gd name="T0" fmla="*/ 9 w 10"/>
                  <a:gd name="T1" fmla="*/ 2 h 4"/>
                  <a:gd name="T2" fmla="*/ 4 w 10"/>
                  <a:gd name="T3" fmla="*/ 0 h 4"/>
                  <a:gd name="T4" fmla="*/ 1 w 10"/>
                  <a:gd name="T5" fmla="*/ 3 h 4"/>
                  <a:gd name="T6" fmla="*/ 9 w 10"/>
                  <a:gd name="T7" fmla="*/ 2 h 4"/>
                  <a:gd name="T8" fmla="*/ 9 w 10"/>
                  <a:gd name="T9" fmla="*/ 2 h 4"/>
                </a:gdLst>
                <a:ahLst/>
                <a:cxnLst>
                  <a:cxn ang="0">
                    <a:pos x="T0" y="T1"/>
                  </a:cxn>
                  <a:cxn ang="0">
                    <a:pos x="T2" y="T3"/>
                  </a:cxn>
                  <a:cxn ang="0">
                    <a:pos x="T4" y="T5"/>
                  </a:cxn>
                  <a:cxn ang="0">
                    <a:pos x="T6" y="T7"/>
                  </a:cxn>
                  <a:cxn ang="0">
                    <a:pos x="T8" y="T9"/>
                  </a:cxn>
                </a:cxnLst>
                <a:rect l="0" t="0" r="r" b="b"/>
                <a:pathLst>
                  <a:path w="10" h="4">
                    <a:moveTo>
                      <a:pt x="9" y="2"/>
                    </a:moveTo>
                    <a:cubicBezTo>
                      <a:pt x="7" y="1"/>
                      <a:pt x="6" y="0"/>
                      <a:pt x="4" y="0"/>
                    </a:cubicBezTo>
                    <a:cubicBezTo>
                      <a:pt x="3" y="0"/>
                      <a:pt x="0" y="1"/>
                      <a:pt x="1" y="3"/>
                    </a:cubicBezTo>
                    <a:cubicBezTo>
                      <a:pt x="2" y="4"/>
                      <a:pt x="9" y="2"/>
                      <a:pt x="9" y="2"/>
                    </a:cubicBezTo>
                    <a:cubicBezTo>
                      <a:pt x="6" y="1"/>
                      <a:pt x="10" y="3"/>
                      <a:pt x="9"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8" name="Freeform 527"/>
              <p:cNvSpPr>
                <a:spLocks/>
              </p:cNvSpPr>
              <p:nvPr/>
            </p:nvSpPr>
            <p:spPr bwMode="auto">
              <a:xfrm>
                <a:off x="6225787" y="3911438"/>
                <a:ext cx="43941" cy="19979"/>
              </a:xfrm>
              <a:custGeom>
                <a:avLst/>
                <a:gdLst>
                  <a:gd name="T0" fmla="*/ 10 w 11"/>
                  <a:gd name="T1" fmla="*/ 4 h 5"/>
                  <a:gd name="T2" fmla="*/ 0 w 11"/>
                  <a:gd name="T3" fmla="*/ 2 h 5"/>
                  <a:gd name="T4" fmla="*/ 5 w 11"/>
                  <a:gd name="T5" fmla="*/ 5 h 5"/>
                  <a:gd name="T6" fmla="*/ 10 w 11"/>
                  <a:gd name="T7" fmla="*/ 4 h 5"/>
                  <a:gd name="T8" fmla="*/ 10 w 11"/>
                  <a:gd name="T9" fmla="*/ 4 h 5"/>
                </a:gdLst>
                <a:ahLst/>
                <a:cxnLst>
                  <a:cxn ang="0">
                    <a:pos x="T0" y="T1"/>
                  </a:cxn>
                  <a:cxn ang="0">
                    <a:pos x="T2" y="T3"/>
                  </a:cxn>
                  <a:cxn ang="0">
                    <a:pos x="T4" y="T5"/>
                  </a:cxn>
                  <a:cxn ang="0">
                    <a:pos x="T6" y="T7"/>
                  </a:cxn>
                  <a:cxn ang="0">
                    <a:pos x="T8" y="T9"/>
                  </a:cxn>
                </a:cxnLst>
                <a:rect l="0" t="0" r="r" b="b"/>
                <a:pathLst>
                  <a:path w="11" h="5">
                    <a:moveTo>
                      <a:pt x="10" y="4"/>
                    </a:moveTo>
                    <a:cubicBezTo>
                      <a:pt x="10" y="1"/>
                      <a:pt x="2" y="0"/>
                      <a:pt x="0" y="2"/>
                    </a:cubicBezTo>
                    <a:cubicBezTo>
                      <a:pt x="0" y="2"/>
                      <a:pt x="4" y="5"/>
                      <a:pt x="5" y="5"/>
                    </a:cubicBezTo>
                    <a:cubicBezTo>
                      <a:pt x="6" y="5"/>
                      <a:pt x="11" y="4"/>
                      <a:pt x="10" y="4"/>
                    </a:cubicBezTo>
                    <a:cubicBezTo>
                      <a:pt x="10" y="3"/>
                      <a:pt x="11" y="5"/>
                      <a:pt x="10"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29" name="Freeform 528"/>
              <p:cNvSpPr>
                <a:spLocks/>
              </p:cNvSpPr>
              <p:nvPr/>
            </p:nvSpPr>
            <p:spPr bwMode="auto">
              <a:xfrm>
                <a:off x="6105950" y="3822203"/>
                <a:ext cx="202394" cy="70590"/>
              </a:xfrm>
              <a:custGeom>
                <a:avLst/>
                <a:gdLst>
                  <a:gd name="T0" fmla="*/ 52 w 52"/>
                  <a:gd name="T1" fmla="*/ 16 h 18"/>
                  <a:gd name="T2" fmla="*/ 41 w 52"/>
                  <a:gd name="T3" fmla="*/ 17 h 18"/>
                  <a:gd name="T4" fmla="*/ 35 w 52"/>
                  <a:gd name="T5" fmla="*/ 17 h 18"/>
                  <a:gd name="T6" fmla="*/ 37 w 52"/>
                  <a:gd name="T7" fmla="*/ 14 h 18"/>
                  <a:gd name="T8" fmla="*/ 32 w 52"/>
                  <a:gd name="T9" fmla="*/ 11 h 18"/>
                  <a:gd name="T10" fmla="*/ 28 w 52"/>
                  <a:gd name="T11" fmla="*/ 8 h 18"/>
                  <a:gd name="T12" fmla="*/ 20 w 52"/>
                  <a:gd name="T13" fmla="*/ 5 h 18"/>
                  <a:gd name="T14" fmla="*/ 14 w 52"/>
                  <a:gd name="T15" fmla="*/ 5 h 18"/>
                  <a:gd name="T16" fmla="*/ 16 w 52"/>
                  <a:gd name="T17" fmla="*/ 3 h 18"/>
                  <a:gd name="T18" fmla="*/ 8 w 52"/>
                  <a:gd name="T19" fmla="*/ 3 h 18"/>
                  <a:gd name="T20" fmla="*/ 0 w 52"/>
                  <a:gd name="T21" fmla="*/ 6 h 18"/>
                  <a:gd name="T22" fmla="*/ 6 w 52"/>
                  <a:gd name="T23" fmla="*/ 2 h 18"/>
                  <a:gd name="T24" fmla="*/ 16 w 52"/>
                  <a:gd name="T25" fmla="*/ 0 h 18"/>
                  <a:gd name="T26" fmla="*/ 24 w 52"/>
                  <a:gd name="T27" fmla="*/ 1 h 18"/>
                  <a:gd name="T28" fmla="*/ 31 w 52"/>
                  <a:gd name="T29" fmla="*/ 4 h 18"/>
                  <a:gd name="T30" fmla="*/ 32 w 52"/>
                  <a:gd name="T31" fmla="*/ 4 h 18"/>
                  <a:gd name="T32" fmla="*/ 34 w 52"/>
                  <a:gd name="T33" fmla="*/ 5 h 18"/>
                  <a:gd name="T34" fmla="*/ 38 w 52"/>
                  <a:gd name="T35" fmla="*/ 8 h 18"/>
                  <a:gd name="T36" fmla="*/ 45 w 52"/>
                  <a:gd name="T37" fmla="*/ 11 h 18"/>
                  <a:gd name="T38" fmla="*/ 52 w 52"/>
                  <a:gd name="T3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18">
                    <a:moveTo>
                      <a:pt x="52" y="16"/>
                    </a:moveTo>
                    <a:cubicBezTo>
                      <a:pt x="52" y="17"/>
                      <a:pt x="42" y="17"/>
                      <a:pt x="41" y="17"/>
                    </a:cubicBezTo>
                    <a:cubicBezTo>
                      <a:pt x="39" y="17"/>
                      <a:pt x="37" y="18"/>
                      <a:pt x="35" y="17"/>
                    </a:cubicBezTo>
                    <a:cubicBezTo>
                      <a:pt x="34" y="16"/>
                      <a:pt x="41" y="15"/>
                      <a:pt x="37" y="14"/>
                    </a:cubicBezTo>
                    <a:cubicBezTo>
                      <a:pt x="35" y="13"/>
                      <a:pt x="33" y="13"/>
                      <a:pt x="32" y="11"/>
                    </a:cubicBezTo>
                    <a:cubicBezTo>
                      <a:pt x="30" y="9"/>
                      <a:pt x="31" y="8"/>
                      <a:pt x="28" y="8"/>
                    </a:cubicBezTo>
                    <a:cubicBezTo>
                      <a:pt x="24" y="9"/>
                      <a:pt x="23" y="6"/>
                      <a:pt x="20" y="5"/>
                    </a:cubicBezTo>
                    <a:cubicBezTo>
                      <a:pt x="19" y="5"/>
                      <a:pt x="15" y="6"/>
                      <a:pt x="14" y="5"/>
                    </a:cubicBezTo>
                    <a:cubicBezTo>
                      <a:pt x="14" y="4"/>
                      <a:pt x="16" y="4"/>
                      <a:pt x="16" y="3"/>
                    </a:cubicBezTo>
                    <a:cubicBezTo>
                      <a:pt x="16" y="2"/>
                      <a:pt x="9" y="3"/>
                      <a:pt x="8" y="3"/>
                    </a:cubicBezTo>
                    <a:cubicBezTo>
                      <a:pt x="8" y="4"/>
                      <a:pt x="0" y="7"/>
                      <a:pt x="0" y="6"/>
                    </a:cubicBezTo>
                    <a:cubicBezTo>
                      <a:pt x="0" y="4"/>
                      <a:pt x="4" y="2"/>
                      <a:pt x="6" y="2"/>
                    </a:cubicBezTo>
                    <a:cubicBezTo>
                      <a:pt x="9" y="0"/>
                      <a:pt x="12" y="0"/>
                      <a:pt x="16" y="0"/>
                    </a:cubicBezTo>
                    <a:cubicBezTo>
                      <a:pt x="18" y="0"/>
                      <a:pt x="22" y="0"/>
                      <a:pt x="24" y="1"/>
                    </a:cubicBezTo>
                    <a:cubicBezTo>
                      <a:pt x="26" y="2"/>
                      <a:pt x="28" y="4"/>
                      <a:pt x="31" y="4"/>
                    </a:cubicBezTo>
                    <a:cubicBezTo>
                      <a:pt x="31" y="4"/>
                      <a:pt x="31" y="3"/>
                      <a:pt x="32" y="4"/>
                    </a:cubicBezTo>
                    <a:cubicBezTo>
                      <a:pt x="33" y="5"/>
                      <a:pt x="33" y="5"/>
                      <a:pt x="34" y="5"/>
                    </a:cubicBezTo>
                    <a:cubicBezTo>
                      <a:pt x="35" y="6"/>
                      <a:pt x="37" y="7"/>
                      <a:pt x="38" y="8"/>
                    </a:cubicBezTo>
                    <a:cubicBezTo>
                      <a:pt x="40" y="9"/>
                      <a:pt x="44" y="9"/>
                      <a:pt x="45" y="11"/>
                    </a:cubicBezTo>
                    <a:cubicBezTo>
                      <a:pt x="47" y="13"/>
                      <a:pt x="52" y="13"/>
                      <a:pt x="52" y="1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0" name="Freeform 529"/>
              <p:cNvSpPr>
                <a:spLocks/>
              </p:cNvSpPr>
              <p:nvPr/>
            </p:nvSpPr>
            <p:spPr bwMode="auto">
              <a:xfrm>
                <a:off x="6225787" y="3779582"/>
                <a:ext cx="15979" cy="14651"/>
              </a:xfrm>
              <a:custGeom>
                <a:avLst/>
                <a:gdLst>
                  <a:gd name="T0" fmla="*/ 2 w 4"/>
                  <a:gd name="T1" fmla="*/ 4 h 4"/>
                  <a:gd name="T2" fmla="*/ 1 w 4"/>
                  <a:gd name="T3" fmla="*/ 0 h 4"/>
                  <a:gd name="T4" fmla="*/ 2 w 4"/>
                  <a:gd name="T5" fmla="*/ 4 h 4"/>
                  <a:gd name="T6" fmla="*/ 2 w 4"/>
                  <a:gd name="T7" fmla="*/ 4 h 4"/>
                </a:gdLst>
                <a:ahLst/>
                <a:cxnLst>
                  <a:cxn ang="0">
                    <a:pos x="T0" y="T1"/>
                  </a:cxn>
                  <a:cxn ang="0">
                    <a:pos x="T2" y="T3"/>
                  </a:cxn>
                  <a:cxn ang="0">
                    <a:pos x="T4" y="T5"/>
                  </a:cxn>
                  <a:cxn ang="0">
                    <a:pos x="T6" y="T7"/>
                  </a:cxn>
                </a:cxnLst>
                <a:rect l="0" t="0" r="r" b="b"/>
                <a:pathLst>
                  <a:path w="4" h="4">
                    <a:moveTo>
                      <a:pt x="2" y="4"/>
                    </a:moveTo>
                    <a:cubicBezTo>
                      <a:pt x="0" y="4"/>
                      <a:pt x="1" y="1"/>
                      <a:pt x="1" y="0"/>
                    </a:cubicBezTo>
                    <a:cubicBezTo>
                      <a:pt x="2" y="0"/>
                      <a:pt x="4" y="4"/>
                      <a:pt x="2" y="4"/>
                    </a:cubicBezTo>
                    <a:cubicBezTo>
                      <a:pt x="1" y="4"/>
                      <a:pt x="4" y="4"/>
                      <a:pt x="2"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1" name="Freeform 530"/>
              <p:cNvSpPr>
                <a:spLocks/>
              </p:cNvSpPr>
              <p:nvPr/>
            </p:nvSpPr>
            <p:spPr bwMode="auto">
              <a:xfrm>
                <a:off x="6324321" y="3860828"/>
                <a:ext cx="7990" cy="7992"/>
              </a:xfrm>
              <a:custGeom>
                <a:avLst/>
                <a:gdLst>
                  <a:gd name="T0" fmla="*/ 2 w 2"/>
                  <a:gd name="T1" fmla="*/ 1 h 2"/>
                  <a:gd name="T2" fmla="*/ 0 w 2"/>
                  <a:gd name="T3" fmla="*/ 1 h 2"/>
                  <a:gd name="T4" fmla="*/ 2 w 2"/>
                  <a:gd name="T5" fmla="*/ 1 h 2"/>
                </a:gdLst>
                <a:ahLst/>
                <a:cxnLst>
                  <a:cxn ang="0">
                    <a:pos x="T0" y="T1"/>
                  </a:cxn>
                  <a:cxn ang="0">
                    <a:pos x="T2" y="T3"/>
                  </a:cxn>
                  <a:cxn ang="0">
                    <a:pos x="T4" y="T5"/>
                  </a:cxn>
                </a:cxnLst>
                <a:rect l="0" t="0" r="r" b="b"/>
                <a:pathLst>
                  <a:path w="2" h="2">
                    <a:moveTo>
                      <a:pt x="2" y="1"/>
                    </a:moveTo>
                    <a:cubicBezTo>
                      <a:pt x="2" y="0"/>
                      <a:pt x="0" y="0"/>
                      <a:pt x="0" y="1"/>
                    </a:cubicBezTo>
                    <a:cubicBezTo>
                      <a:pt x="0" y="1"/>
                      <a:pt x="2" y="2"/>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2" name="Freeform 531"/>
              <p:cNvSpPr>
                <a:spLocks/>
              </p:cNvSpPr>
              <p:nvPr/>
            </p:nvSpPr>
            <p:spPr bwMode="auto">
              <a:xfrm>
                <a:off x="6558671" y="3285454"/>
                <a:ext cx="22636" cy="39956"/>
              </a:xfrm>
              <a:custGeom>
                <a:avLst/>
                <a:gdLst>
                  <a:gd name="T0" fmla="*/ 3 w 6"/>
                  <a:gd name="T1" fmla="*/ 8 h 10"/>
                  <a:gd name="T2" fmla="*/ 0 w 6"/>
                  <a:gd name="T3" fmla="*/ 7 h 10"/>
                  <a:gd name="T4" fmla="*/ 4 w 6"/>
                  <a:gd name="T5" fmla="*/ 2 h 10"/>
                  <a:gd name="T6" fmla="*/ 6 w 6"/>
                  <a:gd name="T7" fmla="*/ 4 h 10"/>
                  <a:gd name="T8" fmla="*/ 3 w 6"/>
                  <a:gd name="T9" fmla="*/ 8 h 10"/>
                  <a:gd name="T10" fmla="*/ 3 w 6"/>
                  <a:gd name="T11" fmla="*/ 8 h 10"/>
                </a:gdLst>
                <a:ahLst/>
                <a:cxnLst>
                  <a:cxn ang="0">
                    <a:pos x="T0" y="T1"/>
                  </a:cxn>
                  <a:cxn ang="0">
                    <a:pos x="T2" y="T3"/>
                  </a:cxn>
                  <a:cxn ang="0">
                    <a:pos x="T4" y="T5"/>
                  </a:cxn>
                  <a:cxn ang="0">
                    <a:pos x="T6" y="T7"/>
                  </a:cxn>
                  <a:cxn ang="0">
                    <a:pos x="T8" y="T9"/>
                  </a:cxn>
                  <a:cxn ang="0">
                    <a:pos x="T10" y="T11"/>
                  </a:cxn>
                </a:cxnLst>
                <a:rect l="0" t="0" r="r" b="b"/>
                <a:pathLst>
                  <a:path w="6" h="10">
                    <a:moveTo>
                      <a:pt x="3" y="8"/>
                    </a:moveTo>
                    <a:cubicBezTo>
                      <a:pt x="2" y="10"/>
                      <a:pt x="0" y="9"/>
                      <a:pt x="0" y="7"/>
                    </a:cubicBezTo>
                    <a:cubicBezTo>
                      <a:pt x="1" y="6"/>
                      <a:pt x="3" y="3"/>
                      <a:pt x="4" y="2"/>
                    </a:cubicBezTo>
                    <a:cubicBezTo>
                      <a:pt x="6" y="0"/>
                      <a:pt x="6" y="3"/>
                      <a:pt x="6" y="4"/>
                    </a:cubicBezTo>
                    <a:cubicBezTo>
                      <a:pt x="6" y="6"/>
                      <a:pt x="3" y="6"/>
                      <a:pt x="3" y="8"/>
                    </a:cubicBezTo>
                    <a:cubicBezTo>
                      <a:pt x="2" y="10"/>
                      <a:pt x="3" y="8"/>
                      <a:pt x="3"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3" name="Freeform 532"/>
              <p:cNvSpPr>
                <a:spLocks/>
              </p:cNvSpPr>
              <p:nvPr/>
            </p:nvSpPr>
            <p:spPr bwMode="auto">
              <a:xfrm>
                <a:off x="6569324" y="3305432"/>
                <a:ext cx="27962" cy="15983"/>
              </a:xfrm>
              <a:custGeom>
                <a:avLst/>
                <a:gdLst>
                  <a:gd name="T0" fmla="*/ 3 w 7"/>
                  <a:gd name="T1" fmla="*/ 4 h 4"/>
                  <a:gd name="T2" fmla="*/ 5 w 7"/>
                  <a:gd name="T3" fmla="*/ 1 h 4"/>
                  <a:gd name="T4" fmla="*/ 3 w 7"/>
                  <a:gd name="T5" fmla="*/ 4 h 4"/>
                  <a:gd name="T6" fmla="*/ 3 w 7"/>
                  <a:gd name="T7" fmla="*/ 4 h 4"/>
                </a:gdLst>
                <a:ahLst/>
                <a:cxnLst>
                  <a:cxn ang="0">
                    <a:pos x="T0" y="T1"/>
                  </a:cxn>
                  <a:cxn ang="0">
                    <a:pos x="T2" y="T3"/>
                  </a:cxn>
                  <a:cxn ang="0">
                    <a:pos x="T4" y="T5"/>
                  </a:cxn>
                  <a:cxn ang="0">
                    <a:pos x="T6" y="T7"/>
                  </a:cxn>
                </a:cxnLst>
                <a:rect l="0" t="0" r="r" b="b"/>
                <a:pathLst>
                  <a:path w="7" h="4">
                    <a:moveTo>
                      <a:pt x="3" y="4"/>
                    </a:moveTo>
                    <a:cubicBezTo>
                      <a:pt x="0" y="4"/>
                      <a:pt x="3" y="0"/>
                      <a:pt x="5" y="1"/>
                    </a:cubicBezTo>
                    <a:cubicBezTo>
                      <a:pt x="7" y="1"/>
                      <a:pt x="4" y="4"/>
                      <a:pt x="3" y="4"/>
                    </a:cubicBezTo>
                    <a:cubicBezTo>
                      <a:pt x="2" y="4"/>
                      <a:pt x="4" y="4"/>
                      <a:pt x="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4" name="Freeform 533"/>
              <p:cNvSpPr>
                <a:spLocks/>
              </p:cNvSpPr>
              <p:nvPr/>
            </p:nvSpPr>
            <p:spPr bwMode="auto">
              <a:xfrm>
                <a:off x="6492093" y="3289449"/>
                <a:ext cx="58587" cy="27969"/>
              </a:xfrm>
              <a:custGeom>
                <a:avLst/>
                <a:gdLst>
                  <a:gd name="T0" fmla="*/ 11 w 15"/>
                  <a:gd name="T1" fmla="*/ 6 h 7"/>
                  <a:gd name="T2" fmla="*/ 10 w 15"/>
                  <a:gd name="T3" fmla="*/ 5 h 7"/>
                  <a:gd name="T4" fmla="*/ 7 w 15"/>
                  <a:gd name="T5" fmla="*/ 5 h 7"/>
                  <a:gd name="T6" fmla="*/ 3 w 15"/>
                  <a:gd name="T7" fmla="*/ 0 h 7"/>
                  <a:gd name="T8" fmla="*/ 6 w 15"/>
                  <a:gd name="T9" fmla="*/ 2 h 7"/>
                  <a:gd name="T10" fmla="*/ 8 w 15"/>
                  <a:gd name="T11" fmla="*/ 3 h 7"/>
                  <a:gd name="T12" fmla="*/ 15 w 15"/>
                  <a:gd name="T13" fmla="*/ 3 h 7"/>
                  <a:gd name="T14" fmla="*/ 11 w 15"/>
                  <a:gd name="T15" fmla="*/ 6 h 7"/>
                  <a:gd name="T16" fmla="*/ 11 w 15"/>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7">
                    <a:moveTo>
                      <a:pt x="11" y="6"/>
                    </a:moveTo>
                    <a:cubicBezTo>
                      <a:pt x="10" y="6"/>
                      <a:pt x="10" y="6"/>
                      <a:pt x="10" y="5"/>
                    </a:cubicBezTo>
                    <a:cubicBezTo>
                      <a:pt x="10" y="5"/>
                      <a:pt x="8" y="6"/>
                      <a:pt x="7" y="5"/>
                    </a:cubicBezTo>
                    <a:cubicBezTo>
                      <a:pt x="7" y="4"/>
                      <a:pt x="0" y="1"/>
                      <a:pt x="3" y="0"/>
                    </a:cubicBezTo>
                    <a:cubicBezTo>
                      <a:pt x="4" y="0"/>
                      <a:pt x="5" y="2"/>
                      <a:pt x="6" y="2"/>
                    </a:cubicBezTo>
                    <a:cubicBezTo>
                      <a:pt x="7" y="3"/>
                      <a:pt x="7" y="2"/>
                      <a:pt x="8" y="3"/>
                    </a:cubicBezTo>
                    <a:cubicBezTo>
                      <a:pt x="9" y="4"/>
                      <a:pt x="13" y="2"/>
                      <a:pt x="15" y="3"/>
                    </a:cubicBezTo>
                    <a:cubicBezTo>
                      <a:pt x="14" y="3"/>
                      <a:pt x="12" y="6"/>
                      <a:pt x="11" y="6"/>
                    </a:cubicBezTo>
                    <a:cubicBezTo>
                      <a:pt x="9" y="7"/>
                      <a:pt x="12" y="6"/>
                      <a:pt x="11"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5" name="Freeform 534"/>
              <p:cNvSpPr>
                <a:spLocks/>
              </p:cNvSpPr>
              <p:nvPr/>
            </p:nvSpPr>
            <p:spPr bwMode="auto">
              <a:xfrm>
                <a:off x="6504079" y="3212199"/>
                <a:ext cx="61250" cy="30634"/>
              </a:xfrm>
              <a:custGeom>
                <a:avLst/>
                <a:gdLst>
                  <a:gd name="T0" fmla="*/ 13 w 16"/>
                  <a:gd name="T1" fmla="*/ 6 h 8"/>
                  <a:gd name="T2" fmla="*/ 0 w 16"/>
                  <a:gd name="T3" fmla="*/ 2 h 8"/>
                  <a:gd name="T4" fmla="*/ 13 w 16"/>
                  <a:gd name="T5" fmla="*/ 6 h 8"/>
                  <a:gd name="T6" fmla="*/ 13 w 16"/>
                  <a:gd name="T7" fmla="*/ 6 h 8"/>
                </a:gdLst>
                <a:ahLst/>
                <a:cxnLst>
                  <a:cxn ang="0">
                    <a:pos x="T0" y="T1"/>
                  </a:cxn>
                  <a:cxn ang="0">
                    <a:pos x="T2" y="T3"/>
                  </a:cxn>
                  <a:cxn ang="0">
                    <a:pos x="T4" y="T5"/>
                  </a:cxn>
                  <a:cxn ang="0">
                    <a:pos x="T6" y="T7"/>
                  </a:cxn>
                </a:cxnLst>
                <a:rect l="0" t="0" r="r" b="b"/>
                <a:pathLst>
                  <a:path w="16" h="8">
                    <a:moveTo>
                      <a:pt x="13" y="6"/>
                    </a:moveTo>
                    <a:cubicBezTo>
                      <a:pt x="11" y="8"/>
                      <a:pt x="1" y="4"/>
                      <a:pt x="0" y="2"/>
                    </a:cubicBezTo>
                    <a:cubicBezTo>
                      <a:pt x="0" y="0"/>
                      <a:pt x="16" y="4"/>
                      <a:pt x="13" y="6"/>
                    </a:cubicBezTo>
                    <a:cubicBezTo>
                      <a:pt x="12" y="7"/>
                      <a:pt x="14" y="5"/>
                      <a:pt x="13"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6" name="Freeform 535"/>
              <p:cNvSpPr>
                <a:spLocks/>
              </p:cNvSpPr>
              <p:nvPr/>
            </p:nvSpPr>
            <p:spPr bwMode="auto">
              <a:xfrm>
                <a:off x="6601281" y="3172243"/>
                <a:ext cx="125165" cy="121201"/>
              </a:xfrm>
              <a:custGeom>
                <a:avLst/>
                <a:gdLst>
                  <a:gd name="T0" fmla="*/ 19 w 32"/>
                  <a:gd name="T1" fmla="*/ 1 h 31"/>
                  <a:gd name="T2" fmla="*/ 17 w 32"/>
                  <a:gd name="T3" fmla="*/ 0 h 31"/>
                  <a:gd name="T4" fmla="*/ 14 w 32"/>
                  <a:gd name="T5" fmla="*/ 2 h 31"/>
                  <a:gd name="T6" fmla="*/ 11 w 32"/>
                  <a:gd name="T7" fmla="*/ 5 h 31"/>
                  <a:gd name="T8" fmla="*/ 9 w 32"/>
                  <a:gd name="T9" fmla="*/ 7 h 31"/>
                  <a:gd name="T10" fmla="*/ 7 w 32"/>
                  <a:gd name="T11" fmla="*/ 13 h 31"/>
                  <a:gd name="T12" fmla="*/ 5 w 32"/>
                  <a:gd name="T13" fmla="*/ 17 h 31"/>
                  <a:gd name="T14" fmla="*/ 2 w 32"/>
                  <a:gd name="T15" fmla="*/ 19 h 31"/>
                  <a:gd name="T16" fmla="*/ 4 w 32"/>
                  <a:gd name="T17" fmla="*/ 21 h 31"/>
                  <a:gd name="T18" fmla="*/ 0 w 32"/>
                  <a:gd name="T19" fmla="*/ 25 h 31"/>
                  <a:gd name="T20" fmla="*/ 4 w 32"/>
                  <a:gd name="T21" fmla="*/ 25 h 31"/>
                  <a:gd name="T22" fmla="*/ 10 w 32"/>
                  <a:gd name="T23" fmla="*/ 26 h 31"/>
                  <a:gd name="T24" fmla="*/ 19 w 32"/>
                  <a:gd name="T25" fmla="*/ 27 h 31"/>
                  <a:gd name="T26" fmla="*/ 22 w 32"/>
                  <a:gd name="T27" fmla="*/ 26 h 31"/>
                  <a:gd name="T28" fmla="*/ 19 w 32"/>
                  <a:gd name="T29" fmla="*/ 30 h 31"/>
                  <a:gd name="T30" fmla="*/ 22 w 32"/>
                  <a:gd name="T31" fmla="*/ 28 h 31"/>
                  <a:gd name="T32" fmla="*/ 27 w 32"/>
                  <a:gd name="T33" fmla="*/ 26 h 31"/>
                  <a:gd name="T34" fmla="*/ 32 w 32"/>
                  <a:gd name="T35" fmla="*/ 20 h 31"/>
                  <a:gd name="T36" fmla="*/ 29 w 32"/>
                  <a:gd name="T37" fmla="*/ 20 h 31"/>
                  <a:gd name="T38" fmla="*/ 26 w 32"/>
                  <a:gd name="T39" fmla="*/ 18 h 31"/>
                  <a:gd name="T40" fmla="*/ 29 w 32"/>
                  <a:gd name="T41" fmla="*/ 15 h 31"/>
                  <a:gd name="T42" fmla="*/ 26 w 32"/>
                  <a:gd name="T43" fmla="*/ 15 h 31"/>
                  <a:gd name="T44" fmla="*/ 24 w 32"/>
                  <a:gd name="T45" fmla="*/ 13 h 31"/>
                  <a:gd name="T46" fmla="*/ 21 w 32"/>
                  <a:gd name="T47" fmla="*/ 16 h 31"/>
                  <a:gd name="T48" fmla="*/ 18 w 32"/>
                  <a:gd name="T49" fmla="*/ 13 h 31"/>
                  <a:gd name="T50" fmla="*/ 19 w 32"/>
                  <a:gd name="T51" fmla="*/ 11 h 31"/>
                  <a:gd name="T52" fmla="*/ 16 w 32"/>
                  <a:gd name="T53" fmla="*/ 9 h 31"/>
                  <a:gd name="T54" fmla="*/ 14 w 32"/>
                  <a:gd name="T55" fmla="*/ 12 h 31"/>
                  <a:gd name="T56" fmla="*/ 16 w 32"/>
                  <a:gd name="T57" fmla="*/ 7 h 31"/>
                  <a:gd name="T58" fmla="*/ 18 w 32"/>
                  <a:gd name="T59" fmla="*/ 4 h 31"/>
                  <a:gd name="T60" fmla="*/ 18 w 32"/>
                  <a:gd name="T61" fmla="*/ 2 h 31"/>
                  <a:gd name="T62" fmla="*/ 19 w 32"/>
                  <a:gd name="T63" fmla="*/ 1 h 31"/>
                  <a:gd name="T64" fmla="*/ 19 w 32"/>
                  <a:gd name="T6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1">
                    <a:moveTo>
                      <a:pt x="19" y="1"/>
                    </a:moveTo>
                    <a:cubicBezTo>
                      <a:pt x="20" y="0"/>
                      <a:pt x="17" y="0"/>
                      <a:pt x="17" y="0"/>
                    </a:cubicBezTo>
                    <a:cubicBezTo>
                      <a:pt x="16" y="0"/>
                      <a:pt x="15" y="1"/>
                      <a:pt x="14" y="2"/>
                    </a:cubicBezTo>
                    <a:cubicBezTo>
                      <a:pt x="13" y="3"/>
                      <a:pt x="12" y="4"/>
                      <a:pt x="11" y="5"/>
                    </a:cubicBezTo>
                    <a:cubicBezTo>
                      <a:pt x="11" y="6"/>
                      <a:pt x="10" y="7"/>
                      <a:pt x="9" y="7"/>
                    </a:cubicBezTo>
                    <a:cubicBezTo>
                      <a:pt x="9" y="9"/>
                      <a:pt x="8" y="11"/>
                      <a:pt x="7" y="13"/>
                    </a:cubicBezTo>
                    <a:cubicBezTo>
                      <a:pt x="7" y="15"/>
                      <a:pt x="6" y="16"/>
                      <a:pt x="5" y="17"/>
                    </a:cubicBezTo>
                    <a:cubicBezTo>
                      <a:pt x="4" y="18"/>
                      <a:pt x="2" y="19"/>
                      <a:pt x="2" y="19"/>
                    </a:cubicBezTo>
                    <a:cubicBezTo>
                      <a:pt x="2" y="20"/>
                      <a:pt x="4" y="20"/>
                      <a:pt x="4" y="21"/>
                    </a:cubicBezTo>
                    <a:cubicBezTo>
                      <a:pt x="4" y="22"/>
                      <a:pt x="0" y="24"/>
                      <a:pt x="0" y="25"/>
                    </a:cubicBezTo>
                    <a:cubicBezTo>
                      <a:pt x="0" y="27"/>
                      <a:pt x="3" y="26"/>
                      <a:pt x="4" y="25"/>
                    </a:cubicBezTo>
                    <a:cubicBezTo>
                      <a:pt x="6" y="25"/>
                      <a:pt x="8" y="26"/>
                      <a:pt x="10" y="26"/>
                    </a:cubicBezTo>
                    <a:cubicBezTo>
                      <a:pt x="13" y="27"/>
                      <a:pt x="16" y="26"/>
                      <a:pt x="19" y="27"/>
                    </a:cubicBezTo>
                    <a:cubicBezTo>
                      <a:pt x="19" y="27"/>
                      <a:pt x="22" y="25"/>
                      <a:pt x="22" y="26"/>
                    </a:cubicBezTo>
                    <a:cubicBezTo>
                      <a:pt x="22" y="27"/>
                      <a:pt x="19" y="30"/>
                      <a:pt x="19" y="30"/>
                    </a:cubicBezTo>
                    <a:cubicBezTo>
                      <a:pt x="20" y="31"/>
                      <a:pt x="22" y="28"/>
                      <a:pt x="22" y="28"/>
                    </a:cubicBezTo>
                    <a:cubicBezTo>
                      <a:pt x="24" y="27"/>
                      <a:pt x="26" y="27"/>
                      <a:pt x="27" y="26"/>
                    </a:cubicBezTo>
                    <a:cubicBezTo>
                      <a:pt x="27" y="25"/>
                      <a:pt x="32" y="20"/>
                      <a:pt x="32" y="20"/>
                    </a:cubicBezTo>
                    <a:cubicBezTo>
                      <a:pt x="31" y="19"/>
                      <a:pt x="30" y="20"/>
                      <a:pt x="29" y="20"/>
                    </a:cubicBezTo>
                    <a:cubicBezTo>
                      <a:pt x="29" y="20"/>
                      <a:pt x="26" y="18"/>
                      <a:pt x="26" y="18"/>
                    </a:cubicBezTo>
                    <a:cubicBezTo>
                      <a:pt x="26" y="17"/>
                      <a:pt x="30" y="16"/>
                      <a:pt x="29" y="15"/>
                    </a:cubicBezTo>
                    <a:cubicBezTo>
                      <a:pt x="29" y="14"/>
                      <a:pt x="27" y="15"/>
                      <a:pt x="26" y="15"/>
                    </a:cubicBezTo>
                    <a:cubicBezTo>
                      <a:pt x="25" y="15"/>
                      <a:pt x="25" y="13"/>
                      <a:pt x="24" y="13"/>
                    </a:cubicBezTo>
                    <a:cubicBezTo>
                      <a:pt x="24" y="13"/>
                      <a:pt x="21" y="16"/>
                      <a:pt x="21" y="16"/>
                    </a:cubicBezTo>
                    <a:cubicBezTo>
                      <a:pt x="20" y="14"/>
                      <a:pt x="20" y="14"/>
                      <a:pt x="18" y="13"/>
                    </a:cubicBezTo>
                    <a:cubicBezTo>
                      <a:pt x="16" y="12"/>
                      <a:pt x="19" y="12"/>
                      <a:pt x="19" y="11"/>
                    </a:cubicBezTo>
                    <a:cubicBezTo>
                      <a:pt x="19" y="11"/>
                      <a:pt x="17" y="9"/>
                      <a:pt x="16" y="9"/>
                    </a:cubicBezTo>
                    <a:cubicBezTo>
                      <a:pt x="16" y="10"/>
                      <a:pt x="14" y="13"/>
                      <a:pt x="14" y="12"/>
                    </a:cubicBezTo>
                    <a:cubicBezTo>
                      <a:pt x="12" y="11"/>
                      <a:pt x="15" y="7"/>
                      <a:pt x="16" y="7"/>
                    </a:cubicBezTo>
                    <a:cubicBezTo>
                      <a:pt x="17" y="6"/>
                      <a:pt x="17" y="5"/>
                      <a:pt x="18" y="4"/>
                    </a:cubicBezTo>
                    <a:cubicBezTo>
                      <a:pt x="18" y="3"/>
                      <a:pt x="18" y="2"/>
                      <a:pt x="18" y="2"/>
                    </a:cubicBezTo>
                    <a:cubicBezTo>
                      <a:pt x="18" y="2"/>
                      <a:pt x="19" y="1"/>
                      <a:pt x="19" y="1"/>
                    </a:cubicBezTo>
                    <a:cubicBezTo>
                      <a:pt x="20" y="0"/>
                      <a:pt x="19" y="1"/>
                      <a:pt x="19"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7" name="Freeform 536"/>
              <p:cNvSpPr>
                <a:spLocks/>
              </p:cNvSpPr>
              <p:nvPr/>
            </p:nvSpPr>
            <p:spPr bwMode="auto">
              <a:xfrm>
                <a:off x="6702478" y="3258815"/>
                <a:ext cx="31956" cy="38624"/>
              </a:xfrm>
              <a:custGeom>
                <a:avLst/>
                <a:gdLst>
                  <a:gd name="T0" fmla="*/ 6 w 8"/>
                  <a:gd name="T1" fmla="*/ 1 h 10"/>
                  <a:gd name="T2" fmla="*/ 1 w 8"/>
                  <a:gd name="T3" fmla="*/ 9 h 10"/>
                  <a:gd name="T4" fmla="*/ 4 w 8"/>
                  <a:gd name="T5" fmla="*/ 7 h 10"/>
                  <a:gd name="T6" fmla="*/ 3 w 8"/>
                  <a:gd name="T7" fmla="*/ 10 h 10"/>
                  <a:gd name="T8" fmla="*/ 6 w 8"/>
                  <a:gd name="T9" fmla="*/ 8 h 10"/>
                  <a:gd name="T10" fmla="*/ 8 w 8"/>
                  <a:gd name="T11" fmla="*/ 4 h 10"/>
                  <a:gd name="T12" fmla="*/ 5 w 8"/>
                  <a:gd name="T13" fmla="*/ 4 h 10"/>
                  <a:gd name="T14" fmla="*/ 6 w 8"/>
                  <a:gd name="T15" fmla="*/ 1 h 10"/>
                  <a:gd name="T16" fmla="*/ 6 w 8"/>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6" y="1"/>
                    </a:moveTo>
                    <a:cubicBezTo>
                      <a:pt x="5" y="2"/>
                      <a:pt x="0" y="6"/>
                      <a:pt x="1" y="9"/>
                    </a:cubicBezTo>
                    <a:cubicBezTo>
                      <a:pt x="1" y="9"/>
                      <a:pt x="3" y="6"/>
                      <a:pt x="4" y="7"/>
                    </a:cubicBezTo>
                    <a:cubicBezTo>
                      <a:pt x="4" y="7"/>
                      <a:pt x="3" y="10"/>
                      <a:pt x="3" y="10"/>
                    </a:cubicBezTo>
                    <a:cubicBezTo>
                      <a:pt x="4" y="10"/>
                      <a:pt x="6" y="9"/>
                      <a:pt x="6" y="8"/>
                    </a:cubicBezTo>
                    <a:cubicBezTo>
                      <a:pt x="6" y="7"/>
                      <a:pt x="7" y="6"/>
                      <a:pt x="8" y="4"/>
                    </a:cubicBezTo>
                    <a:cubicBezTo>
                      <a:pt x="8" y="2"/>
                      <a:pt x="6" y="4"/>
                      <a:pt x="5" y="4"/>
                    </a:cubicBezTo>
                    <a:cubicBezTo>
                      <a:pt x="6" y="4"/>
                      <a:pt x="6" y="0"/>
                      <a:pt x="6" y="1"/>
                    </a:cubicBezTo>
                    <a:cubicBezTo>
                      <a:pt x="5" y="1"/>
                      <a:pt x="7" y="0"/>
                      <a:pt x="6"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8" name="Freeform 537"/>
              <p:cNvSpPr>
                <a:spLocks/>
              </p:cNvSpPr>
              <p:nvPr/>
            </p:nvSpPr>
            <p:spPr bwMode="auto">
              <a:xfrm>
                <a:off x="6484106" y="2883224"/>
                <a:ext cx="11984" cy="22641"/>
              </a:xfrm>
              <a:custGeom>
                <a:avLst/>
                <a:gdLst>
                  <a:gd name="T0" fmla="*/ 3 w 3"/>
                  <a:gd name="T1" fmla="*/ 4 h 6"/>
                  <a:gd name="T2" fmla="*/ 1 w 3"/>
                  <a:gd name="T3" fmla="*/ 1 h 6"/>
                  <a:gd name="T4" fmla="*/ 1 w 3"/>
                  <a:gd name="T5" fmla="*/ 2 h 6"/>
                  <a:gd name="T6" fmla="*/ 0 w 3"/>
                  <a:gd name="T7" fmla="*/ 2 h 6"/>
                  <a:gd name="T8" fmla="*/ 3 w 3"/>
                  <a:gd name="T9" fmla="*/ 4 h 6"/>
                  <a:gd name="T10" fmla="*/ 3 w 3"/>
                  <a:gd name="T11" fmla="*/ 4 h 6"/>
                </a:gdLst>
                <a:ahLst/>
                <a:cxnLst>
                  <a:cxn ang="0">
                    <a:pos x="T0" y="T1"/>
                  </a:cxn>
                  <a:cxn ang="0">
                    <a:pos x="T2" y="T3"/>
                  </a:cxn>
                  <a:cxn ang="0">
                    <a:pos x="T4" y="T5"/>
                  </a:cxn>
                  <a:cxn ang="0">
                    <a:pos x="T6" y="T7"/>
                  </a:cxn>
                  <a:cxn ang="0">
                    <a:pos x="T8" y="T9"/>
                  </a:cxn>
                  <a:cxn ang="0">
                    <a:pos x="T10" y="T11"/>
                  </a:cxn>
                </a:cxnLst>
                <a:rect l="0" t="0" r="r" b="b"/>
                <a:pathLst>
                  <a:path w="3" h="6">
                    <a:moveTo>
                      <a:pt x="3" y="4"/>
                    </a:moveTo>
                    <a:cubicBezTo>
                      <a:pt x="3" y="3"/>
                      <a:pt x="1" y="0"/>
                      <a:pt x="1" y="1"/>
                    </a:cubicBezTo>
                    <a:cubicBezTo>
                      <a:pt x="1" y="1"/>
                      <a:pt x="1" y="1"/>
                      <a:pt x="1" y="2"/>
                    </a:cubicBezTo>
                    <a:cubicBezTo>
                      <a:pt x="1" y="2"/>
                      <a:pt x="0" y="2"/>
                      <a:pt x="0" y="2"/>
                    </a:cubicBezTo>
                    <a:cubicBezTo>
                      <a:pt x="0" y="2"/>
                      <a:pt x="3" y="6"/>
                      <a:pt x="3" y="4"/>
                    </a:cubicBezTo>
                    <a:cubicBezTo>
                      <a:pt x="3" y="3"/>
                      <a:pt x="3" y="6"/>
                      <a:pt x="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39" name="Freeform 538"/>
              <p:cNvSpPr>
                <a:spLocks/>
              </p:cNvSpPr>
              <p:nvPr/>
            </p:nvSpPr>
            <p:spPr bwMode="auto">
              <a:xfrm>
                <a:off x="6425519" y="2921850"/>
                <a:ext cx="11984" cy="11987"/>
              </a:xfrm>
              <a:custGeom>
                <a:avLst/>
                <a:gdLst>
                  <a:gd name="T0" fmla="*/ 2 w 3"/>
                  <a:gd name="T1" fmla="*/ 1 h 3"/>
                  <a:gd name="T2" fmla="*/ 0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2"/>
                      <a:pt x="0" y="2"/>
                    </a:cubicBezTo>
                    <a:cubicBezTo>
                      <a:pt x="1" y="3"/>
                      <a:pt x="3" y="2"/>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0" name="Freeform 539"/>
              <p:cNvSpPr>
                <a:spLocks/>
              </p:cNvSpPr>
              <p:nvPr/>
            </p:nvSpPr>
            <p:spPr bwMode="auto">
              <a:xfrm>
                <a:off x="6156548" y="3129624"/>
                <a:ext cx="26631" cy="15983"/>
              </a:xfrm>
              <a:custGeom>
                <a:avLst/>
                <a:gdLst>
                  <a:gd name="T0" fmla="*/ 7 w 7"/>
                  <a:gd name="T1" fmla="*/ 3 h 4"/>
                  <a:gd name="T2" fmla="*/ 1 w 7"/>
                  <a:gd name="T3" fmla="*/ 1 h 4"/>
                  <a:gd name="T4" fmla="*/ 7 w 7"/>
                  <a:gd name="T5" fmla="*/ 3 h 4"/>
                  <a:gd name="T6" fmla="*/ 7 w 7"/>
                  <a:gd name="T7" fmla="*/ 3 h 4"/>
                </a:gdLst>
                <a:ahLst/>
                <a:cxnLst>
                  <a:cxn ang="0">
                    <a:pos x="T0" y="T1"/>
                  </a:cxn>
                  <a:cxn ang="0">
                    <a:pos x="T2" y="T3"/>
                  </a:cxn>
                  <a:cxn ang="0">
                    <a:pos x="T4" y="T5"/>
                  </a:cxn>
                  <a:cxn ang="0">
                    <a:pos x="T6" y="T7"/>
                  </a:cxn>
                </a:cxnLst>
                <a:rect l="0" t="0" r="r" b="b"/>
                <a:pathLst>
                  <a:path w="7" h="4">
                    <a:moveTo>
                      <a:pt x="7" y="3"/>
                    </a:moveTo>
                    <a:cubicBezTo>
                      <a:pt x="7" y="0"/>
                      <a:pt x="3" y="0"/>
                      <a:pt x="1" y="1"/>
                    </a:cubicBezTo>
                    <a:cubicBezTo>
                      <a:pt x="0" y="1"/>
                      <a:pt x="7" y="4"/>
                      <a:pt x="7" y="3"/>
                    </a:cubicBezTo>
                    <a:cubicBezTo>
                      <a:pt x="7" y="0"/>
                      <a:pt x="7" y="4"/>
                      <a:pt x="7"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1" name="Freeform 540"/>
              <p:cNvSpPr>
                <a:spLocks/>
              </p:cNvSpPr>
              <p:nvPr/>
            </p:nvSpPr>
            <p:spPr bwMode="auto">
              <a:xfrm>
                <a:off x="6199156" y="3035060"/>
                <a:ext cx="23967" cy="23973"/>
              </a:xfrm>
              <a:custGeom>
                <a:avLst/>
                <a:gdLst>
                  <a:gd name="T0" fmla="*/ 3 w 6"/>
                  <a:gd name="T1" fmla="*/ 5 h 6"/>
                  <a:gd name="T2" fmla="*/ 0 w 6"/>
                  <a:gd name="T3" fmla="*/ 3 h 6"/>
                  <a:gd name="T4" fmla="*/ 4 w 6"/>
                  <a:gd name="T5" fmla="*/ 2 h 6"/>
                  <a:gd name="T6" fmla="*/ 3 w 6"/>
                  <a:gd name="T7" fmla="*/ 5 h 6"/>
                  <a:gd name="T8" fmla="*/ 3 w 6"/>
                  <a:gd name="T9" fmla="*/ 5 h 6"/>
                </a:gdLst>
                <a:ahLst/>
                <a:cxnLst>
                  <a:cxn ang="0">
                    <a:pos x="T0" y="T1"/>
                  </a:cxn>
                  <a:cxn ang="0">
                    <a:pos x="T2" y="T3"/>
                  </a:cxn>
                  <a:cxn ang="0">
                    <a:pos x="T4" y="T5"/>
                  </a:cxn>
                  <a:cxn ang="0">
                    <a:pos x="T6" y="T7"/>
                  </a:cxn>
                  <a:cxn ang="0">
                    <a:pos x="T8" y="T9"/>
                  </a:cxn>
                </a:cxnLst>
                <a:rect l="0" t="0" r="r" b="b"/>
                <a:pathLst>
                  <a:path w="6" h="6">
                    <a:moveTo>
                      <a:pt x="3" y="5"/>
                    </a:moveTo>
                    <a:cubicBezTo>
                      <a:pt x="2" y="4"/>
                      <a:pt x="1" y="4"/>
                      <a:pt x="0" y="3"/>
                    </a:cubicBezTo>
                    <a:cubicBezTo>
                      <a:pt x="1" y="3"/>
                      <a:pt x="3" y="0"/>
                      <a:pt x="4" y="2"/>
                    </a:cubicBezTo>
                    <a:cubicBezTo>
                      <a:pt x="6" y="3"/>
                      <a:pt x="5" y="6"/>
                      <a:pt x="3" y="5"/>
                    </a:cubicBezTo>
                    <a:cubicBezTo>
                      <a:pt x="2" y="4"/>
                      <a:pt x="4" y="6"/>
                      <a:pt x="3"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2" name="Freeform 541"/>
              <p:cNvSpPr>
                <a:spLocks/>
              </p:cNvSpPr>
              <p:nvPr/>
            </p:nvSpPr>
            <p:spPr bwMode="auto">
              <a:xfrm>
                <a:off x="6187173" y="2867241"/>
                <a:ext cx="23967" cy="27969"/>
              </a:xfrm>
              <a:custGeom>
                <a:avLst/>
                <a:gdLst>
                  <a:gd name="T0" fmla="*/ 3 w 6"/>
                  <a:gd name="T1" fmla="*/ 6 h 7"/>
                  <a:gd name="T2" fmla="*/ 4 w 6"/>
                  <a:gd name="T3" fmla="*/ 1 h 7"/>
                  <a:gd name="T4" fmla="*/ 3 w 6"/>
                  <a:gd name="T5" fmla="*/ 6 h 7"/>
                  <a:gd name="T6" fmla="*/ 3 w 6"/>
                  <a:gd name="T7" fmla="*/ 6 h 7"/>
                </a:gdLst>
                <a:ahLst/>
                <a:cxnLst>
                  <a:cxn ang="0">
                    <a:pos x="T0" y="T1"/>
                  </a:cxn>
                  <a:cxn ang="0">
                    <a:pos x="T2" y="T3"/>
                  </a:cxn>
                  <a:cxn ang="0">
                    <a:pos x="T4" y="T5"/>
                  </a:cxn>
                  <a:cxn ang="0">
                    <a:pos x="T6" y="T7"/>
                  </a:cxn>
                </a:cxnLst>
                <a:rect l="0" t="0" r="r" b="b"/>
                <a:pathLst>
                  <a:path w="6" h="7">
                    <a:moveTo>
                      <a:pt x="3" y="6"/>
                    </a:moveTo>
                    <a:cubicBezTo>
                      <a:pt x="0" y="7"/>
                      <a:pt x="1" y="0"/>
                      <a:pt x="4" y="1"/>
                    </a:cubicBezTo>
                    <a:cubicBezTo>
                      <a:pt x="6" y="1"/>
                      <a:pt x="5" y="6"/>
                      <a:pt x="3" y="6"/>
                    </a:cubicBezTo>
                    <a:cubicBezTo>
                      <a:pt x="2" y="6"/>
                      <a:pt x="6" y="6"/>
                      <a:pt x="3"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3" name="Freeform 542"/>
              <p:cNvSpPr>
                <a:spLocks/>
              </p:cNvSpPr>
              <p:nvPr/>
            </p:nvSpPr>
            <p:spPr bwMode="auto">
              <a:xfrm>
                <a:off x="6120596" y="2851259"/>
                <a:ext cx="46604" cy="23973"/>
              </a:xfrm>
              <a:custGeom>
                <a:avLst/>
                <a:gdLst>
                  <a:gd name="T0" fmla="*/ 4 w 12"/>
                  <a:gd name="T1" fmla="*/ 6 h 6"/>
                  <a:gd name="T2" fmla="*/ 1 w 12"/>
                  <a:gd name="T3" fmla="*/ 3 h 6"/>
                  <a:gd name="T4" fmla="*/ 8 w 12"/>
                  <a:gd name="T5" fmla="*/ 0 h 6"/>
                  <a:gd name="T6" fmla="*/ 4 w 12"/>
                  <a:gd name="T7" fmla="*/ 6 h 6"/>
                </a:gdLst>
                <a:ahLst/>
                <a:cxnLst>
                  <a:cxn ang="0">
                    <a:pos x="T0" y="T1"/>
                  </a:cxn>
                  <a:cxn ang="0">
                    <a:pos x="T2" y="T3"/>
                  </a:cxn>
                  <a:cxn ang="0">
                    <a:pos x="T4" y="T5"/>
                  </a:cxn>
                  <a:cxn ang="0">
                    <a:pos x="T6" y="T7"/>
                  </a:cxn>
                </a:cxnLst>
                <a:rect l="0" t="0" r="r" b="b"/>
                <a:pathLst>
                  <a:path w="12" h="6">
                    <a:moveTo>
                      <a:pt x="4" y="6"/>
                    </a:moveTo>
                    <a:cubicBezTo>
                      <a:pt x="2" y="6"/>
                      <a:pt x="0" y="5"/>
                      <a:pt x="1" y="3"/>
                    </a:cubicBezTo>
                    <a:cubicBezTo>
                      <a:pt x="2" y="1"/>
                      <a:pt x="5" y="1"/>
                      <a:pt x="8" y="0"/>
                    </a:cubicBezTo>
                    <a:cubicBezTo>
                      <a:pt x="12" y="0"/>
                      <a:pt x="6" y="6"/>
                      <a:pt x="4"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4" name="Freeform 543"/>
              <p:cNvSpPr>
                <a:spLocks/>
              </p:cNvSpPr>
              <p:nvPr/>
            </p:nvSpPr>
            <p:spPr bwMode="auto">
              <a:xfrm>
                <a:off x="6219129" y="2836608"/>
                <a:ext cx="26631" cy="10655"/>
              </a:xfrm>
              <a:custGeom>
                <a:avLst/>
                <a:gdLst>
                  <a:gd name="T0" fmla="*/ 5 w 7"/>
                  <a:gd name="T1" fmla="*/ 3 h 3"/>
                  <a:gd name="T2" fmla="*/ 3 w 7"/>
                  <a:gd name="T3" fmla="*/ 0 h 3"/>
                  <a:gd name="T4" fmla="*/ 7 w 7"/>
                  <a:gd name="T5" fmla="*/ 1 h 3"/>
                  <a:gd name="T6" fmla="*/ 5 w 7"/>
                  <a:gd name="T7" fmla="*/ 3 h 3"/>
                  <a:gd name="T8" fmla="*/ 5 w 7"/>
                  <a:gd name="T9" fmla="*/ 3 h 3"/>
                </a:gdLst>
                <a:ahLst/>
                <a:cxnLst>
                  <a:cxn ang="0">
                    <a:pos x="T0" y="T1"/>
                  </a:cxn>
                  <a:cxn ang="0">
                    <a:pos x="T2" y="T3"/>
                  </a:cxn>
                  <a:cxn ang="0">
                    <a:pos x="T4" y="T5"/>
                  </a:cxn>
                  <a:cxn ang="0">
                    <a:pos x="T6" y="T7"/>
                  </a:cxn>
                  <a:cxn ang="0">
                    <a:pos x="T8" y="T9"/>
                  </a:cxn>
                </a:cxnLst>
                <a:rect l="0" t="0" r="r" b="b"/>
                <a:pathLst>
                  <a:path w="7" h="3">
                    <a:moveTo>
                      <a:pt x="5" y="3"/>
                    </a:moveTo>
                    <a:cubicBezTo>
                      <a:pt x="4" y="3"/>
                      <a:pt x="0" y="0"/>
                      <a:pt x="3" y="0"/>
                    </a:cubicBezTo>
                    <a:cubicBezTo>
                      <a:pt x="4" y="0"/>
                      <a:pt x="6" y="0"/>
                      <a:pt x="7" y="1"/>
                    </a:cubicBezTo>
                    <a:cubicBezTo>
                      <a:pt x="7" y="1"/>
                      <a:pt x="6" y="3"/>
                      <a:pt x="5" y="3"/>
                    </a:cubicBezTo>
                    <a:cubicBezTo>
                      <a:pt x="4" y="3"/>
                      <a:pt x="7" y="3"/>
                      <a:pt x="5"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5" name="Freeform 544"/>
              <p:cNvSpPr>
                <a:spLocks/>
              </p:cNvSpPr>
              <p:nvPr/>
            </p:nvSpPr>
            <p:spPr bwMode="auto">
              <a:xfrm>
                <a:off x="6054019" y="2758028"/>
                <a:ext cx="133154" cy="93233"/>
              </a:xfrm>
              <a:custGeom>
                <a:avLst/>
                <a:gdLst>
                  <a:gd name="T0" fmla="*/ 31 w 34"/>
                  <a:gd name="T1" fmla="*/ 21 h 24"/>
                  <a:gd name="T2" fmla="*/ 25 w 34"/>
                  <a:gd name="T3" fmla="*/ 18 h 24"/>
                  <a:gd name="T4" fmla="*/ 24 w 34"/>
                  <a:gd name="T5" fmla="*/ 16 h 24"/>
                  <a:gd name="T6" fmla="*/ 22 w 34"/>
                  <a:gd name="T7" fmla="*/ 17 h 24"/>
                  <a:gd name="T8" fmla="*/ 18 w 34"/>
                  <a:gd name="T9" fmla="*/ 16 h 24"/>
                  <a:gd name="T10" fmla="*/ 16 w 34"/>
                  <a:gd name="T11" fmla="*/ 19 h 24"/>
                  <a:gd name="T12" fmla="*/ 11 w 34"/>
                  <a:gd name="T13" fmla="*/ 23 h 24"/>
                  <a:gd name="T14" fmla="*/ 8 w 34"/>
                  <a:gd name="T15" fmla="*/ 19 h 24"/>
                  <a:gd name="T16" fmla="*/ 2 w 34"/>
                  <a:gd name="T17" fmla="*/ 19 h 24"/>
                  <a:gd name="T18" fmla="*/ 4 w 34"/>
                  <a:gd name="T19" fmla="*/ 16 h 24"/>
                  <a:gd name="T20" fmla="*/ 5 w 34"/>
                  <a:gd name="T21" fmla="*/ 10 h 24"/>
                  <a:gd name="T22" fmla="*/ 6 w 34"/>
                  <a:gd name="T23" fmla="*/ 3 h 24"/>
                  <a:gd name="T24" fmla="*/ 11 w 34"/>
                  <a:gd name="T25" fmla="*/ 3 h 24"/>
                  <a:gd name="T26" fmla="*/ 12 w 34"/>
                  <a:gd name="T27" fmla="*/ 5 h 24"/>
                  <a:gd name="T28" fmla="*/ 14 w 34"/>
                  <a:gd name="T29" fmla="*/ 4 h 24"/>
                  <a:gd name="T30" fmla="*/ 17 w 34"/>
                  <a:gd name="T31" fmla="*/ 6 h 24"/>
                  <a:gd name="T32" fmla="*/ 20 w 34"/>
                  <a:gd name="T33" fmla="*/ 7 h 24"/>
                  <a:gd name="T34" fmla="*/ 25 w 34"/>
                  <a:gd name="T35" fmla="*/ 10 h 24"/>
                  <a:gd name="T36" fmla="*/ 28 w 34"/>
                  <a:gd name="T37" fmla="*/ 15 h 24"/>
                  <a:gd name="T38" fmla="*/ 30 w 34"/>
                  <a:gd name="T39" fmla="*/ 15 h 24"/>
                  <a:gd name="T40" fmla="*/ 33 w 34"/>
                  <a:gd name="T41" fmla="*/ 17 h 24"/>
                  <a:gd name="T42" fmla="*/ 34 w 34"/>
                  <a:gd name="T43" fmla="*/ 18 h 24"/>
                  <a:gd name="T44" fmla="*/ 31 w 34"/>
                  <a:gd name="T45" fmla="*/ 21 h 24"/>
                  <a:gd name="T46" fmla="*/ 31 w 34"/>
                  <a:gd name="T4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24">
                    <a:moveTo>
                      <a:pt x="31" y="21"/>
                    </a:moveTo>
                    <a:cubicBezTo>
                      <a:pt x="30" y="20"/>
                      <a:pt x="27" y="19"/>
                      <a:pt x="25" y="18"/>
                    </a:cubicBezTo>
                    <a:cubicBezTo>
                      <a:pt x="24" y="18"/>
                      <a:pt x="25" y="17"/>
                      <a:pt x="24" y="16"/>
                    </a:cubicBezTo>
                    <a:cubicBezTo>
                      <a:pt x="24" y="16"/>
                      <a:pt x="22" y="17"/>
                      <a:pt x="22" y="17"/>
                    </a:cubicBezTo>
                    <a:cubicBezTo>
                      <a:pt x="20" y="17"/>
                      <a:pt x="20" y="15"/>
                      <a:pt x="18" y="16"/>
                    </a:cubicBezTo>
                    <a:cubicBezTo>
                      <a:pt x="18" y="17"/>
                      <a:pt x="17" y="18"/>
                      <a:pt x="16" y="19"/>
                    </a:cubicBezTo>
                    <a:cubicBezTo>
                      <a:pt x="14" y="20"/>
                      <a:pt x="13" y="22"/>
                      <a:pt x="11" y="23"/>
                    </a:cubicBezTo>
                    <a:cubicBezTo>
                      <a:pt x="8" y="24"/>
                      <a:pt x="10" y="20"/>
                      <a:pt x="8" y="19"/>
                    </a:cubicBezTo>
                    <a:cubicBezTo>
                      <a:pt x="8" y="18"/>
                      <a:pt x="3" y="19"/>
                      <a:pt x="2" y="19"/>
                    </a:cubicBezTo>
                    <a:cubicBezTo>
                      <a:pt x="0" y="19"/>
                      <a:pt x="4" y="16"/>
                      <a:pt x="4" y="16"/>
                    </a:cubicBezTo>
                    <a:cubicBezTo>
                      <a:pt x="6" y="14"/>
                      <a:pt x="5" y="12"/>
                      <a:pt x="5" y="10"/>
                    </a:cubicBezTo>
                    <a:cubicBezTo>
                      <a:pt x="5" y="8"/>
                      <a:pt x="5" y="5"/>
                      <a:pt x="6" y="3"/>
                    </a:cubicBezTo>
                    <a:cubicBezTo>
                      <a:pt x="7" y="0"/>
                      <a:pt x="10" y="0"/>
                      <a:pt x="11" y="3"/>
                    </a:cubicBezTo>
                    <a:cubicBezTo>
                      <a:pt x="11" y="4"/>
                      <a:pt x="11" y="6"/>
                      <a:pt x="12" y="5"/>
                    </a:cubicBezTo>
                    <a:cubicBezTo>
                      <a:pt x="13" y="5"/>
                      <a:pt x="13" y="4"/>
                      <a:pt x="14" y="4"/>
                    </a:cubicBezTo>
                    <a:cubicBezTo>
                      <a:pt x="15" y="5"/>
                      <a:pt x="16" y="6"/>
                      <a:pt x="17" y="6"/>
                    </a:cubicBezTo>
                    <a:cubicBezTo>
                      <a:pt x="18" y="7"/>
                      <a:pt x="19" y="7"/>
                      <a:pt x="20" y="7"/>
                    </a:cubicBezTo>
                    <a:cubicBezTo>
                      <a:pt x="21" y="8"/>
                      <a:pt x="23" y="9"/>
                      <a:pt x="25" y="10"/>
                    </a:cubicBezTo>
                    <a:cubicBezTo>
                      <a:pt x="28" y="11"/>
                      <a:pt x="28" y="12"/>
                      <a:pt x="28" y="15"/>
                    </a:cubicBezTo>
                    <a:cubicBezTo>
                      <a:pt x="28" y="16"/>
                      <a:pt x="30" y="16"/>
                      <a:pt x="30" y="15"/>
                    </a:cubicBezTo>
                    <a:cubicBezTo>
                      <a:pt x="32" y="15"/>
                      <a:pt x="32" y="16"/>
                      <a:pt x="33" y="17"/>
                    </a:cubicBezTo>
                    <a:cubicBezTo>
                      <a:pt x="34" y="17"/>
                      <a:pt x="34" y="17"/>
                      <a:pt x="34" y="18"/>
                    </a:cubicBezTo>
                    <a:cubicBezTo>
                      <a:pt x="33" y="19"/>
                      <a:pt x="33" y="21"/>
                      <a:pt x="31" y="21"/>
                    </a:cubicBezTo>
                    <a:cubicBezTo>
                      <a:pt x="30" y="20"/>
                      <a:pt x="33" y="21"/>
                      <a:pt x="31" y="2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6" name="Freeform 545"/>
              <p:cNvSpPr>
                <a:spLocks/>
              </p:cNvSpPr>
              <p:nvPr/>
            </p:nvSpPr>
            <p:spPr bwMode="auto">
              <a:xfrm>
                <a:off x="6105950" y="2750035"/>
                <a:ext cx="26631" cy="19979"/>
              </a:xfrm>
              <a:custGeom>
                <a:avLst/>
                <a:gdLst>
                  <a:gd name="T0" fmla="*/ 5 w 7"/>
                  <a:gd name="T1" fmla="*/ 4 h 5"/>
                  <a:gd name="T2" fmla="*/ 1 w 7"/>
                  <a:gd name="T3" fmla="*/ 0 h 5"/>
                  <a:gd name="T4" fmla="*/ 5 w 7"/>
                  <a:gd name="T5" fmla="*/ 4 h 5"/>
                </a:gdLst>
                <a:ahLst/>
                <a:cxnLst>
                  <a:cxn ang="0">
                    <a:pos x="T0" y="T1"/>
                  </a:cxn>
                  <a:cxn ang="0">
                    <a:pos x="T2" y="T3"/>
                  </a:cxn>
                  <a:cxn ang="0">
                    <a:pos x="T4" y="T5"/>
                  </a:cxn>
                </a:cxnLst>
                <a:rect l="0" t="0" r="r" b="b"/>
                <a:pathLst>
                  <a:path w="7" h="5">
                    <a:moveTo>
                      <a:pt x="5" y="4"/>
                    </a:moveTo>
                    <a:cubicBezTo>
                      <a:pt x="3" y="5"/>
                      <a:pt x="0" y="0"/>
                      <a:pt x="1" y="0"/>
                    </a:cubicBezTo>
                    <a:cubicBezTo>
                      <a:pt x="2" y="1"/>
                      <a:pt x="7" y="3"/>
                      <a:pt x="5"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7" name="Freeform 546"/>
              <p:cNvSpPr>
                <a:spLocks/>
              </p:cNvSpPr>
              <p:nvPr/>
            </p:nvSpPr>
            <p:spPr bwMode="auto">
              <a:xfrm>
                <a:off x="6097959" y="2754031"/>
                <a:ext cx="14647" cy="19979"/>
              </a:xfrm>
              <a:custGeom>
                <a:avLst/>
                <a:gdLst>
                  <a:gd name="T0" fmla="*/ 3 w 4"/>
                  <a:gd name="T1" fmla="*/ 4 h 5"/>
                  <a:gd name="T2" fmla="*/ 0 w 4"/>
                  <a:gd name="T3" fmla="*/ 1 h 5"/>
                  <a:gd name="T4" fmla="*/ 3 w 4"/>
                  <a:gd name="T5" fmla="*/ 4 h 5"/>
                </a:gdLst>
                <a:ahLst/>
                <a:cxnLst>
                  <a:cxn ang="0">
                    <a:pos x="T0" y="T1"/>
                  </a:cxn>
                  <a:cxn ang="0">
                    <a:pos x="T2" y="T3"/>
                  </a:cxn>
                  <a:cxn ang="0">
                    <a:pos x="T4" y="T5"/>
                  </a:cxn>
                </a:cxnLst>
                <a:rect l="0" t="0" r="r" b="b"/>
                <a:pathLst>
                  <a:path w="4" h="5">
                    <a:moveTo>
                      <a:pt x="3" y="4"/>
                    </a:moveTo>
                    <a:cubicBezTo>
                      <a:pt x="1" y="5"/>
                      <a:pt x="0" y="2"/>
                      <a:pt x="0" y="1"/>
                    </a:cubicBezTo>
                    <a:cubicBezTo>
                      <a:pt x="1" y="0"/>
                      <a:pt x="4" y="3"/>
                      <a:pt x="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8" name="Freeform 547"/>
              <p:cNvSpPr>
                <a:spLocks/>
              </p:cNvSpPr>
              <p:nvPr/>
            </p:nvSpPr>
            <p:spPr bwMode="auto">
              <a:xfrm>
                <a:off x="6062008" y="2679447"/>
                <a:ext cx="11984" cy="23973"/>
              </a:xfrm>
              <a:custGeom>
                <a:avLst/>
                <a:gdLst>
                  <a:gd name="T0" fmla="*/ 3 w 3"/>
                  <a:gd name="T1" fmla="*/ 5 h 6"/>
                  <a:gd name="T2" fmla="*/ 3 w 3"/>
                  <a:gd name="T3" fmla="*/ 2 h 6"/>
                  <a:gd name="T4" fmla="*/ 1 w 3"/>
                  <a:gd name="T5" fmla="*/ 1 h 6"/>
                  <a:gd name="T6" fmla="*/ 1 w 3"/>
                  <a:gd name="T7" fmla="*/ 4 h 6"/>
                  <a:gd name="T8" fmla="*/ 3 w 3"/>
                  <a:gd name="T9" fmla="*/ 5 h 6"/>
                  <a:gd name="T10" fmla="*/ 3 w 3"/>
                  <a:gd name="T11" fmla="*/ 5 h 6"/>
                </a:gdLst>
                <a:ahLst/>
                <a:cxnLst>
                  <a:cxn ang="0">
                    <a:pos x="T0" y="T1"/>
                  </a:cxn>
                  <a:cxn ang="0">
                    <a:pos x="T2" y="T3"/>
                  </a:cxn>
                  <a:cxn ang="0">
                    <a:pos x="T4" y="T5"/>
                  </a:cxn>
                  <a:cxn ang="0">
                    <a:pos x="T6" y="T7"/>
                  </a:cxn>
                  <a:cxn ang="0">
                    <a:pos x="T8" y="T9"/>
                  </a:cxn>
                  <a:cxn ang="0">
                    <a:pos x="T10" y="T11"/>
                  </a:cxn>
                </a:cxnLst>
                <a:rect l="0" t="0" r="r" b="b"/>
                <a:pathLst>
                  <a:path w="3" h="6">
                    <a:moveTo>
                      <a:pt x="3" y="5"/>
                    </a:moveTo>
                    <a:cubicBezTo>
                      <a:pt x="3" y="4"/>
                      <a:pt x="3" y="3"/>
                      <a:pt x="3" y="2"/>
                    </a:cubicBezTo>
                    <a:cubicBezTo>
                      <a:pt x="3" y="2"/>
                      <a:pt x="1" y="0"/>
                      <a:pt x="1" y="1"/>
                    </a:cubicBezTo>
                    <a:cubicBezTo>
                      <a:pt x="1" y="2"/>
                      <a:pt x="0" y="4"/>
                      <a:pt x="1" y="4"/>
                    </a:cubicBezTo>
                    <a:cubicBezTo>
                      <a:pt x="1" y="5"/>
                      <a:pt x="2" y="6"/>
                      <a:pt x="3" y="5"/>
                    </a:cubicBezTo>
                    <a:cubicBezTo>
                      <a:pt x="3" y="4"/>
                      <a:pt x="2" y="6"/>
                      <a:pt x="3"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49" name="Freeform 548"/>
              <p:cNvSpPr>
                <a:spLocks/>
              </p:cNvSpPr>
              <p:nvPr/>
            </p:nvSpPr>
            <p:spPr bwMode="auto">
              <a:xfrm>
                <a:off x="6003420" y="2475669"/>
                <a:ext cx="561909" cy="411551"/>
              </a:xfrm>
              <a:custGeom>
                <a:avLst/>
                <a:gdLst>
                  <a:gd name="T0" fmla="*/ 63 w 144"/>
                  <a:gd name="T1" fmla="*/ 86 h 105"/>
                  <a:gd name="T2" fmla="*/ 81 w 144"/>
                  <a:gd name="T3" fmla="*/ 76 h 105"/>
                  <a:gd name="T4" fmla="*/ 91 w 144"/>
                  <a:gd name="T5" fmla="*/ 67 h 105"/>
                  <a:gd name="T6" fmla="*/ 103 w 144"/>
                  <a:gd name="T7" fmla="*/ 68 h 105"/>
                  <a:gd name="T8" fmla="*/ 87 w 144"/>
                  <a:gd name="T9" fmla="*/ 66 h 105"/>
                  <a:gd name="T10" fmla="*/ 80 w 144"/>
                  <a:gd name="T11" fmla="*/ 48 h 105"/>
                  <a:gd name="T12" fmla="*/ 67 w 144"/>
                  <a:gd name="T13" fmla="*/ 49 h 105"/>
                  <a:gd name="T14" fmla="*/ 64 w 144"/>
                  <a:gd name="T15" fmla="*/ 40 h 105"/>
                  <a:gd name="T16" fmla="*/ 54 w 144"/>
                  <a:gd name="T17" fmla="*/ 32 h 105"/>
                  <a:gd name="T18" fmla="*/ 53 w 144"/>
                  <a:gd name="T19" fmla="*/ 38 h 105"/>
                  <a:gd name="T20" fmla="*/ 52 w 144"/>
                  <a:gd name="T21" fmla="*/ 39 h 105"/>
                  <a:gd name="T22" fmla="*/ 37 w 144"/>
                  <a:gd name="T23" fmla="*/ 38 h 105"/>
                  <a:gd name="T24" fmla="*/ 5 w 144"/>
                  <a:gd name="T25" fmla="*/ 32 h 105"/>
                  <a:gd name="T26" fmla="*/ 8 w 144"/>
                  <a:gd name="T27" fmla="*/ 26 h 105"/>
                  <a:gd name="T28" fmla="*/ 16 w 144"/>
                  <a:gd name="T29" fmla="*/ 2 h 105"/>
                  <a:gd name="T30" fmla="*/ 18 w 144"/>
                  <a:gd name="T31" fmla="*/ 18 h 105"/>
                  <a:gd name="T32" fmla="*/ 26 w 144"/>
                  <a:gd name="T33" fmla="*/ 29 h 105"/>
                  <a:gd name="T34" fmla="*/ 20 w 144"/>
                  <a:gd name="T35" fmla="*/ 19 h 105"/>
                  <a:gd name="T36" fmla="*/ 22 w 144"/>
                  <a:gd name="T37" fmla="*/ 13 h 105"/>
                  <a:gd name="T38" fmla="*/ 25 w 144"/>
                  <a:gd name="T39" fmla="*/ 7 h 105"/>
                  <a:gd name="T40" fmla="*/ 34 w 144"/>
                  <a:gd name="T41" fmla="*/ 3 h 105"/>
                  <a:gd name="T42" fmla="*/ 43 w 144"/>
                  <a:gd name="T43" fmla="*/ 16 h 105"/>
                  <a:gd name="T44" fmla="*/ 52 w 144"/>
                  <a:gd name="T45" fmla="*/ 16 h 105"/>
                  <a:gd name="T46" fmla="*/ 54 w 144"/>
                  <a:gd name="T47" fmla="*/ 15 h 105"/>
                  <a:gd name="T48" fmla="*/ 66 w 144"/>
                  <a:gd name="T49" fmla="*/ 13 h 105"/>
                  <a:gd name="T50" fmla="*/ 70 w 144"/>
                  <a:gd name="T51" fmla="*/ 21 h 105"/>
                  <a:gd name="T52" fmla="*/ 76 w 144"/>
                  <a:gd name="T53" fmla="*/ 22 h 105"/>
                  <a:gd name="T54" fmla="*/ 81 w 144"/>
                  <a:gd name="T55" fmla="*/ 23 h 105"/>
                  <a:gd name="T56" fmla="*/ 86 w 144"/>
                  <a:gd name="T57" fmla="*/ 23 h 105"/>
                  <a:gd name="T58" fmla="*/ 92 w 144"/>
                  <a:gd name="T59" fmla="*/ 28 h 105"/>
                  <a:gd name="T60" fmla="*/ 94 w 144"/>
                  <a:gd name="T61" fmla="*/ 31 h 105"/>
                  <a:gd name="T62" fmla="*/ 100 w 144"/>
                  <a:gd name="T63" fmla="*/ 29 h 105"/>
                  <a:gd name="T64" fmla="*/ 99 w 144"/>
                  <a:gd name="T65" fmla="*/ 38 h 105"/>
                  <a:gd name="T66" fmla="*/ 104 w 144"/>
                  <a:gd name="T67" fmla="*/ 38 h 105"/>
                  <a:gd name="T68" fmla="*/ 109 w 144"/>
                  <a:gd name="T69" fmla="*/ 40 h 105"/>
                  <a:gd name="T70" fmla="*/ 106 w 144"/>
                  <a:gd name="T71" fmla="*/ 45 h 105"/>
                  <a:gd name="T72" fmla="*/ 118 w 144"/>
                  <a:gd name="T73" fmla="*/ 54 h 105"/>
                  <a:gd name="T74" fmla="*/ 124 w 144"/>
                  <a:gd name="T75" fmla="*/ 55 h 105"/>
                  <a:gd name="T76" fmla="*/ 128 w 144"/>
                  <a:gd name="T77" fmla="*/ 60 h 105"/>
                  <a:gd name="T78" fmla="*/ 141 w 144"/>
                  <a:gd name="T79" fmla="*/ 64 h 105"/>
                  <a:gd name="T80" fmla="*/ 139 w 144"/>
                  <a:gd name="T81" fmla="*/ 69 h 105"/>
                  <a:gd name="T82" fmla="*/ 133 w 144"/>
                  <a:gd name="T83" fmla="*/ 73 h 105"/>
                  <a:gd name="T84" fmla="*/ 128 w 144"/>
                  <a:gd name="T85" fmla="*/ 77 h 105"/>
                  <a:gd name="T86" fmla="*/ 125 w 144"/>
                  <a:gd name="T87" fmla="*/ 74 h 105"/>
                  <a:gd name="T88" fmla="*/ 120 w 144"/>
                  <a:gd name="T89" fmla="*/ 72 h 105"/>
                  <a:gd name="T90" fmla="*/ 113 w 144"/>
                  <a:gd name="T91" fmla="*/ 67 h 105"/>
                  <a:gd name="T92" fmla="*/ 108 w 144"/>
                  <a:gd name="T93" fmla="*/ 70 h 105"/>
                  <a:gd name="T94" fmla="*/ 118 w 144"/>
                  <a:gd name="T95" fmla="*/ 80 h 105"/>
                  <a:gd name="T96" fmla="*/ 123 w 144"/>
                  <a:gd name="T97" fmla="*/ 82 h 105"/>
                  <a:gd name="T98" fmla="*/ 128 w 144"/>
                  <a:gd name="T99" fmla="*/ 93 h 105"/>
                  <a:gd name="T100" fmla="*/ 126 w 144"/>
                  <a:gd name="T101" fmla="*/ 95 h 105"/>
                  <a:gd name="T102" fmla="*/ 118 w 144"/>
                  <a:gd name="T103" fmla="*/ 96 h 105"/>
                  <a:gd name="T104" fmla="*/ 110 w 144"/>
                  <a:gd name="T105" fmla="*/ 93 h 105"/>
                  <a:gd name="T106" fmla="*/ 109 w 144"/>
                  <a:gd name="T107" fmla="*/ 94 h 105"/>
                  <a:gd name="T108" fmla="*/ 103 w 144"/>
                  <a:gd name="T109" fmla="*/ 99 h 105"/>
                  <a:gd name="T110" fmla="*/ 91 w 144"/>
                  <a:gd name="T111" fmla="*/ 90 h 105"/>
                  <a:gd name="T112" fmla="*/ 77 w 144"/>
                  <a:gd name="T113" fmla="*/ 8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 h="105">
                    <a:moveTo>
                      <a:pt x="77" y="83"/>
                    </a:moveTo>
                    <a:cubicBezTo>
                      <a:pt x="76" y="86"/>
                      <a:pt x="74" y="83"/>
                      <a:pt x="71" y="84"/>
                    </a:cubicBezTo>
                    <a:cubicBezTo>
                      <a:pt x="70" y="84"/>
                      <a:pt x="69" y="85"/>
                      <a:pt x="68" y="86"/>
                    </a:cubicBezTo>
                    <a:cubicBezTo>
                      <a:pt x="66" y="87"/>
                      <a:pt x="65" y="86"/>
                      <a:pt x="63" y="86"/>
                    </a:cubicBezTo>
                    <a:cubicBezTo>
                      <a:pt x="60" y="85"/>
                      <a:pt x="56" y="83"/>
                      <a:pt x="60" y="80"/>
                    </a:cubicBezTo>
                    <a:cubicBezTo>
                      <a:pt x="62" y="78"/>
                      <a:pt x="62" y="76"/>
                      <a:pt x="65" y="76"/>
                    </a:cubicBezTo>
                    <a:cubicBezTo>
                      <a:pt x="68" y="77"/>
                      <a:pt x="71" y="78"/>
                      <a:pt x="75" y="77"/>
                    </a:cubicBezTo>
                    <a:cubicBezTo>
                      <a:pt x="77" y="77"/>
                      <a:pt x="79" y="76"/>
                      <a:pt x="81" y="76"/>
                    </a:cubicBezTo>
                    <a:cubicBezTo>
                      <a:pt x="82" y="76"/>
                      <a:pt x="81" y="75"/>
                      <a:pt x="81" y="74"/>
                    </a:cubicBezTo>
                    <a:cubicBezTo>
                      <a:pt x="78" y="72"/>
                      <a:pt x="77" y="71"/>
                      <a:pt x="80" y="69"/>
                    </a:cubicBezTo>
                    <a:cubicBezTo>
                      <a:pt x="82" y="66"/>
                      <a:pt x="84" y="66"/>
                      <a:pt x="87" y="66"/>
                    </a:cubicBezTo>
                    <a:cubicBezTo>
                      <a:pt x="88" y="66"/>
                      <a:pt x="90" y="66"/>
                      <a:pt x="91" y="67"/>
                    </a:cubicBezTo>
                    <a:cubicBezTo>
                      <a:pt x="93" y="68"/>
                      <a:pt x="93" y="69"/>
                      <a:pt x="93" y="71"/>
                    </a:cubicBezTo>
                    <a:cubicBezTo>
                      <a:pt x="94" y="73"/>
                      <a:pt x="95" y="70"/>
                      <a:pt x="96" y="70"/>
                    </a:cubicBezTo>
                    <a:cubicBezTo>
                      <a:pt x="96" y="69"/>
                      <a:pt x="99" y="70"/>
                      <a:pt x="99" y="70"/>
                    </a:cubicBezTo>
                    <a:cubicBezTo>
                      <a:pt x="100" y="70"/>
                      <a:pt x="103" y="70"/>
                      <a:pt x="103" y="68"/>
                    </a:cubicBezTo>
                    <a:cubicBezTo>
                      <a:pt x="103" y="67"/>
                      <a:pt x="100" y="66"/>
                      <a:pt x="99" y="66"/>
                    </a:cubicBezTo>
                    <a:cubicBezTo>
                      <a:pt x="97" y="65"/>
                      <a:pt x="96" y="64"/>
                      <a:pt x="95" y="63"/>
                    </a:cubicBezTo>
                    <a:cubicBezTo>
                      <a:pt x="94" y="63"/>
                      <a:pt x="93" y="65"/>
                      <a:pt x="93" y="66"/>
                    </a:cubicBezTo>
                    <a:cubicBezTo>
                      <a:pt x="92" y="67"/>
                      <a:pt x="88" y="66"/>
                      <a:pt x="87" y="66"/>
                    </a:cubicBezTo>
                    <a:cubicBezTo>
                      <a:pt x="81" y="65"/>
                      <a:pt x="89" y="63"/>
                      <a:pt x="88" y="61"/>
                    </a:cubicBezTo>
                    <a:cubicBezTo>
                      <a:pt x="87" y="58"/>
                      <a:pt x="86" y="54"/>
                      <a:pt x="84" y="52"/>
                    </a:cubicBezTo>
                    <a:cubicBezTo>
                      <a:pt x="83" y="52"/>
                      <a:pt x="81" y="53"/>
                      <a:pt x="81" y="52"/>
                    </a:cubicBezTo>
                    <a:cubicBezTo>
                      <a:pt x="81" y="51"/>
                      <a:pt x="81" y="49"/>
                      <a:pt x="80" y="48"/>
                    </a:cubicBezTo>
                    <a:cubicBezTo>
                      <a:pt x="79" y="47"/>
                      <a:pt x="78" y="53"/>
                      <a:pt x="79" y="53"/>
                    </a:cubicBezTo>
                    <a:cubicBezTo>
                      <a:pt x="78" y="53"/>
                      <a:pt x="75" y="46"/>
                      <a:pt x="75" y="46"/>
                    </a:cubicBezTo>
                    <a:cubicBezTo>
                      <a:pt x="73" y="46"/>
                      <a:pt x="72" y="47"/>
                      <a:pt x="71" y="48"/>
                    </a:cubicBezTo>
                    <a:cubicBezTo>
                      <a:pt x="70" y="48"/>
                      <a:pt x="67" y="50"/>
                      <a:pt x="67" y="49"/>
                    </a:cubicBezTo>
                    <a:cubicBezTo>
                      <a:pt x="67" y="46"/>
                      <a:pt x="66" y="46"/>
                      <a:pt x="69" y="46"/>
                    </a:cubicBezTo>
                    <a:cubicBezTo>
                      <a:pt x="70" y="46"/>
                      <a:pt x="71" y="45"/>
                      <a:pt x="71" y="44"/>
                    </a:cubicBezTo>
                    <a:cubicBezTo>
                      <a:pt x="72" y="43"/>
                      <a:pt x="69" y="43"/>
                      <a:pt x="69" y="43"/>
                    </a:cubicBezTo>
                    <a:cubicBezTo>
                      <a:pt x="68" y="42"/>
                      <a:pt x="64" y="40"/>
                      <a:pt x="64" y="40"/>
                    </a:cubicBezTo>
                    <a:cubicBezTo>
                      <a:pt x="64" y="37"/>
                      <a:pt x="63" y="39"/>
                      <a:pt x="62" y="39"/>
                    </a:cubicBezTo>
                    <a:cubicBezTo>
                      <a:pt x="61" y="39"/>
                      <a:pt x="62" y="34"/>
                      <a:pt x="60" y="35"/>
                    </a:cubicBezTo>
                    <a:cubicBezTo>
                      <a:pt x="59" y="35"/>
                      <a:pt x="59" y="36"/>
                      <a:pt x="57" y="34"/>
                    </a:cubicBezTo>
                    <a:cubicBezTo>
                      <a:pt x="56" y="34"/>
                      <a:pt x="55" y="32"/>
                      <a:pt x="54" y="32"/>
                    </a:cubicBezTo>
                    <a:cubicBezTo>
                      <a:pt x="54" y="32"/>
                      <a:pt x="55" y="33"/>
                      <a:pt x="55" y="33"/>
                    </a:cubicBezTo>
                    <a:cubicBezTo>
                      <a:pt x="55" y="33"/>
                      <a:pt x="52" y="33"/>
                      <a:pt x="52" y="34"/>
                    </a:cubicBezTo>
                    <a:cubicBezTo>
                      <a:pt x="53" y="35"/>
                      <a:pt x="55" y="34"/>
                      <a:pt x="56" y="36"/>
                    </a:cubicBezTo>
                    <a:cubicBezTo>
                      <a:pt x="56" y="38"/>
                      <a:pt x="54" y="38"/>
                      <a:pt x="53" y="38"/>
                    </a:cubicBezTo>
                    <a:cubicBezTo>
                      <a:pt x="51" y="39"/>
                      <a:pt x="46" y="35"/>
                      <a:pt x="44" y="37"/>
                    </a:cubicBezTo>
                    <a:cubicBezTo>
                      <a:pt x="43" y="37"/>
                      <a:pt x="45" y="38"/>
                      <a:pt x="46" y="39"/>
                    </a:cubicBezTo>
                    <a:cubicBezTo>
                      <a:pt x="46" y="40"/>
                      <a:pt x="47" y="39"/>
                      <a:pt x="48" y="39"/>
                    </a:cubicBezTo>
                    <a:cubicBezTo>
                      <a:pt x="49" y="39"/>
                      <a:pt x="52" y="38"/>
                      <a:pt x="52" y="39"/>
                    </a:cubicBezTo>
                    <a:cubicBezTo>
                      <a:pt x="52" y="40"/>
                      <a:pt x="51" y="41"/>
                      <a:pt x="50" y="42"/>
                    </a:cubicBezTo>
                    <a:cubicBezTo>
                      <a:pt x="50" y="42"/>
                      <a:pt x="39" y="35"/>
                      <a:pt x="37" y="36"/>
                    </a:cubicBezTo>
                    <a:cubicBezTo>
                      <a:pt x="38" y="36"/>
                      <a:pt x="39" y="37"/>
                      <a:pt x="40" y="37"/>
                    </a:cubicBezTo>
                    <a:cubicBezTo>
                      <a:pt x="42" y="39"/>
                      <a:pt x="37" y="38"/>
                      <a:pt x="37" y="38"/>
                    </a:cubicBezTo>
                    <a:cubicBezTo>
                      <a:pt x="34" y="36"/>
                      <a:pt x="30" y="38"/>
                      <a:pt x="27" y="37"/>
                    </a:cubicBezTo>
                    <a:cubicBezTo>
                      <a:pt x="23" y="36"/>
                      <a:pt x="20" y="37"/>
                      <a:pt x="17" y="34"/>
                    </a:cubicBezTo>
                    <a:cubicBezTo>
                      <a:pt x="14" y="32"/>
                      <a:pt x="12" y="35"/>
                      <a:pt x="9" y="34"/>
                    </a:cubicBezTo>
                    <a:cubicBezTo>
                      <a:pt x="8" y="33"/>
                      <a:pt x="6" y="33"/>
                      <a:pt x="5" y="32"/>
                    </a:cubicBezTo>
                    <a:cubicBezTo>
                      <a:pt x="5" y="31"/>
                      <a:pt x="2" y="28"/>
                      <a:pt x="4" y="28"/>
                    </a:cubicBezTo>
                    <a:cubicBezTo>
                      <a:pt x="7" y="28"/>
                      <a:pt x="11" y="31"/>
                      <a:pt x="14" y="29"/>
                    </a:cubicBezTo>
                    <a:cubicBezTo>
                      <a:pt x="15" y="28"/>
                      <a:pt x="13" y="27"/>
                      <a:pt x="13" y="27"/>
                    </a:cubicBezTo>
                    <a:cubicBezTo>
                      <a:pt x="11" y="26"/>
                      <a:pt x="9" y="26"/>
                      <a:pt x="8" y="26"/>
                    </a:cubicBezTo>
                    <a:cubicBezTo>
                      <a:pt x="5" y="26"/>
                      <a:pt x="0" y="26"/>
                      <a:pt x="0" y="23"/>
                    </a:cubicBezTo>
                    <a:cubicBezTo>
                      <a:pt x="0" y="19"/>
                      <a:pt x="0" y="16"/>
                      <a:pt x="2" y="12"/>
                    </a:cubicBezTo>
                    <a:cubicBezTo>
                      <a:pt x="3" y="9"/>
                      <a:pt x="6" y="7"/>
                      <a:pt x="9" y="5"/>
                    </a:cubicBezTo>
                    <a:cubicBezTo>
                      <a:pt x="11" y="3"/>
                      <a:pt x="13" y="3"/>
                      <a:pt x="16" y="2"/>
                    </a:cubicBezTo>
                    <a:cubicBezTo>
                      <a:pt x="18" y="2"/>
                      <a:pt x="24" y="0"/>
                      <a:pt x="25" y="3"/>
                    </a:cubicBezTo>
                    <a:cubicBezTo>
                      <a:pt x="25" y="2"/>
                      <a:pt x="20" y="7"/>
                      <a:pt x="19" y="7"/>
                    </a:cubicBezTo>
                    <a:cubicBezTo>
                      <a:pt x="17" y="9"/>
                      <a:pt x="15" y="11"/>
                      <a:pt x="17" y="13"/>
                    </a:cubicBezTo>
                    <a:cubicBezTo>
                      <a:pt x="19" y="15"/>
                      <a:pt x="17" y="16"/>
                      <a:pt x="18" y="18"/>
                    </a:cubicBezTo>
                    <a:cubicBezTo>
                      <a:pt x="18" y="20"/>
                      <a:pt x="20" y="21"/>
                      <a:pt x="21" y="22"/>
                    </a:cubicBezTo>
                    <a:cubicBezTo>
                      <a:pt x="22" y="23"/>
                      <a:pt x="24" y="24"/>
                      <a:pt x="25" y="25"/>
                    </a:cubicBezTo>
                    <a:cubicBezTo>
                      <a:pt x="26" y="26"/>
                      <a:pt x="22" y="26"/>
                      <a:pt x="22" y="27"/>
                    </a:cubicBezTo>
                    <a:cubicBezTo>
                      <a:pt x="22" y="26"/>
                      <a:pt x="26" y="29"/>
                      <a:pt x="26" y="29"/>
                    </a:cubicBezTo>
                    <a:cubicBezTo>
                      <a:pt x="27" y="28"/>
                      <a:pt x="26" y="26"/>
                      <a:pt x="26" y="25"/>
                    </a:cubicBezTo>
                    <a:cubicBezTo>
                      <a:pt x="26" y="25"/>
                      <a:pt x="28" y="24"/>
                      <a:pt x="27" y="23"/>
                    </a:cubicBezTo>
                    <a:cubicBezTo>
                      <a:pt x="26" y="22"/>
                      <a:pt x="22" y="21"/>
                      <a:pt x="21" y="20"/>
                    </a:cubicBezTo>
                    <a:cubicBezTo>
                      <a:pt x="20" y="20"/>
                      <a:pt x="19" y="19"/>
                      <a:pt x="20" y="19"/>
                    </a:cubicBezTo>
                    <a:cubicBezTo>
                      <a:pt x="22" y="19"/>
                      <a:pt x="22" y="18"/>
                      <a:pt x="23" y="17"/>
                    </a:cubicBezTo>
                    <a:cubicBezTo>
                      <a:pt x="25" y="16"/>
                      <a:pt x="28" y="18"/>
                      <a:pt x="29" y="19"/>
                    </a:cubicBezTo>
                    <a:cubicBezTo>
                      <a:pt x="28" y="18"/>
                      <a:pt x="27" y="17"/>
                      <a:pt x="27" y="16"/>
                    </a:cubicBezTo>
                    <a:cubicBezTo>
                      <a:pt x="27" y="14"/>
                      <a:pt x="22" y="15"/>
                      <a:pt x="22" y="13"/>
                    </a:cubicBezTo>
                    <a:cubicBezTo>
                      <a:pt x="20" y="7"/>
                      <a:pt x="29" y="12"/>
                      <a:pt x="29" y="12"/>
                    </a:cubicBezTo>
                    <a:cubicBezTo>
                      <a:pt x="29" y="11"/>
                      <a:pt x="23" y="9"/>
                      <a:pt x="23" y="9"/>
                    </a:cubicBezTo>
                    <a:cubicBezTo>
                      <a:pt x="23" y="8"/>
                      <a:pt x="28" y="9"/>
                      <a:pt x="28" y="9"/>
                    </a:cubicBezTo>
                    <a:cubicBezTo>
                      <a:pt x="28" y="8"/>
                      <a:pt x="25" y="7"/>
                      <a:pt x="25" y="7"/>
                    </a:cubicBezTo>
                    <a:cubicBezTo>
                      <a:pt x="24" y="6"/>
                      <a:pt x="25" y="6"/>
                      <a:pt x="26" y="6"/>
                    </a:cubicBezTo>
                    <a:cubicBezTo>
                      <a:pt x="27" y="7"/>
                      <a:pt x="27" y="6"/>
                      <a:pt x="28" y="6"/>
                    </a:cubicBezTo>
                    <a:cubicBezTo>
                      <a:pt x="30" y="5"/>
                      <a:pt x="30" y="6"/>
                      <a:pt x="32" y="6"/>
                    </a:cubicBezTo>
                    <a:cubicBezTo>
                      <a:pt x="29" y="5"/>
                      <a:pt x="33" y="3"/>
                      <a:pt x="34" y="3"/>
                    </a:cubicBezTo>
                    <a:cubicBezTo>
                      <a:pt x="36" y="2"/>
                      <a:pt x="42" y="2"/>
                      <a:pt x="43" y="4"/>
                    </a:cubicBezTo>
                    <a:cubicBezTo>
                      <a:pt x="44" y="5"/>
                      <a:pt x="44" y="6"/>
                      <a:pt x="44" y="7"/>
                    </a:cubicBezTo>
                    <a:cubicBezTo>
                      <a:pt x="45" y="8"/>
                      <a:pt x="46" y="9"/>
                      <a:pt x="47" y="10"/>
                    </a:cubicBezTo>
                    <a:cubicBezTo>
                      <a:pt x="48" y="12"/>
                      <a:pt x="43" y="16"/>
                      <a:pt x="43" y="16"/>
                    </a:cubicBezTo>
                    <a:cubicBezTo>
                      <a:pt x="44" y="17"/>
                      <a:pt x="46" y="14"/>
                      <a:pt x="47" y="14"/>
                    </a:cubicBezTo>
                    <a:cubicBezTo>
                      <a:pt x="47" y="14"/>
                      <a:pt x="45" y="20"/>
                      <a:pt x="46" y="19"/>
                    </a:cubicBezTo>
                    <a:cubicBezTo>
                      <a:pt x="47" y="19"/>
                      <a:pt x="47" y="17"/>
                      <a:pt x="48" y="17"/>
                    </a:cubicBezTo>
                    <a:cubicBezTo>
                      <a:pt x="50" y="17"/>
                      <a:pt x="50" y="18"/>
                      <a:pt x="52" y="16"/>
                    </a:cubicBezTo>
                    <a:cubicBezTo>
                      <a:pt x="53" y="15"/>
                      <a:pt x="53" y="16"/>
                      <a:pt x="54" y="17"/>
                    </a:cubicBezTo>
                    <a:cubicBezTo>
                      <a:pt x="55" y="18"/>
                      <a:pt x="54" y="18"/>
                      <a:pt x="54" y="19"/>
                    </a:cubicBezTo>
                    <a:cubicBezTo>
                      <a:pt x="54" y="20"/>
                      <a:pt x="59" y="21"/>
                      <a:pt x="60" y="21"/>
                    </a:cubicBezTo>
                    <a:cubicBezTo>
                      <a:pt x="60" y="21"/>
                      <a:pt x="55" y="16"/>
                      <a:pt x="54" y="15"/>
                    </a:cubicBezTo>
                    <a:cubicBezTo>
                      <a:pt x="54" y="15"/>
                      <a:pt x="63" y="18"/>
                      <a:pt x="63" y="17"/>
                    </a:cubicBezTo>
                    <a:cubicBezTo>
                      <a:pt x="63" y="17"/>
                      <a:pt x="57" y="16"/>
                      <a:pt x="57" y="14"/>
                    </a:cubicBezTo>
                    <a:cubicBezTo>
                      <a:pt x="57" y="13"/>
                      <a:pt x="60" y="12"/>
                      <a:pt x="61" y="12"/>
                    </a:cubicBezTo>
                    <a:cubicBezTo>
                      <a:pt x="63" y="11"/>
                      <a:pt x="64" y="12"/>
                      <a:pt x="66" y="13"/>
                    </a:cubicBezTo>
                    <a:cubicBezTo>
                      <a:pt x="69" y="14"/>
                      <a:pt x="73" y="13"/>
                      <a:pt x="74" y="17"/>
                    </a:cubicBezTo>
                    <a:cubicBezTo>
                      <a:pt x="74" y="17"/>
                      <a:pt x="67" y="17"/>
                      <a:pt x="68" y="20"/>
                    </a:cubicBezTo>
                    <a:cubicBezTo>
                      <a:pt x="68" y="19"/>
                      <a:pt x="71" y="18"/>
                      <a:pt x="71" y="18"/>
                    </a:cubicBezTo>
                    <a:cubicBezTo>
                      <a:pt x="73" y="18"/>
                      <a:pt x="70" y="20"/>
                      <a:pt x="70" y="21"/>
                    </a:cubicBezTo>
                    <a:cubicBezTo>
                      <a:pt x="70" y="21"/>
                      <a:pt x="73" y="19"/>
                      <a:pt x="73" y="19"/>
                    </a:cubicBezTo>
                    <a:cubicBezTo>
                      <a:pt x="73" y="18"/>
                      <a:pt x="77" y="18"/>
                      <a:pt x="78" y="19"/>
                    </a:cubicBezTo>
                    <a:cubicBezTo>
                      <a:pt x="82" y="19"/>
                      <a:pt x="73" y="22"/>
                      <a:pt x="74" y="23"/>
                    </a:cubicBezTo>
                    <a:cubicBezTo>
                      <a:pt x="74" y="23"/>
                      <a:pt x="76" y="21"/>
                      <a:pt x="76" y="22"/>
                    </a:cubicBezTo>
                    <a:cubicBezTo>
                      <a:pt x="76" y="23"/>
                      <a:pt x="74" y="25"/>
                      <a:pt x="75" y="26"/>
                    </a:cubicBezTo>
                    <a:cubicBezTo>
                      <a:pt x="74" y="25"/>
                      <a:pt x="78" y="21"/>
                      <a:pt x="79" y="22"/>
                    </a:cubicBezTo>
                    <a:cubicBezTo>
                      <a:pt x="79" y="24"/>
                      <a:pt x="78" y="26"/>
                      <a:pt x="79" y="27"/>
                    </a:cubicBezTo>
                    <a:cubicBezTo>
                      <a:pt x="79" y="27"/>
                      <a:pt x="79" y="23"/>
                      <a:pt x="81" y="23"/>
                    </a:cubicBezTo>
                    <a:cubicBezTo>
                      <a:pt x="83" y="24"/>
                      <a:pt x="80" y="27"/>
                      <a:pt x="81" y="28"/>
                    </a:cubicBezTo>
                    <a:cubicBezTo>
                      <a:pt x="81" y="28"/>
                      <a:pt x="82" y="25"/>
                      <a:pt x="83" y="25"/>
                    </a:cubicBezTo>
                    <a:cubicBezTo>
                      <a:pt x="83" y="25"/>
                      <a:pt x="82" y="28"/>
                      <a:pt x="83" y="28"/>
                    </a:cubicBezTo>
                    <a:cubicBezTo>
                      <a:pt x="82" y="28"/>
                      <a:pt x="85" y="24"/>
                      <a:pt x="86" y="23"/>
                    </a:cubicBezTo>
                    <a:cubicBezTo>
                      <a:pt x="87" y="22"/>
                      <a:pt x="90" y="23"/>
                      <a:pt x="91" y="24"/>
                    </a:cubicBezTo>
                    <a:cubicBezTo>
                      <a:pt x="93" y="25"/>
                      <a:pt x="94" y="27"/>
                      <a:pt x="91" y="27"/>
                    </a:cubicBezTo>
                    <a:cubicBezTo>
                      <a:pt x="90" y="27"/>
                      <a:pt x="86" y="27"/>
                      <a:pt x="86" y="30"/>
                    </a:cubicBezTo>
                    <a:cubicBezTo>
                      <a:pt x="86" y="29"/>
                      <a:pt x="92" y="27"/>
                      <a:pt x="92" y="28"/>
                    </a:cubicBezTo>
                    <a:cubicBezTo>
                      <a:pt x="92" y="28"/>
                      <a:pt x="88" y="30"/>
                      <a:pt x="88" y="31"/>
                    </a:cubicBezTo>
                    <a:cubicBezTo>
                      <a:pt x="88" y="30"/>
                      <a:pt x="92" y="30"/>
                      <a:pt x="92" y="30"/>
                    </a:cubicBezTo>
                    <a:cubicBezTo>
                      <a:pt x="93" y="29"/>
                      <a:pt x="95" y="26"/>
                      <a:pt x="96" y="27"/>
                    </a:cubicBezTo>
                    <a:cubicBezTo>
                      <a:pt x="97" y="29"/>
                      <a:pt x="96" y="31"/>
                      <a:pt x="94" y="31"/>
                    </a:cubicBezTo>
                    <a:cubicBezTo>
                      <a:pt x="93" y="32"/>
                      <a:pt x="92" y="33"/>
                      <a:pt x="91" y="34"/>
                    </a:cubicBezTo>
                    <a:cubicBezTo>
                      <a:pt x="91" y="34"/>
                      <a:pt x="93" y="32"/>
                      <a:pt x="94" y="32"/>
                    </a:cubicBezTo>
                    <a:cubicBezTo>
                      <a:pt x="94" y="32"/>
                      <a:pt x="93" y="36"/>
                      <a:pt x="93" y="36"/>
                    </a:cubicBezTo>
                    <a:cubicBezTo>
                      <a:pt x="92" y="34"/>
                      <a:pt x="99" y="27"/>
                      <a:pt x="100" y="29"/>
                    </a:cubicBezTo>
                    <a:cubicBezTo>
                      <a:pt x="101" y="30"/>
                      <a:pt x="99" y="31"/>
                      <a:pt x="98" y="31"/>
                    </a:cubicBezTo>
                    <a:cubicBezTo>
                      <a:pt x="99" y="31"/>
                      <a:pt x="102" y="31"/>
                      <a:pt x="103" y="31"/>
                    </a:cubicBezTo>
                    <a:cubicBezTo>
                      <a:pt x="104" y="31"/>
                      <a:pt x="106" y="31"/>
                      <a:pt x="107" y="32"/>
                    </a:cubicBezTo>
                    <a:cubicBezTo>
                      <a:pt x="108" y="35"/>
                      <a:pt x="98" y="35"/>
                      <a:pt x="99" y="38"/>
                    </a:cubicBezTo>
                    <a:cubicBezTo>
                      <a:pt x="99" y="38"/>
                      <a:pt x="102" y="35"/>
                      <a:pt x="103" y="35"/>
                    </a:cubicBezTo>
                    <a:cubicBezTo>
                      <a:pt x="104" y="35"/>
                      <a:pt x="106" y="35"/>
                      <a:pt x="106" y="36"/>
                    </a:cubicBezTo>
                    <a:cubicBezTo>
                      <a:pt x="107" y="37"/>
                      <a:pt x="101" y="39"/>
                      <a:pt x="101" y="39"/>
                    </a:cubicBezTo>
                    <a:cubicBezTo>
                      <a:pt x="101" y="39"/>
                      <a:pt x="104" y="38"/>
                      <a:pt x="104" y="38"/>
                    </a:cubicBezTo>
                    <a:cubicBezTo>
                      <a:pt x="105" y="38"/>
                      <a:pt x="107" y="37"/>
                      <a:pt x="108" y="36"/>
                    </a:cubicBezTo>
                    <a:cubicBezTo>
                      <a:pt x="109" y="36"/>
                      <a:pt x="108" y="35"/>
                      <a:pt x="109" y="34"/>
                    </a:cubicBezTo>
                    <a:cubicBezTo>
                      <a:pt x="110" y="34"/>
                      <a:pt x="112" y="36"/>
                      <a:pt x="112" y="37"/>
                    </a:cubicBezTo>
                    <a:cubicBezTo>
                      <a:pt x="116" y="40"/>
                      <a:pt x="112" y="39"/>
                      <a:pt x="109" y="40"/>
                    </a:cubicBezTo>
                    <a:cubicBezTo>
                      <a:pt x="109" y="40"/>
                      <a:pt x="102" y="42"/>
                      <a:pt x="102" y="41"/>
                    </a:cubicBezTo>
                    <a:cubicBezTo>
                      <a:pt x="102" y="42"/>
                      <a:pt x="118" y="42"/>
                      <a:pt x="117" y="44"/>
                    </a:cubicBezTo>
                    <a:cubicBezTo>
                      <a:pt x="116" y="45"/>
                      <a:pt x="111" y="45"/>
                      <a:pt x="110" y="44"/>
                    </a:cubicBezTo>
                    <a:cubicBezTo>
                      <a:pt x="110" y="44"/>
                      <a:pt x="106" y="45"/>
                      <a:pt x="106" y="45"/>
                    </a:cubicBezTo>
                    <a:cubicBezTo>
                      <a:pt x="107" y="46"/>
                      <a:pt x="110" y="45"/>
                      <a:pt x="110" y="46"/>
                    </a:cubicBezTo>
                    <a:cubicBezTo>
                      <a:pt x="111" y="46"/>
                      <a:pt x="107" y="47"/>
                      <a:pt x="107" y="48"/>
                    </a:cubicBezTo>
                    <a:cubicBezTo>
                      <a:pt x="107" y="50"/>
                      <a:pt x="111" y="51"/>
                      <a:pt x="112" y="51"/>
                    </a:cubicBezTo>
                    <a:cubicBezTo>
                      <a:pt x="114" y="52"/>
                      <a:pt x="117" y="52"/>
                      <a:pt x="118" y="54"/>
                    </a:cubicBezTo>
                    <a:cubicBezTo>
                      <a:pt x="119" y="55"/>
                      <a:pt x="119" y="56"/>
                      <a:pt x="120" y="56"/>
                    </a:cubicBezTo>
                    <a:cubicBezTo>
                      <a:pt x="120" y="56"/>
                      <a:pt x="122" y="55"/>
                      <a:pt x="122" y="55"/>
                    </a:cubicBezTo>
                    <a:cubicBezTo>
                      <a:pt x="122" y="55"/>
                      <a:pt x="122" y="57"/>
                      <a:pt x="123" y="57"/>
                    </a:cubicBezTo>
                    <a:cubicBezTo>
                      <a:pt x="123" y="57"/>
                      <a:pt x="123" y="55"/>
                      <a:pt x="124" y="55"/>
                    </a:cubicBezTo>
                    <a:cubicBezTo>
                      <a:pt x="124" y="55"/>
                      <a:pt x="124" y="57"/>
                      <a:pt x="124" y="57"/>
                    </a:cubicBezTo>
                    <a:cubicBezTo>
                      <a:pt x="124" y="58"/>
                      <a:pt x="126" y="57"/>
                      <a:pt x="127" y="57"/>
                    </a:cubicBezTo>
                    <a:cubicBezTo>
                      <a:pt x="127" y="57"/>
                      <a:pt x="129" y="58"/>
                      <a:pt x="129" y="59"/>
                    </a:cubicBezTo>
                    <a:cubicBezTo>
                      <a:pt x="129" y="60"/>
                      <a:pt x="128" y="59"/>
                      <a:pt x="128" y="60"/>
                    </a:cubicBezTo>
                    <a:cubicBezTo>
                      <a:pt x="129" y="59"/>
                      <a:pt x="138" y="62"/>
                      <a:pt x="138" y="62"/>
                    </a:cubicBezTo>
                    <a:cubicBezTo>
                      <a:pt x="137" y="63"/>
                      <a:pt x="137" y="63"/>
                      <a:pt x="137" y="63"/>
                    </a:cubicBezTo>
                    <a:cubicBezTo>
                      <a:pt x="137" y="64"/>
                      <a:pt x="139" y="63"/>
                      <a:pt x="139" y="63"/>
                    </a:cubicBezTo>
                    <a:cubicBezTo>
                      <a:pt x="140" y="62"/>
                      <a:pt x="140" y="63"/>
                      <a:pt x="141" y="64"/>
                    </a:cubicBezTo>
                    <a:cubicBezTo>
                      <a:pt x="142" y="64"/>
                      <a:pt x="144" y="66"/>
                      <a:pt x="143" y="67"/>
                    </a:cubicBezTo>
                    <a:cubicBezTo>
                      <a:pt x="143" y="67"/>
                      <a:pt x="141" y="67"/>
                      <a:pt x="141" y="67"/>
                    </a:cubicBezTo>
                    <a:cubicBezTo>
                      <a:pt x="141" y="68"/>
                      <a:pt x="143" y="68"/>
                      <a:pt x="142" y="69"/>
                    </a:cubicBezTo>
                    <a:cubicBezTo>
                      <a:pt x="142" y="69"/>
                      <a:pt x="139" y="69"/>
                      <a:pt x="139" y="69"/>
                    </a:cubicBezTo>
                    <a:cubicBezTo>
                      <a:pt x="137" y="70"/>
                      <a:pt x="139" y="70"/>
                      <a:pt x="139" y="71"/>
                    </a:cubicBezTo>
                    <a:cubicBezTo>
                      <a:pt x="140" y="73"/>
                      <a:pt x="136" y="71"/>
                      <a:pt x="135" y="71"/>
                    </a:cubicBezTo>
                    <a:cubicBezTo>
                      <a:pt x="136" y="72"/>
                      <a:pt x="138" y="73"/>
                      <a:pt x="137" y="74"/>
                    </a:cubicBezTo>
                    <a:cubicBezTo>
                      <a:pt x="136" y="74"/>
                      <a:pt x="132" y="74"/>
                      <a:pt x="133" y="73"/>
                    </a:cubicBezTo>
                    <a:cubicBezTo>
                      <a:pt x="132" y="74"/>
                      <a:pt x="135" y="76"/>
                      <a:pt x="134" y="77"/>
                    </a:cubicBezTo>
                    <a:cubicBezTo>
                      <a:pt x="133" y="77"/>
                      <a:pt x="133" y="75"/>
                      <a:pt x="132" y="76"/>
                    </a:cubicBezTo>
                    <a:cubicBezTo>
                      <a:pt x="131" y="77"/>
                      <a:pt x="135" y="82"/>
                      <a:pt x="131" y="79"/>
                    </a:cubicBezTo>
                    <a:cubicBezTo>
                      <a:pt x="131" y="79"/>
                      <a:pt x="128" y="77"/>
                      <a:pt x="128" y="77"/>
                    </a:cubicBezTo>
                    <a:cubicBezTo>
                      <a:pt x="127" y="78"/>
                      <a:pt x="127" y="79"/>
                      <a:pt x="126" y="79"/>
                    </a:cubicBezTo>
                    <a:cubicBezTo>
                      <a:pt x="126" y="78"/>
                      <a:pt x="127" y="77"/>
                      <a:pt x="127" y="76"/>
                    </a:cubicBezTo>
                    <a:cubicBezTo>
                      <a:pt x="127" y="77"/>
                      <a:pt x="125" y="77"/>
                      <a:pt x="125" y="77"/>
                    </a:cubicBezTo>
                    <a:cubicBezTo>
                      <a:pt x="124" y="76"/>
                      <a:pt x="126" y="75"/>
                      <a:pt x="125" y="74"/>
                    </a:cubicBezTo>
                    <a:cubicBezTo>
                      <a:pt x="125" y="74"/>
                      <a:pt x="123" y="75"/>
                      <a:pt x="123" y="75"/>
                    </a:cubicBezTo>
                    <a:cubicBezTo>
                      <a:pt x="122" y="74"/>
                      <a:pt x="123" y="72"/>
                      <a:pt x="123" y="72"/>
                    </a:cubicBezTo>
                    <a:cubicBezTo>
                      <a:pt x="124" y="72"/>
                      <a:pt x="128" y="70"/>
                      <a:pt x="127" y="70"/>
                    </a:cubicBezTo>
                    <a:cubicBezTo>
                      <a:pt x="126" y="69"/>
                      <a:pt x="122" y="73"/>
                      <a:pt x="120" y="72"/>
                    </a:cubicBezTo>
                    <a:cubicBezTo>
                      <a:pt x="120" y="72"/>
                      <a:pt x="123" y="69"/>
                      <a:pt x="122" y="69"/>
                    </a:cubicBezTo>
                    <a:cubicBezTo>
                      <a:pt x="121" y="69"/>
                      <a:pt x="120" y="71"/>
                      <a:pt x="119" y="70"/>
                    </a:cubicBezTo>
                    <a:cubicBezTo>
                      <a:pt x="118" y="69"/>
                      <a:pt x="117" y="69"/>
                      <a:pt x="116" y="68"/>
                    </a:cubicBezTo>
                    <a:cubicBezTo>
                      <a:pt x="115" y="67"/>
                      <a:pt x="114" y="66"/>
                      <a:pt x="113" y="67"/>
                    </a:cubicBezTo>
                    <a:cubicBezTo>
                      <a:pt x="113" y="68"/>
                      <a:pt x="113" y="68"/>
                      <a:pt x="113" y="69"/>
                    </a:cubicBezTo>
                    <a:cubicBezTo>
                      <a:pt x="113" y="69"/>
                      <a:pt x="112" y="69"/>
                      <a:pt x="112" y="69"/>
                    </a:cubicBezTo>
                    <a:cubicBezTo>
                      <a:pt x="112" y="70"/>
                      <a:pt x="116" y="72"/>
                      <a:pt x="112" y="72"/>
                    </a:cubicBezTo>
                    <a:cubicBezTo>
                      <a:pt x="111" y="72"/>
                      <a:pt x="107" y="71"/>
                      <a:pt x="108" y="70"/>
                    </a:cubicBezTo>
                    <a:cubicBezTo>
                      <a:pt x="107" y="72"/>
                      <a:pt x="111" y="74"/>
                      <a:pt x="112" y="75"/>
                    </a:cubicBezTo>
                    <a:cubicBezTo>
                      <a:pt x="114" y="75"/>
                      <a:pt x="114" y="78"/>
                      <a:pt x="115" y="79"/>
                    </a:cubicBezTo>
                    <a:cubicBezTo>
                      <a:pt x="116" y="80"/>
                      <a:pt x="116" y="81"/>
                      <a:pt x="117" y="81"/>
                    </a:cubicBezTo>
                    <a:cubicBezTo>
                      <a:pt x="118" y="81"/>
                      <a:pt x="117" y="80"/>
                      <a:pt x="118" y="80"/>
                    </a:cubicBezTo>
                    <a:cubicBezTo>
                      <a:pt x="118" y="80"/>
                      <a:pt x="119" y="81"/>
                      <a:pt x="119" y="82"/>
                    </a:cubicBezTo>
                    <a:cubicBezTo>
                      <a:pt x="120" y="83"/>
                      <a:pt x="120" y="82"/>
                      <a:pt x="121" y="81"/>
                    </a:cubicBezTo>
                    <a:cubicBezTo>
                      <a:pt x="122" y="81"/>
                      <a:pt x="121" y="85"/>
                      <a:pt x="122" y="84"/>
                    </a:cubicBezTo>
                    <a:cubicBezTo>
                      <a:pt x="123" y="84"/>
                      <a:pt x="122" y="83"/>
                      <a:pt x="123" y="82"/>
                    </a:cubicBezTo>
                    <a:cubicBezTo>
                      <a:pt x="123" y="82"/>
                      <a:pt x="123" y="84"/>
                      <a:pt x="123" y="85"/>
                    </a:cubicBezTo>
                    <a:cubicBezTo>
                      <a:pt x="123" y="86"/>
                      <a:pt x="123" y="86"/>
                      <a:pt x="124" y="87"/>
                    </a:cubicBezTo>
                    <a:cubicBezTo>
                      <a:pt x="125" y="87"/>
                      <a:pt x="126" y="88"/>
                      <a:pt x="126" y="89"/>
                    </a:cubicBezTo>
                    <a:cubicBezTo>
                      <a:pt x="127" y="89"/>
                      <a:pt x="128" y="93"/>
                      <a:pt x="128" y="93"/>
                    </a:cubicBezTo>
                    <a:cubicBezTo>
                      <a:pt x="127" y="92"/>
                      <a:pt x="127" y="91"/>
                      <a:pt x="127" y="91"/>
                    </a:cubicBezTo>
                    <a:cubicBezTo>
                      <a:pt x="126" y="91"/>
                      <a:pt x="127" y="95"/>
                      <a:pt x="127" y="95"/>
                    </a:cubicBezTo>
                    <a:cubicBezTo>
                      <a:pt x="127" y="95"/>
                      <a:pt x="125" y="91"/>
                      <a:pt x="124" y="90"/>
                    </a:cubicBezTo>
                    <a:cubicBezTo>
                      <a:pt x="124" y="90"/>
                      <a:pt x="125" y="94"/>
                      <a:pt x="126" y="95"/>
                    </a:cubicBezTo>
                    <a:cubicBezTo>
                      <a:pt x="126" y="98"/>
                      <a:pt x="124" y="95"/>
                      <a:pt x="124" y="96"/>
                    </a:cubicBezTo>
                    <a:cubicBezTo>
                      <a:pt x="123" y="97"/>
                      <a:pt x="128" y="99"/>
                      <a:pt x="128" y="100"/>
                    </a:cubicBezTo>
                    <a:cubicBezTo>
                      <a:pt x="128" y="101"/>
                      <a:pt x="119" y="95"/>
                      <a:pt x="118" y="95"/>
                    </a:cubicBezTo>
                    <a:cubicBezTo>
                      <a:pt x="118" y="95"/>
                      <a:pt x="118" y="96"/>
                      <a:pt x="118" y="96"/>
                    </a:cubicBezTo>
                    <a:cubicBezTo>
                      <a:pt x="118" y="97"/>
                      <a:pt x="116" y="93"/>
                      <a:pt x="115" y="93"/>
                    </a:cubicBezTo>
                    <a:cubicBezTo>
                      <a:pt x="115" y="93"/>
                      <a:pt x="116" y="95"/>
                      <a:pt x="116" y="95"/>
                    </a:cubicBezTo>
                    <a:cubicBezTo>
                      <a:pt x="115" y="96"/>
                      <a:pt x="113" y="92"/>
                      <a:pt x="112" y="91"/>
                    </a:cubicBezTo>
                    <a:cubicBezTo>
                      <a:pt x="111" y="90"/>
                      <a:pt x="111" y="92"/>
                      <a:pt x="110" y="93"/>
                    </a:cubicBezTo>
                    <a:cubicBezTo>
                      <a:pt x="110" y="94"/>
                      <a:pt x="108" y="90"/>
                      <a:pt x="108" y="90"/>
                    </a:cubicBezTo>
                    <a:cubicBezTo>
                      <a:pt x="108" y="90"/>
                      <a:pt x="105" y="90"/>
                      <a:pt x="105" y="90"/>
                    </a:cubicBezTo>
                    <a:cubicBezTo>
                      <a:pt x="105" y="91"/>
                      <a:pt x="106" y="92"/>
                      <a:pt x="107" y="92"/>
                    </a:cubicBezTo>
                    <a:cubicBezTo>
                      <a:pt x="108" y="93"/>
                      <a:pt x="108" y="93"/>
                      <a:pt x="109" y="94"/>
                    </a:cubicBezTo>
                    <a:cubicBezTo>
                      <a:pt x="110" y="95"/>
                      <a:pt x="112" y="96"/>
                      <a:pt x="114" y="97"/>
                    </a:cubicBezTo>
                    <a:cubicBezTo>
                      <a:pt x="116" y="99"/>
                      <a:pt x="117" y="100"/>
                      <a:pt x="118" y="102"/>
                    </a:cubicBezTo>
                    <a:cubicBezTo>
                      <a:pt x="120" y="105"/>
                      <a:pt x="120" y="105"/>
                      <a:pt x="117" y="104"/>
                    </a:cubicBezTo>
                    <a:cubicBezTo>
                      <a:pt x="113" y="102"/>
                      <a:pt x="106" y="103"/>
                      <a:pt x="103" y="99"/>
                    </a:cubicBezTo>
                    <a:cubicBezTo>
                      <a:pt x="102" y="97"/>
                      <a:pt x="99" y="99"/>
                      <a:pt x="97" y="97"/>
                    </a:cubicBezTo>
                    <a:cubicBezTo>
                      <a:pt x="96" y="96"/>
                      <a:pt x="90" y="94"/>
                      <a:pt x="90" y="93"/>
                    </a:cubicBezTo>
                    <a:cubicBezTo>
                      <a:pt x="90" y="92"/>
                      <a:pt x="93" y="93"/>
                      <a:pt x="93" y="92"/>
                    </a:cubicBezTo>
                    <a:cubicBezTo>
                      <a:pt x="94" y="91"/>
                      <a:pt x="91" y="90"/>
                      <a:pt x="91" y="90"/>
                    </a:cubicBezTo>
                    <a:cubicBezTo>
                      <a:pt x="88" y="89"/>
                      <a:pt x="86" y="87"/>
                      <a:pt x="84" y="86"/>
                    </a:cubicBezTo>
                    <a:cubicBezTo>
                      <a:pt x="83" y="85"/>
                      <a:pt x="84" y="84"/>
                      <a:pt x="82" y="84"/>
                    </a:cubicBezTo>
                    <a:cubicBezTo>
                      <a:pt x="82" y="83"/>
                      <a:pt x="77" y="83"/>
                      <a:pt x="77" y="83"/>
                    </a:cubicBezTo>
                    <a:cubicBezTo>
                      <a:pt x="77" y="84"/>
                      <a:pt x="78" y="82"/>
                      <a:pt x="77" y="8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0" name="Freeform 549"/>
              <p:cNvSpPr>
                <a:spLocks/>
              </p:cNvSpPr>
              <p:nvPr/>
            </p:nvSpPr>
            <p:spPr bwMode="auto">
              <a:xfrm>
                <a:off x="6366930" y="2859252"/>
                <a:ext cx="23967" cy="7992"/>
              </a:xfrm>
              <a:custGeom>
                <a:avLst/>
                <a:gdLst>
                  <a:gd name="T0" fmla="*/ 5 w 6"/>
                  <a:gd name="T1" fmla="*/ 1 h 2"/>
                  <a:gd name="T2" fmla="*/ 1 w 6"/>
                  <a:gd name="T3" fmla="*/ 0 h 2"/>
                  <a:gd name="T4" fmla="*/ 5 w 6"/>
                  <a:gd name="T5" fmla="*/ 1 h 2"/>
                </a:gdLst>
                <a:ahLst/>
                <a:cxnLst>
                  <a:cxn ang="0">
                    <a:pos x="T0" y="T1"/>
                  </a:cxn>
                  <a:cxn ang="0">
                    <a:pos x="T2" y="T3"/>
                  </a:cxn>
                  <a:cxn ang="0">
                    <a:pos x="T4" y="T5"/>
                  </a:cxn>
                </a:cxnLst>
                <a:rect l="0" t="0" r="r" b="b"/>
                <a:pathLst>
                  <a:path w="6" h="2">
                    <a:moveTo>
                      <a:pt x="5" y="1"/>
                    </a:moveTo>
                    <a:cubicBezTo>
                      <a:pt x="5" y="2"/>
                      <a:pt x="0" y="0"/>
                      <a:pt x="1" y="0"/>
                    </a:cubicBezTo>
                    <a:cubicBezTo>
                      <a:pt x="3" y="0"/>
                      <a:pt x="6" y="0"/>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1" name="Freeform 550"/>
              <p:cNvSpPr>
                <a:spLocks/>
              </p:cNvSpPr>
              <p:nvPr/>
            </p:nvSpPr>
            <p:spPr bwMode="auto">
              <a:xfrm>
                <a:off x="6296359" y="2687439"/>
                <a:ext cx="31956" cy="7992"/>
              </a:xfrm>
              <a:custGeom>
                <a:avLst/>
                <a:gdLst>
                  <a:gd name="T0" fmla="*/ 7 w 8"/>
                  <a:gd name="T1" fmla="*/ 1 h 2"/>
                  <a:gd name="T2" fmla="*/ 2 w 8"/>
                  <a:gd name="T3" fmla="*/ 2 h 2"/>
                  <a:gd name="T4" fmla="*/ 3 w 8"/>
                  <a:gd name="T5" fmla="*/ 0 h 2"/>
                  <a:gd name="T6" fmla="*/ 7 w 8"/>
                  <a:gd name="T7" fmla="*/ 1 h 2"/>
                  <a:gd name="T8" fmla="*/ 7 w 8"/>
                  <a:gd name="T9" fmla="*/ 1 h 2"/>
                </a:gdLst>
                <a:ahLst/>
                <a:cxnLst>
                  <a:cxn ang="0">
                    <a:pos x="T0" y="T1"/>
                  </a:cxn>
                  <a:cxn ang="0">
                    <a:pos x="T2" y="T3"/>
                  </a:cxn>
                  <a:cxn ang="0">
                    <a:pos x="T4" y="T5"/>
                  </a:cxn>
                  <a:cxn ang="0">
                    <a:pos x="T6" y="T7"/>
                  </a:cxn>
                  <a:cxn ang="0">
                    <a:pos x="T8" y="T9"/>
                  </a:cxn>
                </a:cxnLst>
                <a:rect l="0" t="0" r="r" b="b"/>
                <a:pathLst>
                  <a:path w="8" h="2">
                    <a:moveTo>
                      <a:pt x="7" y="1"/>
                    </a:moveTo>
                    <a:cubicBezTo>
                      <a:pt x="8" y="2"/>
                      <a:pt x="3" y="2"/>
                      <a:pt x="2" y="2"/>
                    </a:cubicBezTo>
                    <a:cubicBezTo>
                      <a:pt x="0" y="1"/>
                      <a:pt x="2" y="0"/>
                      <a:pt x="3" y="0"/>
                    </a:cubicBezTo>
                    <a:cubicBezTo>
                      <a:pt x="5" y="0"/>
                      <a:pt x="7" y="0"/>
                      <a:pt x="7" y="1"/>
                    </a:cubicBezTo>
                    <a:cubicBezTo>
                      <a:pt x="8" y="2"/>
                      <a:pt x="7" y="0"/>
                      <a:pt x="7"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2" name="Freeform 551"/>
              <p:cNvSpPr>
                <a:spLocks/>
              </p:cNvSpPr>
              <p:nvPr/>
            </p:nvSpPr>
            <p:spPr bwMode="auto">
              <a:xfrm>
                <a:off x="6249755" y="2679447"/>
                <a:ext cx="46604" cy="38624"/>
              </a:xfrm>
              <a:custGeom>
                <a:avLst/>
                <a:gdLst>
                  <a:gd name="T0" fmla="*/ 10 w 12"/>
                  <a:gd name="T1" fmla="*/ 7 h 10"/>
                  <a:gd name="T2" fmla="*/ 3 w 12"/>
                  <a:gd name="T3" fmla="*/ 9 h 10"/>
                  <a:gd name="T4" fmla="*/ 2 w 12"/>
                  <a:gd name="T5" fmla="*/ 2 h 10"/>
                  <a:gd name="T6" fmla="*/ 9 w 12"/>
                  <a:gd name="T7" fmla="*/ 0 h 10"/>
                  <a:gd name="T8" fmla="*/ 10 w 12"/>
                  <a:gd name="T9" fmla="*/ 7 h 10"/>
                  <a:gd name="T10" fmla="*/ 10 w 12"/>
                  <a:gd name="T11" fmla="*/ 7 h 10"/>
                </a:gdLst>
                <a:ahLst/>
                <a:cxnLst>
                  <a:cxn ang="0">
                    <a:pos x="T0" y="T1"/>
                  </a:cxn>
                  <a:cxn ang="0">
                    <a:pos x="T2" y="T3"/>
                  </a:cxn>
                  <a:cxn ang="0">
                    <a:pos x="T4" y="T5"/>
                  </a:cxn>
                  <a:cxn ang="0">
                    <a:pos x="T6" y="T7"/>
                  </a:cxn>
                  <a:cxn ang="0">
                    <a:pos x="T8" y="T9"/>
                  </a:cxn>
                  <a:cxn ang="0">
                    <a:pos x="T10" y="T11"/>
                  </a:cxn>
                </a:cxnLst>
                <a:rect l="0" t="0" r="r" b="b"/>
                <a:pathLst>
                  <a:path w="12" h="10">
                    <a:moveTo>
                      <a:pt x="10" y="7"/>
                    </a:moveTo>
                    <a:cubicBezTo>
                      <a:pt x="8" y="8"/>
                      <a:pt x="6" y="10"/>
                      <a:pt x="3" y="9"/>
                    </a:cubicBezTo>
                    <a:cubicBezTo>
                      <a:pt x="0" y="7"/>
                      <a:pt x="0" y="4"/>
                      <a:pt x="2" y="2"/>
                    </a:cubicBezTo>
                    <a:cubicBezTo>
                      <a:pt x="3" y="0"/>
                      <a:pt x="7" y="0"/>
                      <a:pt x="9" y="0"/>
                    </a:cubicBezTo>
                    <a:cubicBezTo>
                      <a:pt x="11" y="0"/>
                      <a:pt x="12" y="5"/>
                      <a:pt x="10" y="7"/>
                    </a:cubicBezTo>
                    <a:cubicBezTo>
                      <a:pt x="9" y="8"/>
                      <a:pt x="12" y="6"/>
                      <a:pt x="10"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3" name="Freeform 552"/>
              <p:cNvSpPr>
                <a:spLocks/>
              </p:cNvSpPr>
              <p:nvPr/>
            </p:nvSpPr>
            <p:spPr bwMode="auto">
              <a:xfrm>
                <a:off x="6207146" y="2644818"/>
                <a:ext cx="26631" cy="14651"/>
              </a:xfrm>
              <a:custGeom>
                <a:avLst/>
                <a:gdLst>
                  <a:gd name="T0" fmla="*/ 1 w 7"/>
                  <a:gd name="T1" fmla="*/ 4 h 4"/>
                  <a:gd name="T2" fmla="*/ 5 w 7"/>
                  <a:gd name="T3" fmla="*/ 0 h 4"/>
                  <a:gd name="T4" fmla="*/ 1 w 7"/>
                  <a:gd name="T5" fmla="*/ 4 h 4"/>
                </a:gdLst>
                <a:ahLst/>
                <a:cxnLst>
                  <a:cxn ang="0">
                    <a:pos x="T0" y="T1"/>
                  </a:cxn>
                  <a:cxn ang="0">
                    <a:pos x="T2" y="T3"/>
                  </a:cxn>
                  <a:cxn ang="0">
                    <a:pos x="T4" y="T5"/>
                  </a:cxn>
                </a:cxnLst>
                <a:rect l="0" t="0" r="r" b="b"/>
                <a:pathLst>
                  <a:path w="7" h="4">
                    <a:moveTo>
                      <a:pt x="1" y="4"/>
                    </a:moveTo>
                    <a:cubicBezTo>
                      <a:pt x="0" y="4"/>
                      <a:pt x="4" y="0"/>
                      <a:pt x="5" y="0"/>
                    </a:cubicBezTo>
                    <a:cubicBezTo>
                      <a:pt x="7" y="1"/>
                      <a:pt x="3" y="4"/>
                      <a:pt x="1"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4" name="Freeform 553"/>
              <p:cNvSpPr>
                <a:spLocks/>
              </p:cNvSpPr>
              <p:nvPr/>
            </p:nvSpPr>
            <p:spPr bwMode="auto">
              <a:xfrm>
                <a:off x="6245761" y="2640821"/>
                <a:ext cx="23967" cy="11987"/>
              </a:xfrm>
              <a:custGeom>
                <a:avLst/>
                <a:gdLst>
                  <a:gd name="T0" fmla="*/ 2 w 6"/>
                  <a:gd name="T1" fmla="*/ 3 h 3"/>
                  <a:gd name="T2" fmla="*/ 2 w 6"/>
                  <a:gd name="T3" fmla="*/ 1 h 3"/>
                  <a:gd name="T4" fmla="*/ 2 w 6"/>
                  <a:gd name="T5" fmla="*/ 3 h 3"/>
                </a:gdLst>
                <a:ahLst/>
                <a:cxnLst>
                  <a:cxn ang="0">
                    <a:pos x="T0" y="T1"/>
                  </a:cxn>
                  <a:cxn ang="0">
                    <a:pos x="T2" y="T3"/>
                  </a:cxn>
                  <a:cxn ang="0">
                    <a:pos x="T4" y="T5"/>
                  </a:cxn>
                </a:cxnLst>
                <a:rect l="0" t="0" r="r" b="b"/>
                <a:pathLst>
                  <a:path w="6" h="3">
                    <a:moveTo>
                      <a:pt x="2" y="3"/>
                    </a:moveTo>
                    <a:cubicBezTo>
                      <a:pt x="2" y="3"/>
                      <a:pt x="0" y="1"/>
                      <a:pt x="2" y="1"/>
                    </a:cubicBezTo>
                    <a:cubicBezTo>
                      <a:pt x="3" y="0"/>
                      <a:pt x="6" y="3"/>
                      <a:pt x="2"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5" name="Freeform 554"/>
              <p:cNvSpPr>
                <a:spLocks/>
              </p:cNvSpPr>
              <p:nvPr/>
            </p:nvSpPr>
            <p:spPr bwMode="auto">
              <a:xfrm>
                <a:off x="6223124" y="2632831"/>
                <a:ext cx="18642" cy="7992"/>
              </a:xfrm>
              <a:custGeom>
                <a:avLst/>
                <a:gdLst>
                  <a:gd name="T0" fmla="*/ 0 w 5"/>
                  <a:gd name="T1" fmla="*/ 1 h 2"/>
                  <a:gd name="T2" fmla="*/ 4 w 5"/>
                  <a:gd name="T3" fmla="*/ 0 h 2"/>
                  <a:gd name="T4" fmla="*/ 0 w 5"/>
                  <a:gd name="T5" fmla="*/ 1 h 2"/>
                </a:gdLst>
                <a:ahLst/>
                <a:cxnLst>
                  <a:cxn ang="0">
                    <a:pos x="T0" y="T1"/>
                  </a:cxn>
                  <a:cxn ang="0">
                    <a:pos x="T2" y="T3"/>
                  </a:cxn>
                  <a:cxn ang="0">
                    <a:pos x="T4" y="T5"/>
                  </a:cxn>
                </a:cxnLst>
                <a:rect l="0" t="0" r="r" b="b"/>
                <a:pathLst>
                  <a:path w="5" h="2">
                    <a:moveTo>
                      <a:pt x="0" y="1"/>
                    </a:moveTo>
                    <a:cubicBezTo>
                      <a:pt x="2" y="2"/>
                      <a:pt x="5" y="1"/>
                      <a:pt x="4" y="0"/>
                    </a:cubicBezTo>
                    <a:cubicBezTo>
                      <a:pt x="2" y="0"/>
                      <a:pt x="0" y="1"/>
                      <a:pt x="0"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6" name="Freeform 555"/>
              <p:cNvSpPr>
                <a:spLocks/>
              </p:cNvSpPr>
              <p:nvPr/>
            </p:nvSpPr>
            <p:spPr bwMode="auto">
              <a:xfrm>
                <a:off x="6175189" y="2483659"/>
                <a:ext cx="102528" cy="43953"/>
              </a:xfrm>
              <a:custGeom>
                <a:avLst/>
                <a:gdLst>
                  <a:gd name="T0" fmla="*/ 25 w 26"/>
                  <a:gd name="T1" fmla="*/ 9 h 11"/>
                  <a:gd name="T2" fmla="*/ 18 w 26"/>
                  <a:gd name="T3" fmla="*/ 8 h 11"/>
                  <a:gd name="T4" fmla="*/ 10 w 26"/>
                  <a:gd name="T5" fmla="*/ 10 h 11"/>
                  <a:gd name="T6" fmla="*/ 3 w 26"/>
                  <a:gd name="T7" fmla="*/ 6 h 11"/>
                  <a:gd name="T8" fmla="*/ 2 w 26"/>
                  <a:gd name="T9" fmla="*/ 1 h 11"/>
                  <a:gd name="T10" fmla="*/ 8 w 26"/>
                  <a:gd name="T11" fmla="*/ 2 h 11"/>
                  <a:gd name="T12" fmla="*/ 17 w 26"/>
                  <a:gd name="T13" fmla="*/ 2 h 11"/>
                  <a:gd name="T14" fmla="*/ 22 w 26"/>
                  <a:gd name="T15" fmla="*/ 5 h 11"/>
                  <a:gd name="T16" fmla="*/ 25 w 26"/>
                  <a:gd name="T17" fmla="*/ 9 h 11"/>
                  <a:gd name="T18" fmla="*/ 25 w 26"/>
                  <a:gd name="T1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
                    <a:moveTo>
                      <a:pt x="25" y="9"/>
                    </a:moveTo>
                    <a:cubicBezTo>
                      <a:pt x="22" y="9"/>
                      <a:pt x="20" y="8"/>
                      <a:pt x="18" y="8"/>
                    </a:cubicBezTo>
                    <a:cubicBezTo>
                      <a:pt x="15" y="8"/>
                      <a:pt x="13" y="10"/>
                      <a:pt x="10" y="10"/>
                    </a:cubicBezTo>
                    <a:cubicBezTo>
                      <a:pt x="7" y="11"/>
                      <a:pt x="6" y="7"/>
                      <a:pt x="3" y="6"/>
                    </a:cubicBezTo>
                    <a:cubicBezTo>
                      <a:pt x="2" y="5"/>
                      <a:pt x="0" y="3"/>
                      <a:pt x="2" y="1"/>
                    </a:cubicBezTo>
                    <a:cubicBezTo>
                      <a:pt x="3" y="0"/>
                      <a:pt x="7" y="2"/>
                      <a:pt x="8" y="2"/>
                    </a:cubicBezTo>
                    <a:cubicBezTo>
                      <a:pt x="11" y="3"/>
                      <a:pt x="14" y="1"/>
                      <a:pt x="17" y="2"/>
                    </a:cubicBezTo>
                    <a:cubicBezTo>
                      <a:pt x="19" y="2"/>
                      <a:pt x="20" y="4"/>
                      <a:pt x="22" y="5"/>
                    </a:cubicBezTo>
                    <a:cubicBezTo>
                      <a:pt x="22" y="6"/>
                      <a:pt x="25" y="9"/>
                      <a:pt x="25" y="9"/>
                    </a:cubicBezTo>
                    <a:cubicBezTo>
                      <a:pt x="23" y="9"/>
                      <a:pt x="26" y="9"/>
                      <a:pt x="25" y="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7" name="Freeform 556"/>
              <p:cNvSpPr>
                <a:spLocks/>
              </p:cNvSpPr>
              <p:nvPr/>
            </p:nvSpPr>
            <p:spPr bwMode="auto">
              <a:xfrm>
                <a:off x="5253765" y="3192222"/>
                <a:ext cx="113180" cy="74586"/>
              </a:xfrm>
              <a:custGeom>
                <a:avLst/>
                <a:gdLst>
                  <a:gd name="T0" fmla="*/ 27 w 29"/>
                  <a:gd name="T1" fmla="*/ 16 h 19"/>
                  <a:gd name="T2" fmla="*/ 24 w 29"/>
                  <a:gd name="T3" fmla="*/ 12 h 19"/>
                  <a:gd name="T4" fmla="*/ 19 w 29"/>
                  <a:gd name="T5" fmla="*/ 10 h 19"/>
                  <a:gd name="T6" fmla="*/ 14 w 29"/>
                  <a:gd name="T7" fmla="*/ 3 h 19"/>
                  <a:gd name="T8" fmla="*/ 8 w 29"/>
                  <a:gd name="T9" fmla="*/ 2 h 19"/>
                  <a:gd name="T10" fmla="*/ 2 w 29"/>
                  <a:gd name="T11" fmla="*/ 0 h 19"/>
                  <a:gd name="T12" fmla="*/ 3 w 29"/>
                  <a:gd name="T13" fmla="*/ 2 h 19"/>
                  <a:gd name="T14" fmla="*/ 5 w 29"/>
                  <a:gd name="T15" fmla="*/ 3 h 19"/>
                  <a:gd name="T16" fmla="*/ 6 w 29"/>
                  <a:gd name="T17" fmla="*/ 4 h 19"/>
                  <a:gd name="T18" fmla="*/ 4 w 29"/>
                  <a:gd name="T19" fmla="*/ 2 h 19"/>
                  <a:gd name="T20" fmla="*/ 4 w 29"/>
                  <a:gd name="T21" fmla="*/ 4 h 19"/>
                  <a:gd name="T22" fmla="*/ 7 w 29"/>
                  <a:gd name="T23" fmla="*/ 6 h 19"/>
                  <a:gd name="T24" fmla="*/ 12 w 29"/>
                  <a:gd name="T25" fmla="*/ 9 h 19"/>
                  <a:gd name="T26" fmla="*/ 10 w 29"/>
                  <a:gd name="T27" fmla="*/ 10 h 19"/>
                  <a:gd name="T28" fmla="*/ 14 w 29"/>
                  <a:gd name="T29" fmla="*/ 10 h 19"/>
                  <a:gd name="T30" fmla="*/ 14 w 29"/>
                  <a:gd name="T31" fmla="*/ 12 h 19"/>
                  <a:gd name="T32" fmla="*/ 19 w 29"/>
                  <a:gd name="T33" fmla="*/ 12 h 19"/>
                  <a:gd name="T34" fmla="*/ 27 w 29"/>
                  <a:gd name="T35" fmla="*/ 16 h 19"/>
                  <a:gd name="T36" fmla="*/ 27 w 29"/>
                  <a:gd name="T37"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19">
                    <a:moveTo>
                      <a:pt x="27" y="16"/>
                    </a:moveTo>
                    <a:cubicBezTo>
                      <a:pt x="26" y="15"/>
                      <a:pt x="25" y="13"/>
                      <a:pt x="24" y="12"/>
                    </a:cubicBezTo>
                    <a:cubicBezTo>
                      <a:pt x="23" y="10"/>
                      <a:pt x="21" y="10"/>
                      <a:pt x="19" y="10"/>
                    </a:cubicBezTo>
                    <a:cubicBezTo>
                      <a:pt x="17" y="8"/>
                      <a:pt x="17" y="4"/>
                      <a:pt x="14" y="3"/>
                    </a:cubicBezTo>
                    <a:cubicBezTo>
                      <a:pt x="13" y="3"/>
                      <a:pt x="10" y="3"/>
                      <a:pt x="8" y="2"/>
                    </a:cubicBezTo>
                    <a:cubicBezTo>
                      <a:pt x="7" y="1"/>
                      <a:pt x="5" y="0"/>
                      <a:pt x="2" y="0"/>
                    </a:cubicBezTo>
                    <a:cubicBezTo>
                      <a:pt x="0" y="0"/>
                      <a:pt x="1" y="2"/>
                      <a:pt x="3" y="2"/>
                    </a:cubicBezTo>
                    <a:cubicBezTo>
                      <a:pt x="4" y="2"/>
                      <a:pt x="4" y="2"/>
                      <a:pt x="5" y="3"/>
                    </a:cubicBezTo>
                    <a:cubicBezTo>
                      <a:pt x="5" y="3"/>
                      <a:pt x="6" y="4"/>
                      <a:pt x="6" y="4"/>
                    </a:cubicBezTo>
                    <a:cubicBezTo>
                      <a:pt x="5" y="4"/>
                      <a:pt x="4" y="3"/>
                      <a:pt x="4" y="2"/>
                    </a:cubicBezTo>
                    <a:cubicBezTo>
                      <a:pt x="4" y="2"/>
                      <a:pt x="4" y="4"/>
                      <a:pt x="4" y="4"/>
                    </a:cubicBezTo>
                    <a:cubicBezTo>
                      <a:pt x="4" y="6"/>
                      <a:pt x="6" y="6"/>
                      <a:pt x="7" y="6"/>
                    </a:cubicBezTo>
                    <a:cubicBezTo>
                      <a:pt x="7" y="6"/>
                      <a:pt x="12" y="9"/>
                      <a:pt x="12" y="9"/>
                    </a:cubicBezTo>
                    <a:cubicBezTo>
                      <a:pt x="12" y="9"/>
                      <a:pt x="11" y="9"/>
                      <a:pt x="10" y="10"/>
                    </a:cubicBezTo>
                    <a:cubicBezTo>
                      <a:pt x="10" y="10"/>
                      <a:pt x="14" y="10"/>
                      <a:pt x="14" y="10"/>
                    </a:cubicBezTo>
                    <a:cubicBezTo>
                      <a:pt x="16" y="11"/>
                      <a:pt x="14" y="12"/>
                      <a:pt x="14" y="12"/>
                    </a:cubicBezTo>
                    <a:cubicBezTo>
                      <a:pt x="15" y="13"/>
                      <a:pt x="18" y="12"/>
                      <a:pt x="19" y="12"/>
                    </a:cubicBezTo>
                    <a:cubicBezTo>
                      <a:pt x="14" y="13"/>
                      <a:pt x="29" y="19"/>
                      <a:pt x="27" y="16"/>
                    </a:cubicBezTo>
                    <a:cubicBezTo>
                      <a:pt x="26" y="15"/>
                      <a:pt x="28" y="18"/>
                      <a:pt x="27" y="1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8" name="Freeform 557"/>
              <p:cNvSpPr>
                <a:spLocks/>
              </p:cNvSpPr>
              <p:nvPr/>
            </p:nvSpPr>
            <p:spPr bwMode="auto">
              <a:xfrm>
                <a:off x="5164553" y="3105649"/>
                <a:ext cx="50598" cy="54607"/>
              </a:xfrm>
              <a:custGeom>
                <a:avLst/>
                <a:gdLst>
                  <a:gd name="T0" fmla="*/ 11 w 13"/>
                  <a:gd name="T1" fmla="*/ 14 h 14"/>
                  <a:gd name="T2" fmla="*/ 11 w 13"/>
                  <a:gd name="T3" fmla="*/ 14 h 14"/>
                  <a:gd name="T4" fmla="*/ 8 w 13"/>
                  <a:gd name="T5" fmla="*/ 11 h 14"/>
                  <a:gd name="T6" fmla="*/ 7 w 13"/>
                  <a:gd name="T7" fmla="*/ 7 h 14"/>
                  <a:gd name="T8" fmla="*/ 6 w 13"/>
                  <a:gd name="T9" fmla="*/ 5 h 14"/>
                  <a:gd name="T10" fmla="*/ 7 w 13"/>
                  <a:gd name="T11" fmla="*/ 2 h 14"/>
                  <a:gd name="T12" fmla="*/ 4 w 13"/>
                  <a:gd name="T13" fmla="*/ 4 h 14"/>
                  <a:gd name="T14" fmla="*/ 6 w 13"/>
                  <a:gd name="T15" fmla="*/ 1 h 14"/>
                  <a:gd name="T16" fmla="*/ 1 w 13"/>
                  <a:gd name="T17" fmla="*/ 0 h 14"/>
                  <a:gd name="T18" fmla="*/ 3 w 13"/>
                  <a:gd name="T19" fmla="*/ 6 h 14"/>
                  <a:gd name="T20" fmla="*/ 11 w 13"/>
                  <a:gd name="T21" fmla="*/ 14 h 14"/>
                  <a:gd name="T22" fmla="*/ 11 w 13"/>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4">
                    <a:moveTo>
                      <a:pt x="11" y="14"/>
                    </a:moveTo>
                    <a:cubicBezTo>
                      <a:pt x="11" y="14"/>
                      <a:pt x="11" y="14"/>
                      <a:pt x="11" y="14"/>
                    </a:cubicBezTo>
                    <a:cubicBezTo>
                      <a:pt x="11" y="13"/>
                      <a:pt x="9" y="11"/>
                      <a:pt x="8" y="11"/>
                    </a:cubicBezTo>
                    <a:cubicBezTo>
                      <a:pt x="7" y="9"/>
                      <a:pt x="8" y="8"/>
                      <a:pt x="7" y="7"/>
                    </a:cubicBezTo>
                    <a:cubicBezTo>
                      <a:pt x="6" y="6"/>
                      <a:pt x="6" y="6"/>
                      <a:pt x="6" y="5"/>
                    </a:cubicBezTo>
                    <a:cubicBezTo>
                      <a:pt x="5" y="3"/>
                      <a:pt x="6" y="3"/>
                      <a:pt x="7" y="2"/>
                    </a:cubicBezTo>
                    <a:cubicBezTo>
                      <a:pt x="9" y="0"/>
                      <a:pt x="3" y="3"/>
                      <a:pt x="4" y="4"/>
                    </a:cubicBezTo>
                    <a:cubicBezTo>
                      <a:pt x="3" y="3"/>
                      <a:pt x="6" y="1"/>
                      <a:pt x="6" y="1"/>
                    </a:cubicBezTo>
                    <a:cubicBezTo>
                      <a:pt x="5" y="0"/>
                      <a:pt x="1" y="0"/>
                      <a:pt x="1" y="0"/>
                    </a:cubicBezTo>
                    <a:cubicBezTo>
                      <a:pt x="0" y="1"/>
                      <a:pt x="2" y="5"/>
                      <a:pt x="3" y="6"/>
                    </a:cubicBezTo>
                    <a:cubicBezTo>
                      <a:pt x="5" y="8"/>
                      <a:pt x="8" y="13"/>
                      <a:pt x="11" y="14"/>
                    </a:cubicBezTo>
                    <a:cubicBezTo>
                      <a:pt x="13" y="14"/>
                      <a:pt x="8" y="13"/>
                      <a:pt x="11" y="1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59" name="Freeform 558"/>
              <p:cNvSpPr>
                <a:spLocks/>
              </p:cNvSpPr>
              <p:nvPr/>
            </p:nvSpPr>
            <p:spPr bwMode="auto">
              <a:xfrm>
                <a:off x="5168548" y="3043051"/>
                <a:ext cx="15979" cy="15983"/>
              </a:xfrm>
              <a:custGeom>
                <a:avLst/>
                <a:gdLst>
                  <a:gd name="T0" fmla="*/ 3 w 4"/>
                  <a:gd name="T1" fmla="*/ 3 h 4"/>
                  <a:gd name="T2" fmla="*/ 2 w 4"/>
                  <a:gd name="T3" fmla="*/ 1 h 4"/>
                  <a:gd name="T4" fmla="*/ 3 w 4"/>
                  <a:gd name="T5" fmla="*/ 3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2"/>
                      <a:pt x="0" y="2"/>
                      <a:pt x="2" y="1"/>
                    </a:cubicBezTo>
                    <a:cubicBezTo>
                      <a:pt x="3" y="0"/>
                      <a:pt x="4" y="3"/>
                      <a:pt x="3" y="3"/>
                    </a:cubicBezTo>
                    <a:cubicBezTo>
                      <a:pt x="3" y="3"/>
                      <a:pt x="3" y="3"/>
                      <a:pt x="3" y="3"/>
                    </a:cubicBezTo>
                    <a:cubicBezTo>
                      <a:pt x="2" y="2"/>
                      <a:pt x="4" y="4"/>
                      <a:pt x="3"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0" name="Freeform 559"/>
              <p:cNvSpPr>
                <a:spLocks/>
              </p:cNvSpPr>
              <p:nvPr/>
            </p:nvSpPr>
            <p:spPr bwMode="auto">
              <a:xfrm>
                <a:off x="5148574" y="3024405"/>
                <a:ext cx="23967" cy="22641"/>
              </a:xfrm>
              <a:custGeom>
                <a:avLst/>
                <a:gdLst>
                  <a:gd name="T0" fmla="*/ 5 w 6"/>
                  <a:gd name="T1" fmla="*/ 2 h 6"/>
                  <a:gd name="T2" fmla="*/ 0 w 6"/>
                  <a:gd name="T3" fmla="*/ 1 h 6"/>
                  <a:gd name="T4" fmla="*/ 1 w 6"/>
                  <a:gd name="T5" fmla="*/ 3 h 6"/>
                  <a:gd name="T6" fmla="*/ 1 w 6"/>
                  <a:gd name="T7" fmla="*/ 6 h 6"/>
                  <a:gd name="T8" fmla="*/ 5 w 6"/>
                  <a:gd name="T9" fmla="*/ 5 h 6"/>
                  <a:gd name="T10" fmla="*/ 3 w 6"/>
                  <a:gd name="T11" fmla="*/ 3 h 6"/>
                  <a:gd name="T12" fmla="*/ 5 w 6"/>
                  <a:gd name="T13" fmla="*/ 2 h 6"/>
                  <a:gd name="T14" fmla="*/ 5 w 6"/>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5" y="2"/>
                    </a:moveTo>
                    <a:cubicBezTo>
                      <a:pt x="4" y="2"/>
                      <a:pt x="1" y="0"/>
                      <a:pt x="0" y="1"/>
                    </a:cubicBezTo>
                    <a:cubicBezTo>
                      <a:pt x="1" y="0"/>
                      <a:pt x="2" y="4"/>
                      <a:pt x="1" y="3"/>
                    </a:cubicBezTo>
                    <a:cubicBezTo>
                      <a:pt x="1" y="4"/>
                      <a:pt x="1" y="5"/>
                      <a:pt x="1" y="6"/>
                    </a:cubicBezTo>
                    <a:cubicBezTo>
                      <a:pt x="1" y="5"/>
                      <a:pt x="5" y="4"/>
                      <a:pt x="5" y="5"/>
                    </a:cubicBezTo>
                    <a:cubicBezTo>
                      <a:pt x="5" y="4"/>
                      <a:pt x="4" y="4"/>
                      <a:pt x="3" y="3"/>
                    </a:cubicBezTo>
                    <a:cubicBezTo>
                      <a:pt x="4" y="4"/>
                      <a:pt x="6" y="2"/>
                      <a:pt x="5" y="2"/>
                    </a:cubicBezTo>
                    <a:cubicBezTo>
                      <a:pt x="4" y="2"/>
                      <a:pt x="6" y="2"/>
                      <a:pt x="5"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1" name="Freeform 560"/>
              <p:cNvSpPr>
                <a:spLocks/>
              </p:cNvSpPr>
              <p:nvPr/>
            </p:nvSpPr>
            <p:spPr bwMode="auto">
              <a:xfrm>
                <a:off x="5137922" y="3031064"/>
                <a:ext cx="14647" cy="23973"/>
              </a:xfrm>
              <a:custGeom>
                <a:avLst/>
                <a:gdLst>
                  <a:gd name="T0" fmla="*/ 2 w 4"/>
                  <a:gd name="T1" fmla="*/ 0 h 6"/>
                  <a:gd name="T2" fmla="*/ 2 w 4"/>
                  <a:gd name="T3" fmla="*/ 2 h 6"/>
                  <a:gd name="T4" fmla="*/ 2 w 4"/>
                  <a:gd name="T5" fmla="*/ 5 h 6"/>
                  <a:gd name="T6" fmla="*/ 3 w 4"/>
                  <a:gd name="T7" fmla="*/ 3 h 6"/>
                  <a:gd name="T8" fmla="*/ 2 w 4"/>
                  <a:gd name="T9" fmla="*/ 0 h 6"/>
                </a:gdLst>
                <a:ahLst/>
                <a:cxnLst>
                  <a:cxn ang="0">
                    <a:pos x="T0" y="T1"/>
                  </a:cxn>
                  <a:cxn ang="0">
                    <a:pos x="T2" y="T3"/>
                  </a:cxn>
                  <a:cxn ang="0">
                    <a:pos x="T4" y="T5"/>
                  </a:cxn>
                  <a:cxn ang="0">
                    <a:pos x="T6" y="T7"/>
                  </a:cxn>
                  <a:cxn ang="0">
                    <a:pos x="T8" y="T9"/>
                  </a:cxn>
                </a:cxnLst>
                <a:rect l="0" t="0" r="r" b="b"/>
                <a:pathLst>
                  <a:path w="4" h="6">
                    <a:moveTo>
                      <a:pt x="2" y="0"/>
                    </a:moveTo>
                    <a:cubicBezTo>
                      <a:pt x="0" y="0"/>
                      <a:pt x="2" y="1"/>
                      <a:pt x="2" y="2"/>
                    </a:cubicBezTo>
                    <a:cubicBezTo>
                      <a:pt x="2" y="3"/>
                      <a:pt x="1" y="5"/>
                      <a:pt x="2" y="5"/>
                    </a:cubicBezTo>
                    <a:cubicBezTo>
                      <a:pt x="3" y="6"/>
                      <a:pt x="3" y="3"/>
                      <a:pt x="3" y="3"/>
                    </a:cubicBezTo>
                    <a:cubicBezTo>
                      <a:pt x="3" y="2"/>
                      <a:pt x="4"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2" name="Freeform 561"/>
              <p:cNvSpPr>
                <a:spLocks/>
              </p:cNvSpPr>
              <p:nvPr/>
            </p:nvSpPr>
            <p:spPr bwMode="auto">
              <a:xfrm>
                <a:off x="5113954" y="3008421"/>
                <a:ext cx="19973" cy="42620"/>
              </a:xfrm>
              <a:custGeom>
                <a:avLst/>
                <a:gdLst>
                  <a:gd name="T0" fmla="*/ 4 w 5"/>
                  <a:gd name="T1" fmla="*/ 10 h 11"/>
                  <a:gd name="T2" fmla="*/ 2 w 5"/>
                  <a:gd name="T3" fmla="*/ 6 h 11"/>
                  <a:gd name="T4" fmla="*/ 1 w 5"/>
                  <a:gd name="T5" fmla="*/ 3 h 11"/>
                  <a:gd name="T6" fmla="*/ 5 w 5"/>
                  <a:gd name="T7" fmla="*/ 5 h 11"/>
                  <a:gd name="T8" fmla="*/ 4 w 5"/>
                  <a:gd name="T9" fmla="*/ 10 h 11"/>
                  <a:gd name="T10" fmla="*/ 4 w 5"/>
                  <a:gd name="T11" fmla="*/ 10 h 11"/>
                </a:gdLst>
                <a:ahLst/>
                <a:cxnLst>
                  <a:cxn ang="0">
                    <a:pos x="T0" y="T1"/>
                  </a:cxn>
                  <a:cxn ang="0">
                    <a:pos x="T2" y="T3"/>
                  </a:cxn>
                  <a:cxn ang="0">
                    <a:pos x="T4" y="T5"/>
                  </a:cxn>
                  <a:cxn ang="0">
                    <a:pos x="T6" y="T7"/>
                  </a:cxn>
                  <a:cxn ang="0">
                    <a:pos x="T8" y="T9"/>
                  </a:cxn>
                  <a:cxn ang="0">
                    <a:pos x="T10" y="T11"/>
                  </a:cxn>
                </a:cxnLst>
                <a:rect l="0" t="0" r="r" b="b"/>
                <a:pathLst>
                  <a:path w="5" h="11">
                    <a:moveTo>
                      <a:pt x="4" y="10"/>
                    </a:moveTo>
                    <a:cubicBezTo>
                      <a:pt x="4" y="9"/>
                      <a:pt x="2" y="6"/>
                      <a:pt x="2" y="6"/>
                    </a:cubicBezTo>
                    <a:cubicBezTo>
                      <a:pt x="4" y="4"/>
                      <a:pt x="0" y="4"/>
                      <a:pt x="1" y="3"/>
                    </a:cubicBezTo>
                    <a:cubicBezTo>
                      <a:pt x="2" y="0"/>
                      <a:pt x="5" y="5"/>
                      <a:pt x="5" y="5"/>
                    </a:cubicBezTo>
                    <a:cubicBezTo>
                      <a:pt x="5" y="6"/>
                      <a:pt x="5" y="11"/>
                      <a:pt x="4" y="10"/>
                    </a:cubicBezTo>
                    <a:cubicBezTo>
                      <a:pt x="4" y="9"/>
                      <a:pt x="5" y="11"/>
                      <a:pt x="4"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3" name="Freeform 562"/>
              <p:cNvSpPr>
                <a:spLocks/>
              </p:cNvSpPr>
              <p:nvPr/>
            </p:nvSpPr>
            <p:spPr bwMode="auto">
              <a:xfrm>
                <a:off x="5097975" y="2992439"/>
                <a:ext cx="27962" cy="27969"/>
              </a:xfrm>
              <a:custGeom>
                <a:avLst/>
                <a:gdLst>
                  <a:gd name="T0" fmla="*/ 4 w 7"/>
                  <a:gd name="T1" fmla="*/ 6 h 7"/>
                  <a:gd name="T2" fmla="*/ 2 w 7"/>
                  <a:gd name="T3" fmla="*/ 3 h 7"/>
                  <a:gd name="T4" fmla="*/ 0 w 7"/>
                  <a:gd name="T5" fmla="*/ 2 h 7"/>
                  <a:gd name="T6" fmla="*/ 5 w 7"/>
                  <a:gd name="T7" fmla="*/ 1 h 7"/>
                  <a:gd name="T8" fmla="*/ 4 w 7"/>
                  <a:gd name="T9" fmla="*/ 3 h 7"/>
                  <a:gd name="T10" fmla="*/ 7 w 7"/>
                  <a:gd name="T11" fmla="*/ 4 h 7"/>
                  <a:gd name="T12" fmla="*/ 5 w 7"/>
                  <a:gd name="T13" fmla="*/ 5 h 7"/>
                  <a:gd name="T14" fmla="*/ 4 w 7"/>
                  <a:gd name="T15" fmla="*/ 6 h 7"/>
                  <a:gd name="T16" fmla="*/ 4 w 7"/>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4" y="6"/>
                    </a:moveTo>
                    <a:cubicBezTo>
                      <a:pt x="2" y="4"/>
                      <a:pt x="1" y="4"/>
                      <a:pt x="2" y="3"/>
                    </a:cubicBezTo>
                    <a:cubicBezTo>
                      <a:pt x="2" y="2"/>
                      <a:pt x="0" y="2"/>
                      <a:pt x="0" y="2"/>
                    </a:cubicBezTo>
                    <a:cubicBezTo>
                      <a:pt x="0" y="1"/>
                      <a:pt x="4" y="0"/>
                      <a:pt x="5" y="1"/>
                    </a:cubicBezTo>
                    <a:cubicBezTo>
                      <a:pt x="5" y="1"/>
                      <a:pt x="3" y="2"/>
                      <a:pt x="4" y="3"/>
                    </a:cubicBezTo>
                    <a:cubicBezTo>
                      <a:pt x="5" y="3"/>
                      <a:pt x="7" y="4"/>
                      <a:pt x="7" y="4"/>
                    </a:cubicBezTo>
                    <a:cubicBezTo>
                      <a:pt x="7" y="5"/>
                      <a:pt x="5" y="5"/>
                      <a:pt x="5" y="5"/>
                    </a:cubicBezTo>
                    <a:cubicBezTo>
                      <a:pt x="4" y="5"/>
                      <a:pt x="5" y="7"/>
                      <a:pt x="4" y="6"/>
                    </a:cubicBezTo>
                    <a:cubicBezTo>
                      <a:pt x="2" y="5"/>
                      <a:pt x="4" y="6"/>
                      <a:pt x="4"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4" name="Freeform 563"/>
              <p:cNvSpPr>
                <a:spLocks/>
              </p:cNvSpPr>
              <p:nvPr/>
            </p:nvSpPr>
            <p:spPr bwMode="auto">
              <a:xfrm>
                <a:off x="5125938" y="2992439"/>
                <a:ext cx="26631" cy="35961"/>
              </a:xfrm>
              <a:custGeom>
                <a:avLst/>
                <a:gdLst>
                  <a:gd name="T0" fmla="*/ 3 w 7"/>
                  <a:gd name="T1" fmla="*/ 8 h 9"/>
                  <a:gd name="T2" fmla="*/ 4 w 7"/>
                  <a:gd name="T3" fmla="*/ 6 h 9"/>
                  <a:gd name="T4" fmla="*/ 2 w 7"/>
                  <a:gd name="T5" fmla="*/ 4 h 9"/>
                  <a:gd name="T6" fmla="*/ 3 w 7"/>
                  <a:gd name="T7" fmla="*/ 1 h 9"/>
                  <a:gd name="T8" fmla="*/ 6 w 7"/>
                  <a:gd name="T9" fmla="*/ 5 h 9"/>
                  <a:gd name="T10" fmla="*/ 3 w 7"/>
                  <a:gd name="T11" fmla="*/ 8 h 9"/>
                  <a:gd name="T12" fmla="*/ 3 w 7"/>
                  <a:gd name="T13" fmla="*/ 8 h 9"/>
                  <a:gd name="T14" fmla="*/ 3 w 7"/>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3" y="8"/>
                    </a:moveTo>
                    <a:cubicBezTo>
                      <a:pt x="4" y="7"/>
                      <a:pt x="5" y="7"/>
                      <a:pt x="4" y="6"/>
                    </a:cubicBezTo>
                    <a:cubicBezTo>
                      <a:pt x="4" y="5"/>
                      <a:pt x="2" y="5"/>
                      <a:pt x="2" y="4"/>
                    </a:cubicBezTo>
                    <a:cubicBezTo>
                      <a:pt x="3" y="3"/>
                      <a:pt x="0" y="0"/>
                      <a:pt x="3" y="1"/>
                    </a:cubicBezTo>
                    <a:cubicBezTo>
                      <a:pt x="6" y="2"/>
                      <a:pt x="6" y="3"/>
                      <a:pt x="6" y="5"/>
                    </a:cubicBezTo>
                    <a:cubicBezTo>
                      <a:pt x="7" y="7"/>
                      <a:pt x="3" y="8"/>
                      <a:pt x="3" y="8"/>
                    </a:cubicBezTo>
                    <a:cubicBezTo>
                      <a:pt x="3" y="8"/>
                      <a:pt x="3" y="8"/>
                      <a:pt x="3" y="8"/>
                    </a:cubicBezTo>
                    <a:cubicBezTo>
                      <a:pt x="4" y="7"/>
                      <a:pt x="2" y="9"/>
                      <a:pt x="3"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5" name="Freeform 564"/>
              <p:cNvSpPr>
                <a:spLocks/>
              </p:cNvSpPr>
              <p:nvPr/>
            </p:nvSpPr>
            <p:spPr bwMode="auto">
              <a:xfrm>
                <a:off x="5117948" y="3000430"/>
                <a:ext cx="11984" cy="3995"/>
              </a:xfrm>
              <a:custGeom>
                <a:avLst/>
                <a:gdLst>
                  <a:gd name="T0" fmla="*/ 2 w 3"/>
                  <a:gd name="T1" fmla="*/ 1 h 1"/>
                  <a:gd name="T2" fmla="*/ 0 w 3"/>
                  <a:gd name="T3" fmla="*/ 0 h 1"/>
                  <a:gd name="T4" fmla="*/ 3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0" y="1"/>
                      <a:pt x="0" y="0"/>
                    </a:cubicBezTo>
                    <a:cubicBezTo>
                      <a:pt x="0" y="0"/>
                      <a:pt x="2" y="0"/>
                      <a:pt x="3" y="0"/>
                    </a:cubicBezTo>
                    <a:cubicBezTo>
                      <a:pt x="3" y="0"/>
                      <a:pt x="2" y="1"/>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6" name="Freeform 565"/>
              <p:cNvSpPr>
                <a:spLocks/>
              </p:cNvSpPr>
              <p:nvPr/>
            </p:nvSpPr>
            <p:spPr bwMode="auto">
              <a:xfrm>
                <a:off x="4742456" y="3004426"/>
                <a:ext cx="51929" cy="26638"/>
              </a:xfrm>
              <a:custGeom>
                <a:avLst/>
                <a:gdLst>
                  <a:gd name="T0" fmla="*/ 10 w 13"/>
                  <a:gd name="T1" fmla="*/ 1 h 7"/>
                  <a:gd name="T2" fmla="*/ 7 w 13"/>
                  <a:gd name="T3" fmla="*/ 1 h 7"/>
                  <a:gd name="T4" fmla="*/ 5 w 13"/>
                  <a:gd name="T5" fmla="*/ 1 h 7"/>
                  <a:gd name="T6" fmla="*/ 5 w 13"/>
                  <a:gd name="T7" fmla="*/ 4 h 7"/>
                  <a:gd name="T8" fmla="*/ 1 w 13"/>
                  <a:gd name="T9" fmla="*/ 3 h 7"/>
                  <a:gd name="T10" fmla="*/ 1 w 13"/>
                  <a:gd name="T11" fmla="*/ 6 h 7"/>
                  <a:gd name="T12" fmla="*/ 11 w 13"/>
                  <a:gd name="T13" fmla="*/ 4 h 7"/>
                  <a:gd name="T14" fmla="*/ 9 w 13"/>
                  <a:gd name="T15" fmla="*/ 3 h 7"/>
                  <a:gd name="T16" fmla="*/ 12 w 13"/>
                  <a:gd name="T17" fmla="*/ 3 h 7"/>
                  <a:gd name="T18" fmla="*/ 10 w 13"/>
                  <a:gd name="T19" fmla="*/ 1 h 7"/>
                  <a:gd name="T20" fmla="*/ 10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0" y="1"/>
                    </a:moveTo>
                    <a:cubicBezTo>
                      <a:pt x="9" y="1"/>
                      <a:pt x="8" y="1"/>
                      <a:pt x="7" y="1"/>
                    </a:cubicBezTo>
                    <a:cubicBezTo>
                      <a:pt x="6" y="1"/>
                      <a:pt x="6" y="1"/>
                      <a:pt x="5" y="1"/>
                    </a:cubicBezTo>
                    <a:cubicBezTo>
                      <a:pt x="3" y="2"/>
                      <a:pt x="4" y="4"/>
                      <a:pt x="5" y="4"/>
                    </a:cubicBezTo>
                    <a:cubicBezTo>
                      <a:pt x="4" y="4"/>
                      <a:pt x="2" y="1"/>
                      <a:pt x="1" y="3"/>
                    </a:cubicBezTo>
                    <a:cubicBezTo>
                      <a:pt x="0" y="4"/>
                      <a:pt x="0" y="5"/>
                      <a:pt x="1" y="6"/>
                    </a:cubicBezTo>
                    <a:cubicBezTo>
                      <a:pt x="2" y="7"/>
                      <a:pt x="10" y="5"/>
                      <a:pt x="11" y="4"/>
                    </a:cubicBezTo>
                    <a:cubicBezTo>
                      <a:pt x="11" y="4"/>
                      <a:pt x="10" y="3"/>
                      <a:pt x="9" y="3"/>
                    </a:cubicBezTo>
                    <a:cubicBezTo>
                      <a:pt x="10" y="3"/>
                      <a:pt x="12" y="3"/>
                      <a:pt x="12" y="3"/>
                    </a:cubicBezTo>
                    <a:cubicBezTo>
                      <a:pt x="13" y="2"/>
                      <a:pt x="11" y="0"/>
                      <a:pt x="10" y="1"/>
                    </a:cubicBezTo>
                    <a:cubicBezTo>
                      <a:pt x="9" y="1"/>
                      <a:pt x="11" y="0"/>
                      <a:pt x="10"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7" name="Freeform 566"/>
              <p:cNvSpPr>
                <a:spLocks/>
              </p:cNvSpPr>
              <p:nvPr/>
            </p:nvSpPr>
            <p:spPr bwMode="auto">
              <a:xfrm>
                <a:off x="4762428" y="2980452"/>
                <a:ext cx="31956" cy="27969"/>
              </a:xfrm>
              <a:custGeom>
                <a:avLst/>
                <a:gdLst>
                  <a:gd name="T0" fmla="*/ 2 w 8"/>
                  <a:gd name="T1" fmla="*/ 6 h 7"/>
                  <a:gd name="T2" fmla="*/ 5 w 8"/>
                  <a:gd name="T3" fmla="*/ 4 h 7"/>
                  <a:gd name="T4" fmla="*/ 8 w 8"/>
                  <a:gd name="T5" fmla="*/ 4 h 7"/>
                  <a:gd name="T6" fmla="*/ 5 w 8"/>
                  <a:gd name="T7" fmla="*/ 2 h 7"/>
                  <a:gd name="T8" fmla="*/ 2 w 8"/>
                  <a:gd name="T9" fmla="*/ 6 h 7"/>
                  <a:gd name="T10" fmla="*/ 2 w 8"/>
                  <a:gd name="T11" fmla="*/ 6 h 7"/>
                  <a:gd name="T12" fmla="*/ 2 w 8"/>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6"/>
                    </a:moveTo>
                    <a:cubicBezTo>
                      <a:pt x="3" y="5"/>
                      <a:pt x="4" y="5"/>
                      <a:pt x="5" y="4"/>
                    </a:cubicBezTo>
                    <a:cubicBezTo>
                      <a:pt x="6" y="4"/>
                      <a:pt x="8" y="4"/>
                      <a:pt x="8" y="4"/>
                    </a:cubicBezTo>
                    <a:cubicBezTo>
                      <a:pt x="8" y="4"/>
                      <a:pt x="7" y="0"/>
                      <a:pt x="5" y="2"/>
                    </a:cubicBezTo>
                    <a:cubicBezTo>
                      <a:pt x="5" y="2"/>
                      <a:pt x="1" y="5"/>
                      <a:pt x="2" y="6"/>
                    </a:cubicBezTo>
                    <a:cubicBezTo>
                      <a:pt x="2" y="6"/>
                      <a:pt x="2" y="6"/>
                      <a:pt x="2" y="6"/>
                    </a:cubicBezTo>
                    <a:cubicBezTo>
                      <a:pt x="4" y="5"/>
                      <a:pt x="0" y="7"/>
                      <a:pt x="2"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8" name="Freeform 567"/>
              <p:cNvSpPr>
                <a:spLocks/>
              </p:cNvSpPr>
              <p:nvPr/>
            </p:nvSpPr>
            <p:spPr bwMode="auto">
              <a:xfrm>
                <a:off x="4540061" y="3087002"/>
                <a:ext cx="38614" cy="14651"/>
              </a:xfrm>
              <a:custGeom>
                <a:avLst/>
                <a:gdLst>
                  <a:gd name="T0" fmla="*/ 9 w 10"/>
                  <a:gd name="T1" fmla="*/ 2 h 4"/>
                  <a:gd name="T2" fmla="*/ 9 w 10"/>
                  <a:gd name="T3" fmla="*/ 1 h 4"/>
                  <a:gd name="T4" fmla="*/ 6 w 10"/>
                  <a:gd name="T5" fmla="*/ 0 h 4"/>
                  <a:gd name="T6" fmla="*/ 2 w 10"/>
                  <a:gd name="T7" fmla="*/ 2 h 4"/>
                  <a:gd name="T8" fmla="*/ 3 w 10"/>
                  <a:gd name="T9" fmla="*/ 4 h 4"/>
                  <a:gd name="T10" fmla="*/ 9 w 10"/>
                  <a:gd name="T11" fmla="*/ 2 h 4"/>
                  <a:gd name="T12" fmla="*/ 9 w 10"/>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9" y="2"/>
                    </a:moveTo>
                    <a:cubicBezTo>
                      <a:pt x="10" y="2"/>
                      <a:pt x="8" y="1"/>
                      <a:pt x="9" y="1"/>
                    </a:cubicBezTo>
                    <a:cubicBezTo>
                      <a:pt x="8" y="0"/>
                      <a:pt x="7" y="0"/>
                      <a:pt x="6" y="0"/>
                    </a:cubicBezTo>
                    <a:cubicBezTo>
                      <a:pt x="5" y="1"/>
                      <a:pt x="3" y="1"/>
                      <a:pt x="2" y="2"/>
                    </a:cubicBezTo>
                    <a:cubicBezTo>
                      <a:pt x="0" y="3"/>
                      <a:pt x="2" y="4"/>
                      <a:pt x="3" y="4"/>
                    </a:cubicBezTo>
                    <a:cubicBezTo>
                      <a:pt x="5" y="4"/>
                      <a:pt x="7" y="1"/>
                      <a:pt x="9" y="2"/>
                    </a:cubicBezTo>
                    <a:cubicBezTo>
                      <a:pt x="10" y="2"/>
                      <a:pt x="7" y="1"/>
                      <a:pt x="9"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69" name="Freeform 568"/>
              <p:cNvSpPr>
                <a:spLocks/>
              </p:cNvSpPr>
              <p:nvPr/>
            </p:nvSpPr>
            <p:spPr bwMode="auto">
              <a:xfrm>
                <a:off x="4493458" y="3109645"/>
                <a:ext cx="22636" cy="19979"/>
              </a:xfrm>
              <a:custGeom>
                <a:avLst/>
                <a:gdLst>
                  <a:gd name="T0" fmla="*/ 6 w 6"/>
                  <a:gd name="T1" fmla="*/ 2 h 5"/>
                  <a:gd name="T2" fmla="*/ 3 w 6"/>
                  <a:gd name="T3" fmla="*/ 2 h 5"/>
                  <a:gd name="T4" fmla="*/ 3 w 6"/>
                  <a:gd name="T5" fmla="*/ 4 h 5"/>
                  <a:gd name="T6" fmla="*/ 0 w 6"/>
                  <a:gd name="T7" fmla="*/ 5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0"/>
                      <a:pt x="4" y="1"/>
                      <a:pt x="3" y="2"/>
                    </a:cubicBezTo>
                    <a:cubicBezTo>
                      <a:pt x="3" y="2"/>
                      <a:pt x="3" y="3"/>
                      <a:pt x="3" y="4"/>
                    </a:cubicBezTo>
                    <a:cubicBezTo>
                      <a:pt x="2" y="4"/>
                      <a:pt x="0" y="5"/>
                      <a:pt x="0" y="5"/>
                    </a:cubicBezTo>
                    <a:cubicBezTo>
                      <a:pt x="0" y="5"/>
                      <a:pt x="6" y="5"/>
                      <a:pt x="6"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0" name="Freeform 569"/>
              <p:cNvSpPr>
                <a:spLocks/>
              </p:cNvSpPr>
              <p:nvPr/>
            </p:nvSpPr>
            <p:spPr bwMode="auto">
              <a:xfrm>
                <a:off x="5821000" y="2624839"/>
                <a:ext cx="81224" cy="50611"/>
              </a:xfrm>
              <a:custGeom>
                <a:avLst/>
                <a:gdLst>
                  <a:gd name="T0" fmla="*/ 19 w 21"/>
                  <a:gd name="T1" fmla="*/ 9 h 13"/>
                  <a:gd name="T2" fmla="*/ 18 w 21"/>
                  <a:gd name="T3" fmla="*/ 7 h 13"/>
                  <a:gd name="T4" fmla="*/ 14 w 21"/>
                  <a:gd name="T5" fmla="*/ 4 h 13"/>
                  <a:gd name="T6" fmla="*/ 8 w 21"/>
                  <a:gd name="T7" fmla="*/ 1 h 13"/>
                  <a:gd name="T8" fmla="*/ 5 w 21"/>
                  <a:gd name="T9" fmla="*/ 6 h 13"/>
                  <a:gd name="T10" fmla="*/ 0 w 21"/>
                  <a:gd name="T11" fmla="*/ 8 h 13"/>
                  <a:gd name="T12" fmla="*/ 7 w 21"/>
                  <a:gd name="T13" fmla="*/ 11 h 13"/>
                  <a:gd name="T14" fmla="*/ 15 w 21"/>
                  <a:gd name="T15" fmla="*/ 12 h 13"/>
                  <a:gd name="T16" fmla="*/ 20 w 21"/>
                  <a:gd name="T17" fmla="*/ 9 h 13"/>
                  <a:gd name="T18" fmla="*/ 19 w 21"/>
                  <a:gd name="T19" fmla="*/ 9 h 13"/>
                  <a:gd name="T20" fmla="*/ 19 w 21"/>
                  <a:gd name="T21"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3">
                    <a:moveTo>
                      <a:pt x="19" y="9"/>
                    </a:moveTo>
                    <a:cubicBezTo>
                      <a:pt x="15" y="10"/>
                      <a:pt x="19" y="8"/>
                      <a:pt x="18" y="7"/>
                    </a:cubicBezTo>
                    <a:cubicBezTo>
                      <a:pt x="17" y="7"/>
                      <a:pt x="15" y="4"/>
                      <a:pt x="14" y="4"/>
                    </a:cubicBezTo>
                    <a:cubicBezTo>
                      <a:pt x="12" y="4"/>
                      <a:pt x="10" y="1"/>
                      <a:pt x="8" y="1"/>
                    </a:cubicBezTo>
                    <a:cubicBezTo>
                      <a:pt x="6" y="0"/>
                      <a:pt x="6" y="5"/>
                      <a:pt x="5" y="6"/>
                    </a:cubicBezTo>
                    <a:cubicBezTo>
                      <a:pt x="4" y="6"/>
                      <a:pt x="0" y="6"/>
                      <a:pt x="0" y="8"/>
                    </a:cubicBezTo>
                    <a:cubicBezTo>
                      <a:pt x="1" y="10"/>
                      <a:pt x="6" y="11"/>
                      <a:pt x="7" y="11"/>
                    </a:cubicBezTo>
                    <a:cubicBezTo>
                      <a:pt x="9" y="12"/>
                      <a:pt x="13" y="13"/>
                      <a:pt x="15" y="12"/>
                    </a:cubicBezTo>
                    <a:cubicBezTo>
                      <a:pt x="15" y="12"/>
                      <a:pt x="20" y="10"/>
                      <a:pt x="20" y="9"/>
                    </a:cubicBezTo>
                    <a:cubicBezTo>
                      <a:pt x="20" y="9"/>
                      <a:pt x="19" y="9"/>
                      <a:pt x="19" y="9"/>
                    </a:cubicBezTo>
                    <a:cubicBezTo>
                      <a:pt x="18" y="10"/>
                      <a:pt x="21" y="9"/>
                      <a:pt x="19" y="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1" name="Freeform 570"/>
              <p:cNvSpPr>
                <a:spLocks/>
              </p:cNvSpPr>
              <p:nvPr/>
            </p:nvSpPr>
            <p:spPr bwMode="auto">
              <a:xfrm>
                <a:off x="5793038" y="2648813"/>
                <a:ext cx="19973" cy="14651"/>
              </a:xfrm>
              <a:custGeom>
                <a:avLst/>
                <a:gdLst>
                  <a:gd name="T0" fmla="*/ 2 w 5"/>
                  <a:gd name="T1" fmla="*/ 4 h 4"/>
                  <a:gd name="T2" fmla="*/ 4 w 5"/>
                  <a:gd name="T3" fmla="*/ 1 h 4"/>
                  <a:gd name="T4" fmla="*/ 2 w 5"/>
                  <a:gd name="T5" fmla="*/ 4 h 4"/>
                  <a:gd name="T6" fmla="*/ 2 w 5"/>
                  <a:gd name="T7" fmla="*/ 4 h 4"/>
                </a:gdLst>
                <a:ahLst/>
                <a:cxnLst>
                  <a:cxn ang="0">
                    <a:pos x="T0" y="T1"/>
                  </a:cxn>
                  <a:cxn ang="0">
                    <a:pos x="T2" y="T3"/>
                  </a:cxn>
                  <a:cxn ang="0">
                    <a:pos x="T4" y="T5"/>
                  </a:cxn>
                  <a:cxn ang="0">
                    <a:pos x="T6" y="T7"/>
                  </a:cxn>
                </a:cxnLst>
                <a:rect l="0" t="0" r="r" b="b"/>
                <a:pathLst>
                  <a:path w="5" h="4">
                    <a:moveTo>
                      <a:pt x="2" y="4"/>
                    </a:moveTo>
                    <a:cubicBezTo>
                      <a:pt x="0" y="4"/>
                      <a:pt x="4" y="0"/>
                      <a:pt x="4" y="1"/>
                    </a:cubicBezTo>
                    <a:cubicBezTo>
                      <a:pt x="5" y="1"/>
                      <a:pt x="3" y="4"/>
                      <a:pt x="2" y="4"/>
                    </a:cubicBezTo>
                    <a:cubicBezTo>
                      <a:pt x="1" y="4"/>
                      <a:pt x="4" y="4"/>
                      <a:pt x="2"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2" name="Freeform 571"/>
              <p:cNvSpPr>
                <a:spLocks/>
              </p:cNvSpPr>
              <p:nvPr/>
            </p:nvSpPr>
            <p:spPr bwMode="auto">
              <a:xfrm>
                <a:off x="5769070" y="2663463"/>
                <a:ext cx="7990" cy="799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1"/>
                      <a:pt x="1" y="0"/>
                    </a:cubicBezTo>
                    <a:cubicBezTo>
                      <a:pt x="2" y="0"/>
                      <a:pt x="2" y="2"/>
                      <a:pt x="1"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3" name="Freeform 572"/>
              <p:cNvSpPr>
                <a:spLocks/>
              </p:cNvSpPr>
              <p:nvPr/>
            </p:nvSpPr>
            <p:spPr bwMode="auto">
              <a:xfrm>
                <a:off x="5433522" y="2499642"/>
                <a:ext cx="359515" cy="175809"/>
              </a:xfrm>
              <a:custGeom>
                <a:avLst/>
                <a:gdLst>
                  <a:gd name="T0" fmla="*/ 76 w 92"/>
                  <a:gd name="T1" fmla="*/ 41 h 45"/>
                  <a:gd name="T2" fmla="*/ 71 w 92"/>
                  <a:gd name="T3" fmla="*/ 39 h 45"/>
                  <a:gd name="T4" fmla="*/ 61 w 92"/>
                  <a:gd name="T5" fmla="*/ 38 h 45"/>
                  <a:gd name="T6" fmla="*/ 45 w 92"/>
                  <a:gd name="T7" fmla="*/ 43 h 45"/>
                  <a:gd name="T8" fmla="*/ 29 w 92"/>
                  <a:gd name="T9" fmla="*/ 41 h 45"/>
                  <a:gd name="T10" fmla="*/ 21 w 92"/>
                  <a:gd name="T11" fmla="*/ 38 h 45"/>
                  <a:gd name="T12" fmla="*/ 10 w 92"/>
                  <a:gd name="T13" fmla="*/ 31 h 45"/>
                  <a:gd name="T14" fmla="*/ 40 w 92"/>
                  <a:gd name="T15" fmla="*/ 29 h 45"/>
                  <a:gd name="T16" fmla="*/ 9 w 92"/>
                  <a:gd name="T17" fmla="*/ 26 h 45"/>
                  <a:gd name="T18" fmla="*/ 16 w 92"/>
                  <a:gd name="T19" fmla="*/ 19 h 45"/>
                  <a:gd name="T20" fmla="*/ 14 w 92"/>
                  <a:gd name="T21" fmla="*/ 18 h 45"/>
                  <a:gd name="T22" fmla="*/ 7 w 92"/>
                  <a:gd name="T23" fmla="*/ 17 h 45"/>
                  <a:gd name="T24" fmla="*/ 4 w 92"/>
                  <a:gd name="T25" fmla="*/ 11 h 45"/>
                  <a:gd name="T26" fmla="*/ 8 w 92"/>
                  <a:gd name="T27" fmla="*/ 7 h 45"/>
                  <a:gd name="T28" fmla="*/ 24 w 92"/>
                  <a:gd name="T29" fmla="*/ 1 h 45"/>
                  <a:gd name="T30" fmla="*/ 29 w 92"/>
                  <a:gd name="T31" fmla="*/ 7 h 45"/>
                  <a:gd name="T32" fmla="*/ 39 w 92"/>
                  <a:gd name="T33" fmla="*/ 6 h 45"/>
                  <a:gd name="T34" fmla="*/ 43 w 92"/>
                  <a:gd name="T35" fmla="*/ 8 h 45"/>
                  <a:gd name="T36" fmla="*/ 47 w 92"/>
                  <a:gd name="T37" fmla="*/ 9 h 45"/>
                  <a:gd name="T38" fmla="*/ 43 w 92"/>
                  <a:gd name="T39" fmla="*/ 4 h 45"/>
                  <a:gd name="T40" fmla="*/ 54 w 92"/>
                  <a:gd name="T41" fmla="*/ 10 h 45"/>
                  <a:gd name="T42" fmla="*/ 60 w 92"/>
                  <a:gd name="T43" fmla="*/ 14 h 45"/>
                  <a:gd name="T44" fmla="*/ 59 w 92"/>
                  <a:gd name="T45" fmla="*/ 1 h 45"/>
                  <a:gd name="T46" fmla="*/ 69 w 92"/>
                  <a:gd name="T47" fmla="*/ 6 h 45"/>
                  <a:gd name="T48" fmla="*/ 74 w 92"/>
                  <a:gd name="T49" fmla="*/ 19 h 45"/>
                  <a:gd name="T50" fmla="*/ 82 w 92"/>
                  <a:gd name="T51" fmla="*/ 26 h 45"/>
                  <a:gd name="T52" fmla="*/ 92 w 92"/>
                  <a:gd name="T53" fmla="*/ 33 h 45"/>
                  <a:gd name="T54" fmla="*/ 83 w 92"/>
                  <a:gd name="T55" fmla="*/ 35 h 45"/>
                  <a:gd name="T56" fmla="*/ 81 w 92"/>
                  <a:gd name="T57" fmla="*/ 36 h 45"/>
                  <a:gd name="T58" fmla="*/ 85 w 92"/>
                  <a:gd name="T59" fmla="*/ 36 h 45"/>
                  <a:gd name="T60" fmla="*/ 89 w 92"/>
                  <a:gd name="T61" fmla="*/ 39 h 45"/>
                  <a:gd name="T62" fmla="*/ 83 w 92"/>
                  <a:gd name="T63" fmla="*/ 4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45">
                    <a:moveTo>
                      <a:pt x="83" y="41"/>
                    </a:moveTo>
                    <a:cubicBezTo>
                      <a:pt x="81" y="41"/>
                      <a:pt x="79" y="41"/>
                      <a:pt x="76" y="41"/>
                    </a:cubicBezTo>
                    <a:cubicBezTo>
                      <a:pt x="75" y="41"/>
                      <a:pt x="74" y="41"/>
                      <a:pt x="73" y="41"/>
                    </a:cubicBezTo>
                    <a:cubicBezTo>
                      <a:pt x="72" y="41"/>
                      <a:pt x="72" y="40"/>
                      <a:pt x="71" y="39"/>
                    </a:cubicBezTo>
                    <a:cubicBezTo>
                      <a:pt x="70" y="39"/>
                      <a:pt x="66" y="40"/>
                      <a:pt x="65" y="38"/>
                    </a:cubicBezTo>
                    <a:cubicBezTo>
                      <a:pt x="65" y="35"/>
                      <a:pt x="63" y="37"/>
                      <a:pt x="61" y="38"/>
                    </a:cubicBezTo>
                    <a:cubicBezTo>
                      <a:pt x="58" y="40"/>
                      <a:pt x="56" y="39"/>
                      <a:pt x="54" y="40"/>
                    </a:cubicBezTo>
                    <a:cubicBezTo>
                      <a:pt x="51" y="41"/>
                      <a:pt x="48" y="42"/>
                      <a:pt x="45" y="43"/>
                    </a:cubicBezTo>
                    <a:cubicBezTo>
                      <a:pt x="41" y="43"/>
                      <a:pt x="35" y="45"/>
                      <a:pt x="31" y="43"/>
                    </a:cubicBezTo>
                    <a:cubicBezTo>
                      <a:pt x="31" y="43"/>
                      <a:pt x="29" y="42"/>
                      <a:pt x="29" y="41"/>
                    </a:cubicBezTo>
                    <a:cubicBezTo>
                      <a:pt x="29" y="40"/>
                      <a:pt x="29" y="38"/>
                      <a:pt x="27" y="38"/>
                    </a:cubicBezTo>
                    <a:cubicBezTo>
                      <a:pt x="25" y="38"/>
                      <a:pt x="23" y="38"/>
                      <a:pt x="21" y="38"/>
                    </a:cubicBezTo>
                    <a:cubicBezTo>
                      <a:pt x="19" y="38"/>
                      <a:pt x="17" y="38"/>
                      <a:pt x="15" y="36"/>
                    </a:cubicBezTo>
                    <a:cubicBezTo>
                      <a:pt x="14" y="36"/>
                      <a:pt x="9" y="32"/>
                      <a:pt x="10" y="31"/>
                    </a:cubicBezTo>
                    <a:cubicBezTo>
                      <a:pt x="16" y="28"/>
                      <a:pt x="23" y="29"/>
                      <a:pt x="28" y="29"/>
                    </a:cubicBezTo>
                    <a:cubicBezTo>
                      <a:pt x="29" y="29"/>
                      <a:pt x="40" y="29"/>
                      <a:pt x="40" y="29"/>
                    </a:cubicBezTo>
                    <a:cubicBezTo>
                      <a:pt x="40" y="27"/>
                      <a:pt x="26" y="25"/>
                      <a:pt x="25" y="25"/>
                    </a:cubicBezTo>
                    <a:cubicBezTo>
                      <a:pt x="20" y="25"/>
                      <a:pt x="14" y="28"/>
                      <a:pt x="9" y="26"/>
                    </a:cubicBezTo>
                    <a:cubicBezTo>
                      <a:pt x="7" y="25"/>
                      <a:pt x="3" y="23"/>
                      <a:pt x="7" y="21"/>
                    </a:cubicBezTo>
                    <a:cubicBezTo>
                      <a:pt x="10" y="20"/>
                      <a:pt x="13" y="19"/>
                      <a:pt x="16" y="19"/>
                    </a:cubicBezTo>
                    <a:cubicBezTo>
                      <a:pt x="18" y="18"/>
                      <a:pt x="20" y="18"/>
                      <a:pt x="21" y="18"/>
                    </a:cubicBezTo>
                    <a:cubicBezTo>
                      <a:pt x="19" y="19"/>
                      <a:pt x="16" y="18"/>
                      <a:pt x="14" y="18"/>
                    </a:cubicBezTo>
                    <a:cubicBezTo>
                      <a:pt x="13" y="18"/>
                      <a:pt x="7" y="19"/>
                      <a:pt x="6" y="18"/>
                    </a:cubicBezTo>
                    <a:cubicBezTo>
                      <a:pt x="6" y="18"/>
                      <a:pt x="7" y="17"/>
                      <a:pt x="7" y="17"/>
                    </a:cubicBezTo>
                    <a:cubicBezTo>
                      <a:pt x="7" y="16"/>
                      <a:pt x="0" y="17"/>
                      <a:pt x="1" y="15"/>
                    </a:cubicBezTo>
                    <a:cubicBezTo>
                      <a:pt x="2" y="14"/>
                      <a:pt x="3" y="12"/>
                      <a:pt x="4" y="11"/>
                    </a:cubicBezTo>
                    <a:cubicBezTo>
                      <a:pt x="8" y="10"/>
                      <a:pt x="4" y="10"/>
                      <a:pt x="4" y="9"/>
                    </a:cubicBezTo>
                    <a:cubicBezTo>
                      <a:pt x="4" y="9"/>
                      <a:pt x="7" y="7"/>
                      <a:pt x="8" y="7"/>
                    </a:cubicBezTo>
                    <a:cubicBezTo>
                      <a:pt x="10" y="6"/>
                      <a:pt x="11" y="5"/>
                      <a:pt x="13" y="4"/>
                    </a:cubicBezTo>
                    <a:cubicBezTo>
                      <a:pt x="17" y="2"/>
                      <a:pt x="20" y="1"/>
                      <a:pt x="24" y="1"/>
                    </a:cubicBezTo>
                    <a:cubicBezTo>
                      <a:pt x="29" y="1"/>
                      <a:pt x="24" y="7"/>
                      <a:pt x="24" y="7"/>
                    </a:cubicBezTo>
                    <a:cubicBezTo>
                      <a:pt x="26" y="8"/>
                      <a:pt x="28" y="8"/>
                      <a:pt x="29" y="7"/>
                    </a:cubicBezTo>
                    <a:cubicBezTo>
                      <a:pt x="30" y="7"/>
                      <a:pt x="30" y="4"/>
                      <a:pt x="31" y="4"/>
                    </a:cubicBezTo>
                    <a:cubicBezTo>
                      <a:pt x="33" y="4"/>
                      <a:pt x="37" y="4"/>
                      <a:pt x="39" y="6"/>
                    </a:cubicBezTo>
                    <a:cubicBezTo>
                      <a:pt x="42" y="8"/>
                      <a:pt x="35" y="11"/>
                      <a:pt x="40" y="10"/>
                    </a:cubicBezTo>
                    <a:cubicBezTo>
                      <a:pt x="41" y="10"/>
                      <a:pt x="42" y="9"/>
                      <a:pt x="43" y="8"/>
                    </a:cubicBezTo>
                    <a:cubicBezTo>
                      <a:pt x="44" y="8"/>
                      <a:pt x="44" y="8"/>
                      <a:pt x="45" y="8"/>
                    </a:cubicBezTo>
                    <a:cubicBezTo>
                      <a:pt x="46" y="8"/>
                      <a:pt x="46" y="8"/>
                      <a:pt x="47" y="9"/>
                    </a:cubicBezTo>
                    <a:cubicBezTo>
                      <a:pt x="48" y="9"/>
                      <a:pt x="48" y="7"/>
                      <a:pt x="48" y="6"/>
                    </a:cubicBezTo>
                    <a:cubicBezTo>
                      <a:pt x="47" y="6"/>
                      <a:pt x="44" y="4"/>
                      <a:pt x="43" y="4"/>
                    </a:cubicBezTo>
                    <a:cubicBezTo>
                      <a:pt x="45" y="3"/>
                      <a:pt x="49" y="5"/>
                      <a:pt x="50" y="6"/>
                    </a:cubicBezTo>
                    <a:cubicBezTo>
                      <a:pt x="53" y="7"/>
                      <a:pt x="53" y="8"/>
                      <a:pt x="54" y="10"/>
                    </a:cubicBezTo>
                    <a:cubicBezTo>
                      <a:pt x="54" y="11"/>
                      <a:pt x="54" y="16"/>
                      <a:pt x="56" y="16"/>
                    </a:cubicBezTo>
                    <a:cubicBezTo>
                      <a:pt x="57" y="16"/>
                      <a:pt x="61" y="16"/>
                      <a:pt x="60" y="14"/>
                    </a:cubicBezTo>
                    <a:cubicBezTo>
                      <a:pt x="59" y="10"/>
                      <a:pt x="57" y="7"/>
                      <a:pt x="56" y="3"/>
                    </a:cubicBezTo>
                    <a:cubicBezTo>
                      <a:pt x="55" y="0"/>
                      <a:pt x="58" y="1"/>
                      <a:pt x="59" y="1"/>
                    </a:cubicBezTo>
                    <a:cubicBezTo>
                      <a:pt x="62" y="2"/>
                      <a:pt x="62" y="0"/>
                      <a:pt x="64" y="1"/>
                    </a:cubicBezTo>
                    <a:cubicBezTo>
                      <a:pt x="66" y="3"/>
                      <a:pt x="69" y="4"/>
                      <a:pt x="69" y="6"/>
                    </a:cubicBezTo>
                    <a:cubicBezTo>
                      <a:pt x="70" y="9"/>
                      <a:pt x="71" y="11"/>
                      <a:pt x="73" y="13"/>
                    </a:cubicBezTo>
                    <a:cubicBezTo>
                      <a:pt x="74" y="16"/>
                      <a:pt x="75" y="17"/>
                      <a:pt x="74" y="19"/>
                    </a:cubicBezTo>
                    <a:cubicBezTo>
                      <a:pt x="73" y="22"/>
                      <a:pt x="76" y="25"/>
                      <a:pt x="78" y="26"/>
                    </a:cubicBezTo>
                    <a:cubicBezTo>
                      <a:pt x="79" y="26"/>
                      <a:pt x="81" y="26"/>
                      <a:pt x="82" y="26"/>
                    </a:cubicBezTo>
                    <a:cubicBezTo>
                      <a:pt x="83" y="27"/>
                      <a:pt x="84" y="28"/>
                      <a:pt x="85" y="28"/>
                    </a:cubicBezTo>
                    <a:cubicBezTo>
                      <a:pt x="88" y="29"/>
                      <a:pt x="92" y="29"/>
                      <a:pt x="92" y="33"/>
                    </a:cubicBezTo>
                    <a:cubicBezTo>
                      <a:pt x="92" y="35"/>
                      <a:pt x="83" y="32"/>
                      <a:pt x="83" y="32"/>
                    </a:cubicBezTo>
                    <a:cubicBezTo>
                      <a:pt x="83" y="33"/>
                      <a:pt x="83" y="34"/>
                      <a:pt x="83" y="35"/>
                    </a:cubicBezTo>
                    <a:cubicBezTo>
                      <a:pt x="83" y="35"/>
                      <a:pt x="80" y="35"/>
                      <a:pt x="80" y="35"/>
                    </a:cubicBezTo>
                    <a:cubicBezTo>
                      <a:pt x="81" y="35"/>
                      <a:pt x="81" y="36"/>
                      <a:pt x="81" y="36"/>
                    </a:cubicBezTo>
                    <a:cubicBezTo>
                      <a:pt x="81" y="37"/>
                      <a:pt x="81" y="38"/>
                      <a:pt x="81" y="38"/>
                    </a:cubicBezTo>
                    <a:cubicBezTo>
                      <a:pt x="81" y="38"/>
                      <a:pt x="85" y="36"/>
                      <a:pt x="85" y="36"/>
                    </a:cubicBezTo>
                    <a:cubicBezTo>
                      <a:pt x="87" y="36"/>
                      <a:pt x="86" y="37"/>
                      <a:pt x="86" y="38"/>
                    </a:cubicBezTo>
                    <a:cubicBezTo>
                      <a:pt x="86" y="38"/>
                      <a:pt x="88" y="38"/>
                      <a:pt x="89" y="39"/>
                    </a:cubicBezTo>
                    <a:cubicBezTo>
                      <a:pt x="89" y="39"/>
                      <a:pt x="83" y="41"/>
                      <a:pt x="83" y="41"/>
                    </a:cubicBezTo>
                    <a:cubicBezTo>
                      <a:pt x="81" y="41"/>
                      <a:pt x="86" y="41"/>
                      <a:pt x="83" y="4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4" name="Freeform 573"/>
              <p:cNvSpPr>
                <a:spLocks/>
              </p:cNvSpPr>
              <p:nvPr/>
            </p:nvSpPr>
            <p:spPr bwMode="auto">
              <a:xfrm>
                <a:off x="5671869" y="2483659"/>
                <a:ext cx="54593" cy="35961"/>
              </a:xfrm>
              <a:custGeom>
                <a:avLst/>
                <a:gdLst>
                  <a:gd name="T0" fmla="*/ 9 w 14"/>
                  <a:gd name="T1" fmla="*/ 8 h 9"/>
                  <a:gd name="T2" fmla="*/ 5 w 14"/>
                  <a:gd name="T3" fmla="*/ 5 h 9"/>
                  <a:gd name="T4" fmla="*/ 0 w 14"/>
                  <a:gd name="T5" fmla="*/ 3 h 9"/>
                  <a:gd name="T6" fmla="*/ 4 w 14"/>
                  <a:gd name="T7" fmla="*/ 0 h 9"/>
                  <a:gd name="T8" fmla="*/ 10 w 14"/>
                  <a:gd name="T9" fmla="*/ 1 h 9"/>
                  <a:gd name="T10" fmla="*/ 12 w 14"/>
                  <a:gd name="T11" fmla="*/ 4 h 9"/>
                  <a:gd name="T12" fmla="*/ 9 w 14"/>
                  <a:gd name="T13" fmla="*/ 8 h 9"/>
                  <a:gd name="T14" fmla="*/ 9 w 14"/>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9" y="8"/>
                    </a:moveTo>
                    <a:cubicBezTo>
                      <a:pt x="7" y="8"/>
                      <a:pt x="6" y="5"/>
                      <a:pt x="5" y="5"/>
                    </a:cubicBezTo>
                    <a:cubicBezTo>
                      <a:pt x="4" y="4"/>
                      <a:pt x="0" y="3"/>
                      <a:pt x="0" y="3"/>
                    </a:cubicBezTo>
                    <a:cubicBezTo>
                      <a:pt x="1" y="2"/>
                      <a:pt x="3" y="1"/>
                      <a:pt x="4" y="0"/>
                    </a:cubicBezTo>
                    <a:cubicBezTo>
                      <a:pt x="6" y="0"/>
                      <a:pt x="8" y="0"/>
                      <a:pt x="10" y="1"/>
                    </a:cubicBezTo>
                    <a:cubicBezTo>
                      <a:pt x="12" y="2"/>
                      <a:pt x="14" y="2"/>
                      <a:pt x="12" y="4"/>
                    </a:cubicBezTo>
                    <a:cubicBezTo>
                      <a:pt x="11" y="5"/>
                      <a:pt x="10" y="9"/>
                      <a:pt x="9" y="8"/>
                    </a:cubicBezTo>
                    <a:cubicBezTo>
                      <a:pt x="8" y="8"/>
                      <a:pt x="9" y="8"/>
                      <a:pt x="9"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5" name="Freeform 574"/>
              <p:cNvSpPr>
                <a:spLocks/>
              </p:cNvSpPr>
              <p:nvPr/>
            </p:nvSpPr>
            <p:spPr bwMode="auto">
              <a:xfrm>
                <a:off x="5758418" y="2467677"/>
                <a:ext cx="123833" cy="114542"/>
              </a:xfrm>
              <a:custGeom>
                <a:avLst/>
                <a:gdLst>
                  <a:gd name="T0" fmla="*/ 18 w 32"/>
                  <a:gd name="T1" fmla="*/ 27 h 29"/>
                  <a:gd name="T2" fmla="*/ 10 w 32"/>
                  <a:gd name="T3" fmla="*/ 19 h 29"/>
                  <a:gd name="T4" fmla="*/ 1 w 32"/>
                  <a:gd name="T5" fmla="*/ 15 h 29"/>
                  <a:gd name="T6" fmla="*/ 0 w 32"/>
                  <a:gd name="T7" fmla="*/ 13 h 29"/>
                  <a:gd name="T8" fmla="*/ 4 w 32"/>
                  <a:gd name="T9" fmla="*/ 12 h 29"/>
                  <a:gd name="T10" fmla="*/ 11 w 32"/>
                  <a:gd name="T11" fmla="*/ 14 h 29"/>
                  <a:gd name="T12" fmla="*/ 11 w 32"/>
                  <a:gd name="T13" fmla="*/ 12 h 29"/>
                  <a:gd name="T14" fmla="*/ 13 w 32"/>
                  <a:gd name="T15" fmla="*/ 11 h 29"/>
                  <a:gd name="T16" fmla="*/ 7 w 32"/>
                  <a:gd name="T17" fmla="*/ 8 h 29"/>
                  <a:gd name="T18" fmla="*/ 7 w 32"/>
                  <a:gd name="T19" fmla="*/ 6 h 29"/>
                  <a:gd name="T20" fmla="*/ 10 w 32"/>
                  <a:gd name="T21" fmla="*/ 7 h 29"/>
                  <a:gd name="T22" fmla="*/ 11 w 32"/>
                  <a:gd name="T23" fmla="*/ 5 h 29"/>
                  <a:gd name="T24" fmla="*/ 8 w 32"/>
                  <a:gd name="T25" fmla="*/ 4 h 29"/>
                  <a:gd name="T26" fmla="*/ 10 w 32"/>
                  <a:gd name="T27" fmla="*/ 3 h 29"/>
                  <a:gd name="T28" fmla="*/ 14 w 32"/>
                  <a:gd name="T29" fmla="*/ 4 h 29"/>
                  <a:gd name="T30" fmla="*/ 13 w 32"/>
                  <a:gd name="T31" fmla="*/ 3 h 29"/>
                  <a:gd name="T32" fmla="*/ 19 w 32"/>
                  <a:gd name="T33" fmla="*/ 5 h 29"/>
                  <a:gd name="T34" fmla="*/ 18 w 32"/>
                  <a:gd name="T35" fmla="*/ 3 h 29"/>
                  <a:gd name="T36" fmla="*/ 19 w 32"/>
                  <a:gd name="T37" fmla="*/ 3 h 29"/>
                  <a:gd name="T38" fmla="*/ 17 w 32"/>
                  <a:gd name="T39" fmla="*/ 2 h 29"/>
                  <a:gd name="T40" fmla="*/ 25 w 32"/>
                  <a:gd name="T41" fmla="*/ 1 h 29"/>
                  <a:gd name="T42" fmla="*/ 23 w 32"/>
                  <a:gd name="T43" fmla="*/ 3 h 29"/>
                  <a:gd name="T44" fmla="*/ 28 w 32"/>
                  <a:gd name="T45" fmla="*/ 4 h 29"/>
                  <a:gd name="T46" fmla="*/ 27 w 32"/>
                  <a:gd name="T47" fmla="*/ 7 h 29"/>
                  <a:gd name="T48" fmla="*/ 26 w 32"/>
                  <a:gd name="T49" fmla="*/ 8 h 29"/>
                  <a:gd name="T50" fmla="*/ 23 w 32"/>
                  <a:gd name="T51" fmla="*/ 10 h 29"/>
                  <a:gd name="T52" fmla="*/ 21 w 32"/>
                  <a:gd name="T53" fmla="*/ 13 h 29"/>
                  <a:gd name="T54" fmla="*/ 24 w 32"/>
                  <a:gd name="T55" fmla="*/ 11 h 29"/>
                  <a:gd name="T56" fmla="*/ 26 w 32"/>
                  <a:gd name="T57" fmla="*/ 13 h 29"/>
                  <a:gd name="T58" fmla="*/ 29 w 32"/>
                  <a:gd name="T59" fmla="*/ 13 h 29"/>
                  <a:gd name="T60" fmla="*/ 28 w 32"/>
                  <a:gd name="T61" fmla="*/ 10 h 29"/>
                  <a:gd name="T62" fmla="*/ 30 w 32"/>
                  <a:gd name="T63" fmla="*/ 11 h 29"/>
                  <a:gd name="T64" fmla="*/ 30 w 32"/>
                  <a:gd name="T65" fmla="*/ 14 h 29"/>
                  <a:gd name="T66" fmla="*/ 31 w 32"/>
                  <a:gd name="T67" fmla="*/ 17 h 29"/>
                  <a:gd name="T68" fmla="*/ 28 w 32"/>
                  <a:gd name="T69" fmla="*/ 23 h 29"/>
                  <a:gd name="T70" fmla="*/ 22 w 32"/>
                  <a:gd name="T71" fmla="*/ 23 h 29"/>
                  <a:gd name="T72" fmla="*/ 21 w 32"/>
                  <a:gd name="T73" fmla="*/ 23 h 29"/>
                  <a:gd name="T74" fmla="*/ 23 w 32"/>
                  <a:gd name="T75" fmla="*/ 26 h 29"/>
                  <a:gd name="T76" fmla="*/ 18 w 32"/>
                  <a:gd name="T77" fmla="*/ 27 h 29"/>
                  <a:gd name="T78" fmla="*/ 18 w 32"/>
                  <a:gd name="T79"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 h="29">
                    <a:moveTo>
                      <a:pt x="18" y="27"/>
                    </a:moveTo>
                    <a:cubicBezTo>
                      <a:pt x="15" y="25"/>
                      <a:pt x="13" y="21"/>
                      <a:pt x="10" y="19"/>
                    </a:cubicBezTo>
                    <a:cubicBezTo>
                      <a:pt x="7" y="18"/>
                      <a:pt x="4" y="16"/>
                      <a:pt x="1" y="15"/>
                    </a:cubicBezTo>
                    <a:cubicBezTo>
                      <a:pt x="0" y="14"/>
                      <a:pt x="0" y="14"/>
                      <a:pt x="0" y="13"/>
                    </a:cubicBezTo>
                    <a:cubicBezTo>
                      <a:pt x="0" y="10"/>
                      <a:pt x="2" y="11"/>
                      <a:pt x="4" y="12"/>
                    </a:cubicBezTo>
                    <a:cubicBezTo>
                      <a:pt x="6" y="13"/>
                      <a:pt x="8" y="15"/>
                      <a:pt x="11" y="14"/>
                    </a:cubicBezTo>
                    <a:cubicBezTo>
                      <a:pt x="12" y="14"/>
                      <a:pt x="11" y="12"/>
                      <a:pt x="11" y="12"/>
                    </a:cubicBezTo>
                    <a:cubicBezTo>
                      <a:pt x="11" y="11"/>
                      <a:pt x="13" y="12"/>
                      <a:pt x="13" y="11"/>
                    </a:cubicBezTo>
                    <a:cubicBezTo>
                      <a:pt x="14" y="10"/>
                      <a:pt x="7" y="8"/>
                      <a:pt x="7" y="8"/>
                    </a:cubicBezTo>
                    <a:cubicBezTo>
                      <a:pt x="5" y="7"/>
                      <a:pt x="6" y="6"/>
                      <a:pt x="7" y="6"/>
                    </a:cubicBezTo>
                    <a:cubicBezTo>
                      <a:pt x="9" y="5"/>
                      <a:pt x="9" y="6"/>
                      <a:pt x="10" y="7"/>
                    </a:cubicBezTo>
                    <a:cubicBezTo>
                      <a:pt x="10" y="7"/>
                      <a:pt x="11" y="5"/>
                      <a:pt x="11" y="5"/>
                    </a:cubicBezTo>
                    <a:cubicBezTo>
                      <a:pt x="12" y="5"/>
                      <a:pt x="8" y="4"/>
                      <a:pt x="8" y="4"/>
                    </a:cubicBezTo>
                    <a:cubicBezTo>
                      <a:pt x="8" y="4"/>
                      <a:pt x="10" y="3"/>
                      <a:pt x="10" y="3"/>
                    </a:cubicBezTo>
                    <a:cubicBezTo>
                      <a:pt x="11" y="3"/>
                      <a:pt x="13" y="4"/>
                      <a:pt x="14" y="4"/>
                    </a:cubicBezTo>
                    <a:cubicBezTo>
                      <a:pt x="14" y="4"/>
                      <a:pt x="13" y="3"/>
                      <a:pt x="13" y="3"/>
                    </a:cubicBezTo>
                    <a:cubicBezTo>
                      <a:pt x="14" y="2"/>
                      <a:pt x="18" y="5"/>
                      <a:pt x="19" y="5"/>
                    </a:cubicBezTo>
                    <a:cubicBezTo>
                      <a:pt x="20" y="4"/>
                      <a:pt x="18" y="4"/>
                      <a:pt x="18" y="3"/>
                    </a:cubicBezTo>
                    <a:cubicBezTo>
                      <a:pt x="18" y="3"/>
                      <a:pt x="19" y="3"/>
                      <a:pt x="19" y="3"/>
                    </a:cubicBezTo>
                    <a:cubicBezTo>
                      <a:pt x="19" y="3"/>
                      <a:pt x="17" y="3"/>
                      <a:pt x="17" y="2"/>
                    </a:cubicBezTo>
                    <a:cubicBezTo>
                      <a:pt x="17" y="2"/>
                      <a:pt x="24" y="0"/>
                      <a:pt x="25" y="1"/>
                    </a:cubicBezTo>
                    <a:cubicBezTo>
                      <a:pt x="26" y="1"/>
                      <a:pt x="23" y="2"/>
                      <a:pt x="23" y="3"/>
                    </a:cubicBezTo>
                    <a:cubicBezTo>
                      <a:pt x="24" y="4"/>
                      <a:pt x="27" y="3"/>
                      <a:pt x="28" y="4"/>
                    </a:cubicBezTo>
                    <a:cubicBezTo>
                      <a:pt x="28" y="5"/>
                      <a:pt x="24" y="7"/>
                      <a:pt x="27" y="7"/>
                    </a:cubicBezTo>
                    <a:cubicBezTo>
                      <a:pt x="28" y="7"/>
                      <a:pt x="27" y="8"/>
                      <a:pt x="26" y="8"/>
                    </a:cubicBezTo>
                    <a:cubicBezTo>
                      <a:pt x="25" y="8"/>
                      <a:pt x="24" y="8"/>
                      <a:pt x="23" y="10"/>
                    </a:cubicBezTo>
                    <a:cubicBezTo>
                      <a:pt x="23" y="10"/>
                      <a:pt x="21" y="13"/>
                      <a:pt x="21" y="13"/>
                    </a:cubicBezTo>
                    <a:cubicBezTo>
                      <a:pt x="22" y="13"/>
                      <a:pt x="23" y="11"/>
                      <a:pt x="24" y="11"/>
                    </a:cubicBezTo>
                    <a:cubicBezTo>
                      <a:pt x="25" y="11"/>
                      <a:pt x="25" y="12"/>
                      <a:pt x="26" y="13"/>
                    </a:cubicBezTo>
                    <a:cubicBezTo>
                      <a:pt x="27" y="13"/>
                      <a:pt x="30" y="17"/>
                      <a:pt x="29" y="13"/>
                    </a:cubicBezTo>
                    <a:cubicBezTo>
                      <a:pt x="29" y="12"/>
                      <a:pt x="27" y="11"/>
                      <a:pt x="28" y="10"/>
                    </a:cubicBezTo>
                    <a:cubicBezTo>
                      <a:pt x="29" y="10"/>
                      <a:pt x="30" y="10"/>
                      <a:pt x="30" y="11"/>
                    </a:cubicBezTo>
                    <a:cubicBezTo>
                      <a:pt x="30" y="12"/>
                      <a:pt x="29" y="13"/>
                      <a:pt x="30" y="14"/>
                    </a:cubicBezTo>
                    <a:cubicBezTo>
                      <a:pt x="31" y="15"/>
                      <a:pt x="32" y="16"/>
                      <a:pt x="31" y="17"/>
                    </a:cubicBezTo>
                    <a:cubicBezTo>
                      <a:pt x="29" y="19"/>
                      <a:pt x="32" y="22"/>
                      <a:pt x="28" y="23"/>
                    </a:cubicBezTo>
                    <a:cubicBezTo>
                      <a:pt x="28" y="23"/>
                      <a:pt x="21" y="25"/>
                      <a:pt x="22" y="23"/>
                    </a:cubicBezTo>
                    <a:cubicBezTo>
                      <a:pt x="22" y="22"/>
                      <a:pt x="21" y="22"/>
                      <a:pt x="21" y="23"/>
                    </a:cubicBezTo>
                    <a:cubicBezTo>
                      <a:pt x="22" y="24"/>
                      <a:pt x="22" y="25"/>
                      <a:pt x="23" y="26"/>
                    </a:cubicBezTo>
                    <a:cubicBezTo>
                      <a:pt x="23" y="28"/>
                      <a:pt x="19" y="27"/>
                      <a:pt x="18" y="27"/>
                    </a:cubicBezTo>
                    <a:cubicBezTo>
                      <a:pt x="17" y="26"/>
                      <a:pt x="22" y="29"/>
                      <a:pt x="18" y="2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6" name="Freeform 575"/>
              <p:cNvSpPr>
                <a:spLocks/>
              </p:cNvSpPr>
              <p:nvPr/>
            </p:nvSpPr>
            <p:spPr bwMode="auto">
              <a:xfrm>
                <a:off x="5890240" y="2467677"/>
                <a:ext cx="109185" cy="86572"/>
              </a:xfrm>
              <a:custGeom>
                <a:avLst/>
                <a:gdLst>
                  <a:gd name="T0" fmla="*/ 7 w 28"/>
                  <a:gd name="T1" fmla="*/ 22 h 22"/>
                  <a:gd name="T2" fmla="*/ 3 w 28"/>
                  <a:gd name="T3" fmla="*/ 19 h 22"/>
                  <a:gd name="T4" fmla="*/ 1 w 28"/>
                  <a:gd name="T5" fmla="*/ 11 h 22"/>
                  <a:gd name="T6" fmla="*/ 1 w 28"/>
                  <a:gd name="T7" fmla="*/ 4 h 22"/>
                  <a:gd name="T8" fmla="*/ 6 w 28"/>
                  <a:gd name="T9" fmla="*/ 4 h 22"/>
                  <a:gd name="T10" fmla="*/ 5 w 28"/>
                  <a:gd name="T11" fmla="*/ 1 h 22"/>
                  <a:gd name="T12" fmla="*/ 16 w 28"/>
                  <a:gd name="T13" fmla="*/ 2 h 22"/>
                  <a:gd name="T14" fmla="*/ 25 w 28"/>
                  <a:gd name="T15" fmla="*/ 3 h 22"/>
                  <a:gd name="T16" fmla="*/ 23 w 28"/>
                  <a:gd name="T17" fmla="*/ 8 h 22"/>
                  <a:gd name="T18" fmla="*/ 19 w 28"/>
                  <a:gd name="T19" fmla="*/ 13 h 22"/>
                  <a:gd name="T20" fmla="*/ 12 w 28"/>
                  <a:gd name="T21" fmla="*/ 13 h 22"/>
                  <a:gd name="T22" fmla="*/ 10 w 28"/>
                  <a:gd name="T23" fmla="*/ 14 h 22"/>
                  <a:gd name="T24" fmla="*/ 11 w 28"/>
                  <a:gd name="T25" fmla="*/ 17 h 22"/>
                  <a:gd name="T26" fmla="*/ 7 w 28"/>
                  <a:gd name="T27" fmla="*/ 22 h 22"/>
                  <a:gd name="T28" fmla="*/ 7 w 28"/>
                  <a:gd name="T2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2">
                    <a:moveTo>
                      <a:pt x="7" y="22"/>
                    </a:moveTo>
                    <a:cubicBezTo>
                      <a:pt x="5" y="21"/>
                      <a:pt x="3" y="21"/>
                      <a:pt x="3" y="19"/>
                    </a:cubicBezTo>
                    <a:cubicBezTo>
                      <a:pt x="3" y="16"/>
                      <a:pt x="0" y="14"/>
                      <a:pt x="1" y="11"/>
                    </a:cubicBezTo>
                    <a:cubicBezTo>
                      <a:pt x="1" y="9"/>
                      <a:pt x="0" y="6"/>
                      <a:pt x="1" y="4"/>
                    </a:cubicBezTo>
                    <a:cubicBezTo>
                      <a:pt x="2" y="4"/>
                      <a:pt x="6" y="5"/>
                      <a:pt x="6" y="4"/>
                    </a:cubicBezTo>
                    <a:cubicBezTo>
                      <a:pt x="6" y="3"/>
                      <a:pt x="0" y="3"/>
                      <a:pt x="5" y="1"/>
                    </a:cubicBezTo>
                    <a:cubicBezTo>
                      <a:pt x="9" y="0"/>
                      <a:pt x="12" y="1"/>
                      <a:pt x="16" y="2"/>
                    </a:cubicBezTo>
                    <a:cubicBezTo>
                      <a:pt x="19" y="2"/>
                      <a:pt x="22" y="2"/>
                      <a:pt x="25" y="3"/>
                    </a:cubicBezTo>
                    <a:cubicBezTo>
                      <a:pt x="28" y="4"/>
                      <a:pt x="25" y="6"/>
                      <a:pt x="23" y="8"/>
                    </a:cubicBezTo>
                    <a:cubicBezTo>
                      <a:pt x="22" y="10"/>
                      <a:pt x="21" y="12"/>
                      <a:pt x="19" y="13"/>
                    </a:cubicBezTo>
                    <a:cubicBezTo>
                      <a:pt x="18" y="15"/>
                      <a:pt x="14" y="13"/>
                      <a:pt x="12" y="13"/>
                    </a:cubicBezTo>
                    <a:cubicBezTo>
                      <a:pt x="12" y="13"/>
                      <a:pt x="9" y="13"/>
                      <a:pt x="10" y="14"/>
                    </a:cubicBezTo>
                    <a:cubicBezTo>
                      <a:pt x="10" y="15"/>
                      <a:pt x="12" y="15"/>
                      <a:pt x="11" y="17"/>
                    </a:cubicBezTo>
                    <a:cubicBezTo>
                      <a:pt x="10" y="17"/>
                      <a:pt x="8" y="22"/>
                      <a:pt x="7" y="22"/>
                    </a:cubicBezTo>
                    <a:cubicBezTo>
                      <a:pt x="5" y="21"/>
                      <a:pt x="8" y="22"/>
                      <a:pt x="7" y="2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7" name="Freeform 576"/>
              <p:cNvSpPr>
                <a:spLocks/>
              </p:cNvSpPr>
              <p:nvPr/>
            </p:nvSpPr>
            <p:spPr bwMode="auto">
              <a:xfrm>
                <a:off x="5305696" y="2457022"/>
                <a:ext cx="210383" cy="129193"/>
              </a:xfrm>
              <a:custGeom>
                <a:avLst/>
                <a:gdLst>
                  <a:gd name="T0" fmla="*/ 52 w 54"/>
                  <a:gd name="T1" fmla="*/ 10 h 33"/>
                  <a:gd name="T2" fmla="*/ 45 w 54"/>
                  <a:gd name="T3" fmla="*/ 4 h 33"/>
                  <a:gd name="T4" fmla="*/ 41 w 54"/>
                  <a:gd name="T5" fmla="*/ 3 h 33"/>
                  <a:gd name="T6" fmla="*/ 35 w 54"/>
                  <a:gd name="T7" fmla="*/ 4 h 33"/>
                  <a:gd name="T8" fmla="*/ 32 w 54"/>
                  <a:gd name="T9" fmla="*/ 3 h 33"/>
                  <a:gd name="T10" fmla="*/ 27 w 54"/>
                  <a:gd name="T11" fmla="*/ 1 h 33"/>
                  <a:gd name="T12" fmla="*/ 20 w 54"/>
                  <a:gd name="T13" fmla="*/ 0 h 33"/>
                  <a:gd name="T14" fmla="*/ 11 w 54"/>
                  <a:gd name="T15" fmla="*/ 1 h 33"/>
                  <a:gd name="T16" fmla="*/ 8 w 54"/>
                  <a:gd name="T17" fmla="*/ 3 h 33"/>
                  <a:gd name="T18" fmla="*/ 7 w 54"/>
                  <a:gd name="T19" fmla="*/ 11 h 33"/>
                  <a:gd name="T20" fmla="*/ 7 w 54"/>
                  <a:gd name="T21" fmla="*/ 15 h 33"/>
                  <a:gd name="T22" fmla="*/ 4 w 54"/>
                  <a:gd name="T23" fmla="*/ 18 h 33"/>
                  <a:gd name="T24" fmla="*/ 0 w 54"/>
                  <a:gd name="T25" fmla="*/ 24 h 33"/>
                  <a:gd name="T26" fmla="*/ 7 w 54"/>
                  <a:gd name="T27" fmla="*/ 26 h 33"/>
                  <a:gd name="T28" fmla="*/ 15 w 54"/>
                  <a:gd name="T29" fmla="*/ 32 h 33"/>
                  <a:gd name="T30" fmla="*/ 19 w 54"/>
                  <a:gd name="T31" fmla="*/ 30 h 33"/>
                  <a:gd name="T32" fmla="*/ 25 w 54"/>
                  <a:gd name="T33" fmla="*/ 29 h 33"/>
                  <a:gd name="T34" fmla="*/ 28 w 54"/>
                  <a:gd name="T35" fmla="*/ 26 h 33"/>
                  <a:gd name="T36" fmla="*/ 31 w 54"/>
                  <a:gd name="T37" fmla="*/ 21 h 33"/>
                  <a:gd name="T38" fmla="*/ 37 w 54"/>
                  <a:gd name="T39" fmla="*/ 17 h 33"/>
                  <a:gd name="T40" fmla="*/ 46 w 54"/>
                  <a:gd name="T41" fmla="*/ 13 h 33"/>
                  <a:gd name="T42" fmla="*/ 52 w 54"/>
                  <a:gd name="T43" fmla="*/ 10 h 33"/>
                  <a:gd name="T44" fmla="*/ 52 w 54"/>
                  <a:gd name="T45"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33">
                    <a:moveTo>
                      <a:pt x="52" y="10"/>
                    </a:moveTo>
                    <a:cubicBezTo>
                      <a:pt x="50" y="8"/>
                      <a:pt x="48" y="6"/>
                      <a:pt x="45" y="4"/>
                    </a:cubicBezTo>
                    <a:cubicBezTo>
                      <a:pt x="44" y="4"/>
                      <a:pt x="42" y="3"/>
                      <a:pt x="41" y="3"/>
                    </a:cubicBezTo>
                    <a:cubicBezTo>
                      <a:pt x="38" y="2"/>
                      <a:pt x="37" y="3"/>
                      <a:pt x="35" y="4"/>
                    </a:cubicBezTo>
                    <a:cubicBezTo>
                      <a:pt x="34" y="4"/>
                      <a:pt x="33" y="3"/>
                      <a:pt x="32" y="3"/>
                    </a:cubicBezTo>
                    <a:cubicBezTo>
                      <a:pt x="31" y="2"/>
                      <a:pt x="29" y="2"/>
                      <a:pt x="27" y="1"/>
                    </a:cubicBezTo>
                    <a:cubicBezTo>
                      <a:pt x="25" y="1"/>
                      <a:pt x="22" y="0"/>
                      <a:pt x="20" y="0"/>
                    </a:cubicBezTo>
                    <a:cubicBezTo>
                      <a:pt x="17" y="0"/>
                      <a:pt x="14" y="1"/>
                      <a:pt x="11" y="1"/>
                    </a:cubicBezTo>
                    <a:cubicBezTo>
                      <a:pt x="9" y="2"/>
                      <a:pt x="6" y="1"/>
                      <a:pt x="8" y="3"/>
                    </a:cubicBezTo>
                    <a:cubicBezTo>
                      <a:pt x="10" y="7"/>
                      <a:pt x="10" y="8"/>
                      <a:pt x="7" y="11"/>
                    </a:cubicBezTo>
                    <a:cubicBezTo>
                      <a:pt x="5" y="13"/>
                      <a:pt x="7" y="14"/>
                      <a:pt x="7" y="15"/>
                    </a:cubicBezTo>
                    <a:cubicBezTo>
                      <a:pt x="6" y="16"/>
                      <a:pt x="4" y="16"/>
                      <a:pt x="4" y="18"/>
                    </a:cubicBezTo>
                    <a:cubicBezTo>
                      <a:pt x="3" y="20"/>
                      <a:pt x="1" y="22"/>
                      <a:pt x="0" y="24"/>
                    </a:cubicBezTo>
                    <a:cubicBezTo>
                      <a:pt x="0" y="25"/>
                      <a:pt x="6" y="26"/>
                      <a:pt x="7" y="26"/>
                    </a:cubicBezTo>
                    <a:cubicBezTo>
                      <a:pt x="10" y="28"/>
                      <a:pt x="12" y="32"/>
                      <a:pt x="15" y="32"/>
                    </a:cubicBezTo>
                    <a:cubicBezTo>
                      <a:pt x="16" y="33"/>
                      <a:pt x="18" y="31"/>
                      <a:pt x="19" y="30"/>
                    </a:cubicBezTo>
                    <a:cubicBezTo>
                      <a:pt x="21" y="29"/>
                      <a:pt x="23" y="30"/>
                      <a:pt x="25" y="29"/>
                    </a:cubicBezTo>
                    <a:cubicBezTo>
                      <a:pt x="27" y="29"/>
                      <a:pt x="27" y="28"/>
                      <a:pt x="28" y="26"/>
                    </a:cubicBezTo>
                    <a:cubicBezTo>
                      <a:pt x="28" y="24"/>
                      <a:pt x="28" y="23"/>
                      <a:pt x="31" y="21"/>
                    </a:cubicBezTo>
                    <a:cubicBezTo>
                      <a:pt x="33" y="20"/>
                      <a:pt x="34" y="18"/>
                      <a:pt x="37" y="17"/>
                    </a:cubicBezTo>
                    <a:cubicBezTo>
                      <a:pt x="40" y="15"/>
                      <a:pt x="43" y="14"/>
                      <a:pt x="46" y="13"/>
                    </a:cubicBezTo>
                    <a:cubicBezTo>
                      <a:pt x="46" y="13"/>
                      <a:pt x="53" y="10"/>
                      <a:pt x="52" y="10"/>
                    </a:cubicBezTo>
                    <a:cubicBezTo>
                      <a:pt x="51" y="9"/>
                      <a:pt x="54" y="11"/>
                      <a:pt x="52"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8" name="Freeform 577"/>
              <p:cNvSpPr>
                <a:spLocks/>
              </p:cNvSpPr>
              <p:nvPr/>
            </p:nvSpPr>
            <p:spPr bwMode="auto">
              <a:xfrm>
                <a:off x="5714477" y="2421061"/>
                <a:ext cx="27962" cy="15983"/>
              </a:xfrm>
              <a:custGeom>
                <a:avLst/>
                <a:gdLst>
                  <a:gd name="T0" fmla="*/ 4 w 7"/>
                  <a:gd name="T1" fmla="*/ 4 h 4"/>
                  <a:gd name="T2" fmla="*/ 1 w 7"/>
                  <a:gd name="T3" fmla="*/ 3 h 4"/>
                  <a:gd name="T4" fmla="*/ 3 w 7"/>
                  <a:gd name="T5" fmla="*/ 0 h 4"/>
                  <a:gd name="T6" fmla="*/ 4 w 7"/>
                  <a:gd name="T7" fmla="*/ 4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3" y="4"/>
                      <a:pt x="1" y="4"/>
                      <a:pt x="1" y="3"/>
                    </a:cubicBezTo>
                    <a:cubicBezTo>
                      <a:pt x="0" y="2"/>
                      <a:pt x="3" y="0"/>
                      <a:pt x="3" y="0"/>
                    </a:cubicBezTo>
                    <a:cubicBezTo>
                      <a:pt x="6" y="0"/>
                      <a:pt x="7" y="4"/>
                      <a:pt x="4" y="4"/>
                    </a:cubicBezTo>
                    <a:cubicBezTo>
                      <a:pt x="1" y="3"/>
                      <a:pt x="6" y="4"/>
                      <a:pt x="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79" name="Freeform 578"/>
              <p:cNvSpPr>
                <a:spLocks/>
              </p:cNvSpPr>
              <p:nvPr/>
            </p:nvSpPr>
            <p:spPr bwMode="auto">
              <a:xfrm>
                <a:off x="5473469" y="2350472"/>
                <a:ext cx="234350" cy="110546"/>
              </a:xfrm>
              <a:custGeom>
                <a:avLst/>
                <a:gdLst>
                  <a:gd name="T0" fmla="*/ 50 w 60"/>
                  <a:gd name="T1" fmla="*/ 22 h 28"/>
                  <a:gd name="T2" fmla="*/ 48 w 60"/>
                  <a:gd name="T3" fmla="*/ 21 h 28"/>
                  <a:gd name="T4" fmla="*/ 46 w 60"/>
                  <a:gd name="T5" fmla="*/ 23 h 28"/>
                  <a:gd name="T6" fmla="*/ 43 w 60"/>
                  <a:gd name="T7" fmla="*/ 22 h 28"/>
                  <a:gd name="T8" fmla="*/ 40 w 60"/>
                  <a:gd name="T9" fmla="*/ 23 h 28"/>
                  <a:gd name="T10" fmla="*/ 24 w 60"/>
                  <a:gd name="T11" fmla="*/ 27 h 28"/>
                  <a:gd name="T12" fmla="*/ 19 w 60"/>
                  <a:gd name="T13" fmla="*/ 28 h 28"/>
                  <a:gd name="T14" fmla="*/ 17 w 60"/>
                  <a:gd name="T15" fmla="*/ 24 h 28"/>
                  <a:gd name="T16" fmla="*/ 24 w 60"/>
                  <a:gd name="T17" fmla="*/ 22 h 28"/>
                  <a:gd name="T18" fmla="*/ 29 w 60"/>
                  <a:gd name="T19" fmla="*/ 22 h 28"/>
                  <a:gd name="T20" fmla="*/ 31 w 60"/>
                  <a:gd name="T21" fmla="*/ 20 h 28"/>
                  <a:gd name="T22" fmla="*/ 24 w 60"/>
                  <a:gd name="T23" fmla="*/ 20 h 28"/>
                  <a:gd name="T24" fmla="*/ 19 w 60"/>
                  <a:gd name="T25" fmla="*/ 21 h 28"/>
                  <a:gd name="T26" fmla="*/ 19 w 60"/>
                  <a:gd name="T27" fmla="*/ 19 h 28"/>
                  <a:gd name="T28" fmla="*/ 12 w 60"/>
                  <a:gd name="T29" fmla="*/ 21 h 28"/>
                  <a:gd name="T30" fmla="*/ 11 w 60"/>
                  <a:gd name="T31" fmla="*/ 22 h 28"/>
                  <a:gd name="T32" fmla="*/ 9 w 60"/>
                  <a:gd name="T33" fmla="*/ 23 h 28"/>
                  <a:gd name="T34" fmla="*/ 5 w 60"/>
                  <a:gd name="T35" fmla="*/ 21 h 28"/>
                  <a:gd name="T36" fmla="*/ 0 w 60"/>
                  <a:gd name="T37" fmla="*/ 20 h 28"/>
                  <a:gd name="T38" fmla="*/ 4 w 60"/>
                  <a:gd name="T39" fmla="*/ 18 h 28"/>
                  <a:gd name="T40" fmla="*/ 9 w 60"/>
                  <a:gd name="T41" fmla="*/ 17 h 28"/>
                  <a:gd name="T42" fmla="*/ 11 w 60"/>
                  <a:gd name="T43" fmla="*/ 16 h 28"/>
                  <a:gd name="T44" fmla="*/ 5 w 60"/>
                  <a:gd name="T45" fmla="*/ 16 h 28"/>
                  <a:gd name="T46" fmla="*/ 4 w 60"/>
                  <a:gd name="T47" fmla="*/ 14 h 28"/>
                  <a:gd name="T48" fmla="*/ 12 w 60"/>
                  <a:gd name="T49" fmla="*/ 13 h 28"/>
                  <a:gd name="T50" fmla="*/ 4 w 60"/>
                  <a:gd name="T51" fmla="*/ 12 h 28"/>
                  <a:gd name="T52" fmla="*/ 13 w 60"/>
                  <a:gd name="T53" fmla="*/ 10 h 28"/>
                  <a:gd name="T54" fmla="*/ 9 w 60"/>
                  <a:gd name="T55" fmla="*/ 8 h 28"/>
                  <a:gd name="T56" fmla="*/ 14 w 60"/>
                  <a:gd name="T57" fmla="*/ 6 h 28"/>
                  <a:gd name="T58" fmla="*/ 17 w 60"/>
                  <a:gd name="T59" fmla="*/ 10 h 28"/>
                  <a:gd name="T60" fmla="*/ 25 w 60"/>
                  <a:gd name="T61" fmla="*/ 11 h 28"/>
                  <a:gd name="T62" fmla="*/ 29 w 60"/>
                  <a:gd name="T63" fmla="*/ 14 h 28"/>
                  <a:gd name="T64" fmla="*/ 32 w 60"/>
                  <a:gd name="T65" fmla="*/ 17 h 28"/>
                  <a:gd name="T66" fmla="*/ 39 w 60"/>
                  <a:gd name="T67" fmla="*/ 16 h 28"/>
                  <a:gd name="T68" fmla="*/ 37 w 60"/>
                  <a:gd name="T69" fmla="*/ 13 h 28"/>
                  <a:gd name="T70" fmla="*/ 38 w 60"/>
                  <a:gd name="T71" fmla="*/ 9 h 28"/>
                  <a:gd name="T72" fmla="*/ 36 w 60"/>
                  <a:gd name="T73" fmla="*/ 8 h 28"/>
                  <a:gd name="T74" fmla="*/ 38 w 60"/>
                  <a:gd name="T75" fmla="*/ 5 h 28"/>
                  <a:gd name="T76" fmla="*/ 43 w 60"/>
                  <a:gd name="T77" fmla="*/ 3 h 28"/>
                  <a:gd name="T78" fmla="*/ 44 w 60"/>
                  <a:gd name="T79" fmla="*/ 7 h 28"/>
                  <a:gd name="T80" fmla="*/ 45 w 60"/>
                  <a:gd name="T81" fmla="*/ 9 h 28"/>
                  <a:gd name="T82" fmla="*/ 44 w 60"/>
                  <a:gd name="T83" fmla="*/ 10 h 28"/>
                  <a:gd name="T84" fmla="*/ 47 w 60"/>
                  <a:gd name="T85" fmla="*/ 11 h 28"/>
                  <a:gd name="T86" fmla="*/ 51 w 60"/>
                  <a:gd name="T87" fmla="*/ 14 h 28"/>
                  <a:gd name="T88" fmla="*/ 53 w 60"/>
                  <a:gd name="T89" fmla="*/ 13 h 28"/>
                  <a:gd name="T90" fmla="*/ 57 w 60"/>
                  <a:gd name="T91" fmla="*/ 12 h 28"/>
                  <a:gd name="T92" fmla="*/ 59 w 60"/>
                  <a:gd name="T93" fmla="*/ 15 h 28"/>
                  <a:gd name="T94" fmla="*/ 58 w 60"/>
                  <a:gd name="T95" fmla="*/ 20 h 28"/>
                  <a:gd name="T96" fmla="*/ 50 w 60"/>
                  <a:gd name="T97" fmla="*/ 22 h 28"/>
                  <a:gd name="T98" fmla="*/ 50 w 60"/>
                  <a:gd name="T99"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 h="28">
                    <a:moveTo>
                      <a:pt x="50" y="22"/>
                    </a:moveTo>
                    <a:cubicBezTo>
                      <a:pt x="49" y="22"/>
                      <a:pt x="49" y="21"/>
                      <a:pt x="48" y="21"/>
                    </a:cubicBezTo>
                    <a:cubicBezTo>
                      <a:pt x="48" y="21"/>
                      <a:pt x="46" y="22"/>
                      <a:pt x="46" y="23"/>
                    </a:cubicBezTo>
                    <a:cubicBezTo>
                      <a:pt x="45" y="23"/>
                      <a:pt x="44" y="23"/>
                      <a:pt x="43" y="22"/>
                    </a:cubicBezTo>
                    <a:cubicBezTo>
                      <a:pt x="42" y="22"/>
                      <a:pt x="41" y="22"/>
                      <a:pt x="40" y="23"/>
                    </a:cubicBezTo>
                    <a:cubicBezTo>
                      <a:pt x="35" y="25"/>
                      <a:pt x="30" y="26"/>
                      <a:pt x="24" y="27"/>
                    </a:cubicBezTo>
                    <a:cubicBezTo>
                      <a:pt x="23" y="27"/>
                      <a:pt x="20" y="28"/>
                      <a:pt x="19" y="28"/>
                    </a:cubicBezTo>
                    <a:cubicBezTo>
                      <a:pt x="17" y="27"/>
                      <a:pt x="13" y="26"/>
                      <a:pt x="17" y="24"/>
                    </a:cubicBezTo>
                    <a:cubicBezTo>
                      <a:pt x="19" y="24"/>
                      <a:pt x="22" y="22"/>
                      <a:pt x="24" y="22"/>
                    </a:cubicBezTo>
                    <a:cubicBezTo>
                      <a:pt x="26" y="22"/>
                      <a:pt x="28" y="22"/>
                      <a:pt x="29" y="22"/>
                    </a:cubicBezTo>
                    <a:cubicBezTo>
                      <a:pt x="29" y="22"/>
                      <a:pt x="32" y="20"/>
                      <a:pt x="31" y="20"/>
                    </a:cubicBezTo>
                    <a:cubicBezTo>
                      <a:pt x="30" y="19"/>
                      <a:pt x="25" y="20"/>
                      <a:pt x="24" y="20"/>
                    </a:cubicBezTo>
                    <a:cubicBezTo>
                      <a:pt x="22" y="21"/>
                      <a:pt x="21" y="21"/>
                      <a:pt x="19" y="21"/>
                    </a:cubicBezTo>
                    <a:cubicBezTo>
                      <a:pt x="17" y="21"/>
                      <a:pt x="19" y="20"/>
                      <a:pt x="19" y="19"/>
                    </a:cubicBezTo>
                    <a:cubicBezTo>
                      <a:pt x="19" y="16"/>
                      <a:pt x="13" y="21"/>
                      <a:pt x="12" y="21"/>
                    </a:cubicBezTo>
                    <a:cubicBezTo>
                      <a:pt x="12" y="21"/>
                      <a:pt x="11" y="22"/>
                      <a:pt x="11" y="22"/>
                    </a:cubicBezTo>
                    <a:cubicBezTo>
                      <a:pt x="9" y="20"/>
                      <a:pt x="9" y="22"/>
                      <a:pt x="9" y="23"/>
                    </a:cubicBezTo>
                    <a:cubicBezTo>
                      <a:pt x="9" y="23"/>
                      <a:pt x="6" y="21"/>
                      <a:pt x="5" y="21"/>
                    </a:cubicBezTo>
                    <a:cubicBezTo>
                      <a:pt x="4" y="21"/>
                      <a:pt x="0" y="22"/>
                      <a:pt x="0" y="20"/>
                    </a:cubicBezTo>
                    <a:cubicBezTo>
                      <a:pt x="0" y="18"/>
                      <a:pt x="2" y="19"/>
                      <a:pt x="4" y="18"/>
                    </a:cubicBezTo>
                    <a:cubicBezTo>
                      <a:pt x="6" y="18"/>
                      <a:pt x="8" y="18"/>
                      <a:pt x="9" y="17"/>
                    </a:cubicBezTo>
                    <a:cubicBezTo>
                      <a:pt x="9" y="17"/>
                      <a:pt x="12" y="16"/>
                      <a:pt x="11" y="16"/>
                    </a:cubicBezTo>
                    <a:cubicBezTo>
                      <a:pt x="9" y="15"/>
                      <a:pt x="6" y="16"/>
                      <a:pt x="5" y="16"/>
                    </a:cubicBezTo>
                    <a:cubicBezTo>
                      <a:pt x="2" y="16"/>
                      <a:pt x="0" y="14"/>
                      <a:pt x="4" y="14"/>
                    </a:cubicBezTo>
                    <a:cubicBezTo>
                      <a:pt x="6" y="14"/>
                      <a:pt x="10" y="13"/>
                      <a:pt x="12" y="13"/>
                    </a:cubicBezTo>
                    <a:cubicBezTo>
                      <a:pt x="11" y="13"/>
                      <a:pt x="4" y="14"/>
                      <a:pt x="4" y="12"/>
                    </a:cubicBezTo>
                    <a:cubicBezTo>
                      <a:pt x="3" y="10"/>
                      <a:pt x="12" y="11"/>
                      <a:pt x="13" y="10"/>
                    </a:cubicBezTo>
                    <a:cubicBezTo>
                      <a:pt x="13" y="10"/>
                      <a:pt x="9" y="9"/>
                      <a:pt x="9" y="8"/>
                    </a:cubicBezTo>
                    <a:cubicBezTo>
                      <a:pt x="8" y="7"/>
                      <a:pt x="14" y="6"/>
                      <a:pt x="14" y="6"/>
                    </a:cubicBezTo>
                    <a:cubicBezTo>
                      <a:pt x="17" y="6"/>
                      <a:pt x="15" y="10"/>
                      <a:pt x="17" y="10"/>
                    </a:cubicBezTo>
                    <a:cubicBezTo>
                      <a:pt x="20" y="10"/>
                      <a:pt x="22" y="10"/>
                      <a:pt x="25" y="11"/>
                    </a:cubicBezTo>
                    <a:cubicBezTo>
                      <a:pt x="26" y="12"/>
                      <a:pt x="28" y="13"/>
                      <a:pt x="29" y="14"/>
                    </a:cubicBezTo>
                    <a:cubicBezTo>
                      <a:pt x="31" y="16"/>
                      <a:pt x="30" y="17"/>
                      <a:pt x="32" y="17"/>
                    </a:cubicBezTo>
                    <a:cubicBezTo>
                      <a:pt x="35" y="17"/>
                      <a:pt x="37" y="17"/>
                      <a:pt x="39" y="16"/>
                    </a:cubicBezTo>
                    <a:cubicBezTo>
                      <a:pt x="43" y="15"/>
                      <a:pt x="37" y="14"/>
                      <a:pt x="37" y="13"/>
                    </a:cubicBezTo>
                    <a:cubicBezTo>
                      <a:pt x="37" y="13"/>
                      <a:pt x="45" y="12"/>
                      <a:pt x="38" y="9"/>
                    </a:cubicBezTo>
                    <a:cubicBezTo>
                      <a:pt x="37" y="9"/>
                      <a:pt x="35" y="9"/>
                      <a:pt x="36" y="8"/>
                    </a:cubicBezTo>
                    <a:cubicBezTo>
                      <a:pt x="37" y="7"/>
                      <a:pt x="38" y="6"/>
                      <a:pt x="38" y="5"/>
                    </a:cubicBezTo>
                    <a:cubicBezTo>
                      <a:pt x="39" y="4"/>
                      <a:pt x="43" y="0"/>
                      <a:pt x="43" y="3"/>
                    </a:cubicBezTo>
                    <a:cubicBezTo>
                      <a:pt x="43" y="4"/>
                      <a:pt x="44" y="5"/>
                      <a:pt x="44" y="7"/>
                    </a:cubicBezTo>
                    <a:cubicBezTo>
                      <a:pt x="45" y="7"/>
                      <a:pt x="45" y="8"/>
                      <a:pt x="45" y="9"/>
                    </a:cubicBezTo>
                    <a:cubicBezTo>
                      <a:pt x="46" y="10"/>
                      <a:pt x="44" y="9"/>
                      <a:pt x="44" y="10"/>
                    </a:cubicBezTo>
                    <a:cubicBezTo>
                      <a:pt x="44" y="12"/>
                      <a:pt x="47" y="10"/>
                      <a:pt x="47" y="11"/>
                    </a:cubicBezTo>
                    <a:cubicBezTo>
                      <a:pt x="47" y="13"/>
                      <a:pt x="50" y="14"/>
                      <a:pt x="51" y="14"/>
                    </a:cubicBezTo>
                    <a:cubicBezTo>
                      <a:pt x="53" y="14"/>
                      <a:pt x="53" y="15"/>
                      <a:pt x="53" y="13"/>
                    </a:cubicBezTo>
                    <a:cubicBezTo>
                      <a:pt x="53" y="11"/>
                      <a:pt x="55" y="11"/>
                      <a:pt x="57" y="12"/>
                    </a:cubicBezTo>
                    <a:cubicBezTo>
                      <a:pt x="58" y="12"/>
                      <a:pt x="60" y="14"/>
                      <a:pt x="59" y="15"/>
                    </a:cubicBezTo>
                    <a:cubicBezTo>
                      <a:pt x="59" y="16"/>
                      <a:pt x="58" y="19"/>
                      <a:pt x="58" y="20"/>
                    </a:cubicBezTo>
                    <a:cubicBezTo>
                      <a:pt x="57" y="21"/>
                      <a:pt x="51" y="22"/>
                      <a:pt x="50" y="22"/>
                    </a:cubicBezTo>
                    <a:cubicBezTo>
                      <a:pt x="48" y="21"/>
                      <a:pt x="51" y="22"/>
                      <a:pt x="50" y="2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0" name="Freeform 579"/>
              <p:cNvSpPr>
                <a:spLocks/>
              </p:cNvSpPr>
              <p:nvPr/>
            </p:nvSpPr>
            <p:spPr bwMode="auto">
              <a:xfrm>
                <a:off x="5433522" y="2394424"/>
                <a:ext cx="39946" cy="26638"/>
              </a:xfrm>
              <a:custGeom>
                <a:avLst/>
                <a:gdLst>
                  <a:gd name="T0" fmla="*/ 9 w 10"/>
                  <a:gd name="T1" fmla="*/ 1 h 7"/>
                  <a:gd name="T2" fmla="*/ 0 w 10"/>
                  <a:gd name="T3" fmla="*/ 5 h 7"/>
                  <a:gd name="T4" fmla="*/ 6 w 10"/>
                  <a:gd name="T5" fmla="*/ 5 h 7"/>
                  <a:gd name="T6" fmla="*/ 9 w 10"/>
                  <a:gd name="T7" fmla="*/ 1 h 7"/>
                  <a:gd name="T8" fmla="*/ 9 w 10"/>
                  <a:gd name="T9" fmla="*/ 1 h 7"/>
                </a:gdLst>
                <a:ahLst/>
                <a:cxnLst>
                  <a:cxn ang="0">
                    <a:pos x="T0" y="T1"/>
                  </a:cxn>
                  <a:cxn ang="0">
                    <a:pos x="T2" y="T3"/>
                  </a:cxn>
                  <a:cxn ang="0">
                    <a:pos x="T4" y="T5"/>
                  </a:cxn>
                  <a:cxn ang="0">
                    <a:pos x="T6" y="T7"/>
                  </a:cxn>
                  <a:cxn ang="0">
                    <a:pos x="T8" y="T9"/>
                  </a:cxn>
                </a:cxnLst>
                <a:rect l="0" t="0" r="r" b="b"/>
                <a:pathLst>
                  <a:path w="10" h="7">
                    <a:moveTo>
                      <a:pt x="9" y="1"/>
                    </a:moveTo>
                    <a:cubicBezTo>
                      <a:pt x="8" y="1"/>
                      <a:pt x="0" y="5"/>
                      <a:pt x="0" y="5"/>
                    </a:cubicBezTo>
                    <a:cubicBezTo>
                      <a:pt x="2" y="6"/>
                      <a:pt x="5" y="7"/>
                      <a:pt x="6" y="5"/>
                    </a:cubicBezTo>
                    <a:cubicBezTo>
                      <a:pt x="7" y="4"/>
                      <a:pt x="9" y="0"/>
                      <a:pt x="9" y="1"/>
                    </a:cubicBezTo>
                    <a:cubicBezTo>
                      <a:pt x="7" y="1"/>
                      <a:pt x="10" y="0"/>
                      <a:pt x="9"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1" name="Freeform 580"/>
              <p:cNvSpPr>
                <a:spLocks/>
              </p:cNvSpPr>
              <p:nvPr/>
            </p:nvSpPr>
            <p:spPr bwMode="auto">
              <a:xfrm>
                <a:off x="5364283" y="2335821"/>
                <a:ext cx="143806" cy="66595"/>
              </a:xfrm>
              <a:custGeom>
                <a:avLst/>
                <a:gdLst>
                  <a:gd name="T0" fmla="*/ 30 w 37"/>
                  <a:gd name="T1" fmla="*/ 12 h 17"/>
                  <a:gd name="T2" fmla="*/ 27 w 37"/>
                  <a:gd name="T3" fmla="*/ 13 h 17"/>
                  <a:gd name="T4" fmla="*/ 26 w 37"/>
                  <a:gd name="T5" fmla="*/ 10 h 17"/>
                  <a:gd name="T6" fmla="*/ 23 w 37"/>
                  <a:gd name="T7" fmla="*/ 8 h 17"/>
                  <a:gd name="T8" fmla="*/ 22 w 37"/>
                  <a:gd name="T9" fmla="*/ 10 h 17"/>
                  <a:gd name="T10" fmla="*/ 21 w 37"/>
                  <a:gd name="T11" fmla="*/ 9 h 17"/>
                  <a:gd name="T12" fmla="*/ 20 w 37"/>
                  <a:gd name="T13" fmla="*/ 13 h 17"/>
                  <a:gd name="T14" fmla="*/ 17 w 37"/>
                  <a:gd name="T15" fmla="*/ 14 h 17"/>
                  <a:gd name="T16" fmla="*/ 16 w 37"/>
                  <a:gd name="T17" fmla="*/ 16 h 17"/>
                  <a:gd name="T18" fmla="*/ 12 w 37"/>
                  <a:gd name="T19" fmla="*/ 17 h 17"/>
                  <a:gd name="T20" fmla="*/ 10 w 37"/>
                  <a:gd name="T21" fmla="*/ 15 h 17"/>
                  <a:gd name="T22" fmla="*/ 5 w 37"/>
                  <a:gd name="T23" fmla="*/ 16 h 17"/>
                  <a:gd name="T24" fmla="*/ 1 w 37"/>
                  <a:gd name="T25" fmla="*/ 17 h 17"/>
                  <a:gd name="T26" fmla="*/ 2 w 37"/>
                  <a:gd name="T27" fmla="*/ 13 h 17"/>
                  <a:gd name="T28" fmla="*/ 0 w 37"/>
                  <a:gd name="T29" fmla="*/ 14 h 17"/>
                  <a:gd name="T30" fmla="*/ 6 w 37"/>
                  <a:gd name="T31" fmla="*/ 12 h 17"/>
                  <a:gd name="T32" fmla="*/ 9 w 37"/>
                  <a:gd name="T33" fmla="*/ 10 h 17"/>
                  <a:gd name="T34" fmla="*/ 13 w 37"/>
                  <a:gd name="T35" fmla="*/ 7 h 17"/>
                  <a:gd name="T36" fmla="*/ 18 w 37"/>
                  <a:gd name="T37" fmla="*/ 3 h 17"/>
                  <a:gd name="T38" fmla="*/ 24 w 37"/>
                  <a:gd name="T39" fmla="*/ 3 h 17"/>
                  <a:gd name="T40" fmla="*/ 30 w 37"/>
                  <a:gd name="T41" fmla="*/ 3 h 17"/>
                  <a:gd name="T42" fmla="*/ 32 w 37"/>
                  <a:gd name="T43" fmla="*/ 0 h 17"/>
                  <a:gd name="T44" fmla="*/ 36 w 37"/>
                  <a:gd name="T45" fmla="*/ 2 h 17"/>
                  <a:gd name="T46" fmla="*/ 34 w 37"/>
                  <a:gd name="T47" fmla="*/ 4 h 17"/>
                  <a:gd name="T48" fmla="*/ 34 w 37"/>
                  <a:gd name="T49" fmla="*/ 7 h 17"/>
                  <a:gd name="T50" fmla="*/ 35 w 37"/>
                  <a:gd name="T51" fmla="*/ 9 h 17"/>
                  <a:gd name="T52" fmla="*/ 31 w 37"/>
                  <a:gd name="T53" fmla="*/ 10 h 17"/>
                  <a:gd name="T54" fmla="*/ 30 w 37"/>
                  <a:gd name="T55" fmla="*/ 12 h 17"/>
                  <a:gd name="T56" fmla="*/ 30 w 37"/>
                  <a:gd name="T5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17">
                    <a:moveTo>
                      <a:pt x="30" y="12"/>
                    </a:moveTo>
                    <a:cubicBezTo>
                      <a:pt x="29" y="13"/>
                      <a:pt x="27" y="13"/>
                      <a:pt x="27" y="13"/>
                    </a:cubicBezTo>
                    <a:cubicBezTo>
                      <a:pt x="24" y="13"/>
                      <a:pt x="25" y="11"/>
                      <a:pt x="26" y="10"/>
                    </a:cubicBezTo>
                    <a:cubicBezTo>
                      <a:pt x="27" y="8"/>
                      <a:pt x="24" y="7"/>
                      <a:pt x="23" y="8"/>
                    </a:cubicBezTo>
                    <a:cubicBezTo>
                      <a:pt x="23" y="9"/>
                      <a:pt x="23" y="10"/>
                      <a:pt x="22" y="10"/>
                    </a:cubicBezTo>
                    <a:cubicBezTo>
                      <a:pt x="22" y="10"/>
                      <a:pt x="21" y="10"/>
                      <a:pt x="21" y="9"/>
                    </a:cubicBezTo>
                    <a:cubicBezTo>
                      <a:pt x="20" y="10"/>
                      <a:pt x="21" y="12"/>
                      <a:pt x="20" y="13"/>
                    </a:cubicBezTo>
                    <a:cubicBezTo>
                      <a:pt x="19" y="15"/>
                      <a:pt x="18" y="13"/>
                      <a:pt x="17" y="14"/>
                    </a:cubicBezTo>
                    <a:cubicBezTo>
                      <a:pt x="16" y="14"/>
                      <a:pt x="17" y="16"/>
                      <a:pt x="16" y="16"/>
                    </a:cubicBezTo>
                    <a:cubicBezTo>
                      <a:pt x="16" y="17"/>
                      <a:pt x="13" y="17"/>
                      <a:pt x="12" y="17"/>
                    </a:cubicBezTo>
                    <a:cubicBezTo>
                      <a:pt x="11" y="16"/>
                      <a:pt x="11" y="14"/>
                      <a:pt x="10" y="15"/>
                    </a:cubicBezTo>
                    <a:cubicBezTo>
                      <a:pt x="8" y="16"/>
                      <a:pt x="7" y="16"/>
                      <a:pt x="5" y="16"/>
                    </a:cubicBezTo>
                    <a:cubicBezTo>
                      <a:pt x="4" y="16"/>
                      <a:pt x="2" y="17"/>
                      <a:pt x="1" y="17"/>
                    </a:cubicBezTo>
                    <a:cubicBezTo>
                      <a:pt x="0" y="17"/>
                      <a:pt x="3" y="14"/>
                      <a:pt x="2" y="13"/>
                    </a:cubicBezTo>
                    <a:cubicBezTo>
                      <a:pt x="2" y="13"/>
                      <a:pt x="1" y="14"/>
                      <a:pt x="0" y="14"/>
                    </a:cubicBezTo>
                    <a:cubicBezTo>
                      <a:pt x="0" y="13"/>
                      <a:pt x="5" y="12"/>
                      <a:pt x="6" y="12"/>
                    </a:cubicBezTo>
                    <a:cubicBezTo>
                      <a:pt x="8" y="12"/>
                      <a:pt x="8" y="11"/>
                      <a:pt x="9" y="10"/>
                    </a:cubicBezTo>
                    <a:cubicBezTo>
                      <a:pt x="11" y="8"/>
                      <a:pt x="12" y="8"/>
                      <a:pt x="13" y="7"/>
                    </a:cubicBezTo>
                    <a:cubicBezTo>
                      <a:pt x="15" y="5"/>
                      <a:pt x="16" y="3"/>
                      <a:pt x="18" y="3"/>
                    </a:cubicBezTo>
                    <a:cubicBezTo>
                      <a:pt x="20" y="2"/>
                      <a:pt x="22" y="2"/>
                      <a:pt x="24" y="3"/>
                    </a:cubicBezTo>
                    <a:cubicBezTo>
                      <a:pt x="26" y="3"/>
                      <a:pt x="29" y="4"/>
                      <a:pt x="30" y="3"/>
                    </a:cubicBezTo>
                    <a:cubicBezTo>
                      <a:pt x="31" y="2"/>
                      <a:pt x="30" y="0"/>
                      <a:pt x="32" y="0"/>
                    </a:cubicBezTo>
                    <a:cubicBezTo>
                      <a:pt x="32" y="0"/>
                      <a:pt x="36" y="1"/>
                      <a:pt x="36" y="2"/>
                    </a:cubicBezTo>
                    <a:cubicBezTo>
                      <a:pt x="37" y="2"/>
                      <a:pt x="34" y="3"/>
                      <a:pt x="34" y="4"/>
                    </a:cubicBezTo>
                    <a:cubicBezTo>
                      <a:pt x="34" y="5"/>
                      <a:pt x="37" y="6"/>
                      <a:pt x="34" y="7"/>
                    </a:cubicBezTo>
                    <a:cubicBezTo>
                      <a:pt x="33" y="8"/>
                      <a:pt x="36" y="9"/>
                      <a:pt x="35" y="9"/>
                    </a:cubicBezTo>
                    <a:cubicBezTo>
                      <a:pt x="33" y="10"/>
                      <a:pt x="32" y="10"/>
                      <a:pt x="31" y="10"/>
                    </a:cubicBezTo>
                    <a:cubicBezTo>
                      <a:pt x="31" y="11"/>
                      <a:pt x="31" y="11"/>
                      <a:pt x="30" y="12"/>
                    </a:cubicBezTo>
                    <a:cubicBezTo>
                      <a:pt x="29" y="13"/>
                      <a:pt x="31" y="11"/>
                      <a:pt x="30" y="1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2" name="Freeform 581"/>
              <p:cNvSpPr>
                <a:spLocks/>
              </p:cNvSpPr>
              <p:nvPr/>
            </p:nvSpPr>
            <p:spPr bwMode="auto">
              <a:xfrm>
                <a:off x="5520073" y="2362457"/>
                <a:ext cx="30625" cy="7992"/>
              </a:xfrm>
              <a:custGeom>
                <a:avLst/>
                <a:gdLst>
                  <a:gd name="T0" fmla="*/ 6 w 8"/>
                  <a:gd name="T1" fmla="*/ 2 h 2"/>
                  <a:gd name="T2" fmla="*/ 3 w 8"/>
                  <a:gd name="T3" fmla="*/ 0 h 2"/>
                  <a:gd name="T4" fmla="*/ 6 w 8"/>
                  <a:gd name="T5" fmla="*/ 2 h 2"/>
                </a:gdLst>
                <a:ahLst/>
                <a:cxnLst>
                  <a:cxn ang="0">
                    <a:pos x="T0" y="T1"/>
                  </a:cxn>
                  <a:cxn ang="0">
                    <a:pos x="T2" y="T3"/>
                  </a:cxn>
                  <a:cxn ang="0">
                    <a:pos x="T4" y="T5"/>
                  </a:cxn>
                </a:cxnLst>
                <a:rect l="0" t="0" r="r" b="b"/>
                <a:pathLst>
                  <a:path w="8" h="2">
                    <a:moveTo>
                      <a:pt x="6" y="2"/>
                    </a:moveTo>
                    <a:cubicBezTo>
                      <a:pt x="4" y="2"/>
                      <a:pt x="0" y="1"/>
                      <a:pt x="3" y="0"/>
                    </a:cubicBezTo>
                    <a:cubicBezTo>
                      <a:pt x="5" y="0"/>
                      <a:pt x="8" y="2"/>
                      <a:pt x="6"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3" name="Freeform 582"/>
              <p:cNvSpPr>
                <a:spLocks/>
              </p:cNvSpPr>
              <p:nvPr/>
            </p:nvSpPr>
            <p:spPr bwMode="auto">
              <a:xfrm>
                <a:off x="5546704" y="2307852"/>
                <a:ext cx="82556" cy="38624"/>
              </a:xfrm>
              <a:custGeom>
                <a:avLst/>
                <a:gdLst>
                  <a:gd name="T0" fmla="*/ 7 w 21"/>
                  <a:gd name="T1" fmla="*/ 9 h 10"/>
                  <a:gd name="T2" fmla="*/ 2 w 21"/>
                  <a:gd name="T3" fmla="*/ 4 h 10"/>
                  <a:gd name="T4" fmla="*/ 9 w 21"/>
                  <a:gd name="T5" fmla="*/ 2 h 10"/>
                  <a:gd name="T6" fmla="*/ 17 w 21"/>
                  <a:gd name="T7" fmla="*/ 0 h 10"/>
                  <a:gd name="T8" fmla="*/ 19 w 21"/>
                  <a:gd name="T9" fmla="*/ 2 h 10"/>
                  <a:gd name="T10" fmla="*/ 14 w 21"/>
                  <a:gd name="T11" fmla="*/ 4 h 10"/>
                  <a:gd name="T12" fmla="*/ 15 w 21"/>
                  <a:gd name="T13" fmla="*/ 7 h 10"/>
                  <a:gd name="T14" fmla="*/ 7 w 21"/>
                  <a:gd name="T15" fmla="*/ 9 h 10"/>
                  <a:gd name="T16" fmla="*/ 7 w 21"/>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7" y="9"/>
                    </a:moveTo>
                    <a:cubicBezTo>
                      <a:pt x="6" y="9"/>
                      <a:pt x="0" y="6"/>
                      <a:pt x="2" y="4"/>
                    </a:cubicBezTo>
                    <a:cubicBezTo>
                      <a:pt x="4" y="2"/>
                      <a:pt x="7" y="2"/>
                      <a:pt x="9" y="2"/>
                    </a:cubicBezTo>
                    <a:cubicBezTo>
                      <a:pt x="12" y="1"/>
                      <a:pt x="15" y="0"/>
                      <a:pt x="17" y="0"/>
                    </a:cubicBezTo>
                    <a:cubicBezTo>
                      <a:pt x="18" y="0"/>
                      <a:pt x="21" y="1"/>
                      <a:pt x="19" y="2"/>
                    </a:cubicBezTo>
                    <a:cubicBezTo>
                      <a:pt x="18" y="3"/>
                      <a:pt x="15" y="2"/>
                      <a:pt x="14" y="4"/>
                    </a:cubicBezTo>
                    <a:cubicBezTo>
                      <a:pt x="14" y="4"/>
                      <a:pt x="19" y="6"/>
                      <a:pt x="15" y="7"/>
                    </a:cubicBezTo>
                    <a:cubicBezTo>
                      <a:pt x="13" y="8"/>
                      <a:pt x="10" y="10"/>
                      <a:pt x="7" y="9"/>
                    </a:cubicBezTo>
                    <a:cubicBezTo>
                      <a:pt x="5" y="9"/>
                      <a:pt x="9" y="10"/>
                      <a:pt x="7" y="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4" name="Freeform 583"/>
              <p:cNvSpPr>
                <a:spLocks/>
              </p:cNvSpPr>
              <p:nvPr/>
            </p:nvSpPr>
            <p:spPr bwMode="auto">
              <a:xfrm>
                <a:off x="5512083" y="2315842"/>
                <a:ext cx="30625" cy="15983"/>
              </a:xfrm>
              <a:custGeom>
                <a:avLst/>
                <a:gdLst>
                  <a:gd name="T0" fmla="*/ 6 w 8"/>
                  <a:gd name="T1" fmla="*/ 4 h 4"/>
                  <a:gd name="T2" fmla="*/ 3 w 8"/>
                  <a:gd name="T3" fmla="*/ 0 h 4"/>
                  <a:gd name="T4" fmla="*/ 6 w 8"/>
                  <a:gd name="T5" fmla="*/ 4 h 4"/>
                </a:gdLst>
                <a:ahLst/>
                <a:cxnLst>
                  <a:cxn ang="0">
                    <a:pos x="T0" y="T1"/>
                  </a:cxn>
                  <a:cxn ang="0">
                    <a:pos x="T2" y="T3"/>
                  </a:cxn>
                  <a:cxn ang="0">
                    <a:pos x="T4" y="T5"/>
                  </a:cxn>
                </a:cxnLst>
                <a:rect l="0" t="0" r="r" b="b"/>
                <a:pathLst>
                  <a:path w="8" h="4">
                    <a:moveTo>
                      <a:pt x="6" y="4"/>
                    </a:moveTo>
                    <a:cubicBezTo>
                      <a:pt x="4" y="4"/>
                      <a:pt x="0" y="0"/>
                      <a:pt x="3" y="0"/>
                    </a:cubicBezTo>
                    <a:cubicBezTo>
                      <a:pt x="6" y="0"/>
                      <a:pt x="8" y="3"/>
                      <a:pt x="6"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5" name="Freeform 584"/>
              <p:cNvSpPr>
                <a:spLocks/>
              </p:cNvSpPr>
              <p:nvPr/>
            </p:nvSpPr>
            <p:spPr bwMode="auto">
              <a:xfrm>
                <a:off x="5554693" y="2279881"/>
                <a:ext cx="82556" cy="27969"/>
              </a:xfrm>
              <a:custGeom>
                <a:avLst/>
                <a:gdLst>
                  <a:gd name="T0" fmla="*/ 1 w 21"/>
                  <a:gd name="T1" fmla="*/ 5 h 7"/>
                  <a:gd name="T2" fmla="*/ 4 w 21"/>
                  <a:gd name="T3" fmla="*/ 4 h 7"/>
                  <a:gd name="T4" fmla="*/ 9 w 21"/>
                  <a:gd name="T5" fmla="*/ 1 h 7"/>
                  <a:gd name="T6" fmla="*/ 18 w 21"/>
                  <a:gd name="T7" fmla="*/ 3 h 7"/>
                  <a:gd name="T8" fmla="*/ 11 w 21"/>
                  <a:gd name="T9" fmla="*/ 6 h 7"/>
                  <a:gd name="T10" fmla="*/ 6 w 21"/>
                  <a:gd name="T11" fmla="*/ 6 h 7"/>
                  <a:gd name="T12" fmla="*/ 1 w 21"/>
                  <a:gd name="T13" fmla="*/ 5 h 7"/>
                  <a:gd name="T14" fmla="*/ 1 w 21"/>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7">
                    <a:moveTo>
                      <a:pt x="1" y="5"/>
                    </a:moveTo>
                    <a:cubicBezTo>
                      <a:pt x="0" y="5"/>
                      <a:pt x="3" y="4"/>
                      <a:pt x="4" y="4"/>
                    </a:cubicBezTo>
                    <a:cubicBezTo>
                      <a:pt x="6" y="3"/>
                      <a:pt x="7" y="2"/>
                      <a:pt x="9" y="1"/>
                    </a:cubicBezTo>
                    <a:cubicBezTo>
                      <a:pt x="12" y="0"/>
                      <a:pt x="15" y="1"/>
                      <a:pt x="18" y="3"/>
                    </a:cubicBezTo>
                    <a:cubicBezTo>
                      <a:pt x="21" y="6"/>
                      <a:pt x="12" y="6"/>
                      <a:pt x="11" y="6"/>
                    </a:cubicBezTo>
                    <a:cubicBezTo>
                      <a:pt x="9" y="6"/>
                      <a:pt x="8" y="7"/>
                      <a:pt x="6" y="6"/>
                    </a:cubicBezTo>
                    <a:cubicBezTo>
                      <a:pt x="4" y="5"/>
                      <a:pt x="2" y="6"/>
                      <a:pt x="1" y="5"/>
                    </a:cubicBezTo>
                    <a:cubicBezTo>
                      <a:pt x="0" y="4"/>
                      <a:pt x="2" y="6"/>
                      <a:pt x="1"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6" name="Freeform 585"/>
              <p:cNvSpPr>
                <a:spLocks/>
              </p:cNvSpPr>
              <p:nvPr/>
            </p:nvSpPr>
            <p:spPr bwMode="auto">
              <a:xfrm>
                <a:off x="5754423" y="2362457"/>
                <a:ext cx="109185" cy="74586"/>
              </a:xfrm>
              <a:custGeom>
                <a:avLst/>
                <a:gdLst>
                  <a:gd name="T0" fmla="*/ 22 w 28"/>
                  <a:gd name="T1" fmla="*/ 19 h 19"/>
                  <a:gd name="T2" fmla="*/ 15 w 28"/>
                  <a:gd name="T3" fmla="*/ 19 h 19"/>
                  <a:gd name="T4" fmla="*/ 15 w 28"/>
                  <a:gd name="T5" fmla="*/ 17 h 19"/>
                  <a:gd name="T6" fmla="*/ 12 w 28"/>
                  <a:gd name="T7" fmla="*/ 15 h 19"/>
                  <a:gd name="T8" fmla="*/ 17 w 28"/>
                  <a:gd name="T9" fmla="*/ 13 h 19"/>
                  <a:gd name="T10" fmla="*/ 16 w 28"/>
                  <a:gd name="T11" fmla="*/ 12 h 19"/>
                  <a:gd name="T12" fmla="*/ 9 w 28"/>
                  <a:gd name="T13" fmla="*/ 13 h 19"/>
                  <a:gd name="T14" fmla="*/ 2 w 28"/>
                  <a:gd name="T15" fmla="*/ 13 h 19"/>
                  <a:gd name="T16" fmla="*/ 1 w 28"/>
                  <a:gd name="T17" fmla="*/ 12 h 19"/>
                  <a:gd name="T18" fmla="*/ 7 w 28"/>
                  <a:gd name="T19" fmla="*/ 10 h 19"/>
                  <a:gd name="T20" fmla="*/ 4 w 28"/>
                  <a:gd name="T21" fmla="*/ 8 h 19"/>
                  <a:gd name="T22" fmla="*/ 7 w 28"/>
                  <a:gd name="T23" fmla="*/ 6 h 19"/>
                  <a:gd name="T24" fmla="*/ 3 w 28"/>
                  <a:gd name="T25" fmla="*/ 6 h 19"/>
                  <a:gd name="T26" fmla="*/ 7 w 28"/>
                  <a:gd name="T27" fmla="*/ 4 h 19"/>
                  <a:gd name="T28" fmla="*/ 13 w 28"/>
                  <a:gd name="T29" fmla="*/ 8 h 19"/>
                  <a:gd name="T30" fmla="*/ 16 w 28"/>
                  <a:gd name="T31" fmla="*/ 9 h 19"/>
                  <a:gd name="T32" fmla="*/ 13 w 28"/>
                  <a:gd name="T33" fmla="*/ 7 h 19"/>
                  <a:gd name="T34" fmla="*/ 14 w 28"/>
                  <a:gd name="T35" fmla="*/ 5 h 19"/>
                  <a:gd name="T36" fmla="*/ 11 w 28"/>
                  <a:gd name="T37" fmla="*/ 4 h 19"/>
                  <a:gd name="T38" fmla="*/ 11 w 28"/>
                  <a:gd name="T39" fmla="*/ 2 h 19"/>
                  <a:gd name="T40" fmla="*/ 7 w 28"/>
                  <a:gd name="T41" fmla="*/ 3 h 19"/>
                  <a:gd name="T42" fmla="*/ 13 w 28"/>
                  <a:gd name="T43" fmla="*/ 1 h 19"/>
                  <a:gd name="T44" fmla="*/ 12 w 28"/>
                  <a:gd name="T45" fmla="*/ 2 h 19"/>
                  <a:gd name="T46" fmla="*/ 15 w 28"/>
                  <a:gd name="T47" fmla="*/ 3 h 19"/>
                  <a:gd name="T48" fmla="*/ 21 w 28"/>
                  <a:gd name="T49" fmla="*/ 2 h 19"/>
                  <a:gd name="T50" fmla="*/ 26 w 28"/>
                  <a:gd name="T51" fmla="*/ 8 h 19"/>
                  <a:gd name="T52" fmla="*/ 27 w 28"/>
                  <a:gd name="T53" fmla="*/ 12 h 19"/>
                  <a:gd name="T54" fmla="*/ 26 w 28"/>
                  <a:gd name="T55" fmla="*/ 14 h 19"/>
                  <a:gd name="T56" fmla="*/ 26 w 28"/>
                  <a:gd name="T57" fmla="*/ 17 h 19"/>
                  <a:gd name="T58" fmla="*/ 22 w 28"/>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 h="19">
                    <a:moveTo>
                      <a:pt x="22" y="19"/>
                    </a:moveTo>
                    <a:cubicBezTo>
                      <a:pt x="20" y="19"/>
                      <a:pt x="17" y="19"/>
                      <a:pt x="15" y="19"/>
                    </a:cubicBezTo>
                    <a:cubicBezTo>
                      <a:pt x="12" y="19"/>
                      <a:pt x="15" y="18"/>
                      <a:pt x="15" y="17"/>
                    </a:cubicBezTo>
                    <a:cubicBezTo>
                      <a:pt x="16" y="16"/>
                      <a:pt x="11" y="16"/>
                      <a:pt x="12" y="15"/>
                    </a:cubicBezTo>
                    <a:cubicBezTo>
                      <a:pt x="13" y="14"/>
                      <a:pt x="15" y="13"/>
                      <a:pt x="17" y="13"/>
                    </a:cubicBezTo>
                    <a:cubicBezTo>
                      <a:pt x="18" y="12"/>
                      <a:pt x="17" y="12"/>
                      <a:pt x="16" y="12"/>
                    </a:cubicBezTo>
                    <a:cubicBezTo>
                      <a:pt x="14" y="11"/>
                      <a:pt x="12" y="12"/>
                      <a:pt x="9" y="13"/>
                    </a:cubicBezTo>
                    <a:cubicBezTo>
                      <a:pt x="7" y="13"/>
                      <a:pt x="5" y="13"/>
                      <a:pt x="2" y="13"/>
                    </a:cubicBezTo>
                    <a:cubicBezTo>
                      <a:pt x="2" y="14"/>
                      <a:pt x="0" y="14"/>
                      <a:pt x="1" y="12"/>
                    </a:cubicBezTo>
                    <a:cubicBezTo>
                      <a:pt x="3" y="10"/>
                      <a:pt x="5" y="11"/>
                      <a:pt x="7" y="10"/>
                    </a:cubicBezTo>
                    <a:cubicBezTo>
                      <a:pt x="11" y="9"/>
                      <a:pt x="4" y="9"/>
                      <a:pt x="4" y="8"/>
                    </a:cubicBezTo>
                    <a:cubicBezTo>
                      <a:pt x="3" y="8"/>
                      <a:pt x="7" y="6"/>
                      <a:pt x="7" y="6"/>
                    </a:cubicBezTo>
                    <a:cubicBezTo>
                      <a:pt x="7" y="6"/>
                      <a:pt x="4" y="6"/>
                      <a:pt x="3" y="6"/>
                    </a:cubicBezTo>
                    <a:cubicBezTo>
                      <a:pt x="3" y="5"/>
                      <a:pt x="6" y="4"/>
                      <a:pt x="7" y="4"/>
                    </a:cubicBezTo>
                    <a:cubicBezTo>
                      <a:pt x="9" y="4"/>
                      <a:pt x="11" y="7"/>
                      <a:pt x="13" y="8"/>
                    </a:cubicBezTo>
                    <a:cubicBezTo>
                      <a:pt x="14" y="8"/>
                      <a:pt x="15" y="10"/>
                      <a:pt x="16" y="9"/>
                    </a:cubicBezTo>
                    <a:cubicBezTo>
                      <a:pt x="19" y="7"/>
                      <a:pt x="13" y="7"/>
                      <a:pt x="13" y="7"/>
                    </a:cubicBezTo>
                    <a:cubicBezTo>
                      <a:pt x="14" y="7"/>
                      <a:pt x="18" y="6"/>
                      <a:pt x="14" y="5"/>
                    </a:cubicBezTo>
                    <a:cubicBezTo>
                      <a:pt x="13" y="5"/>
                      <a:pt x="12" y="5"/>
                      <a:pt x="11" y="4"/>
                    </a:cubicBezTo>
                    <a:cubicBezTo>
                      <a:pt x="9" y="3"/>
                      <a:pt x="11" y="3"/>
                      <a:pt x="11" y="2"/>
                    </a:cubicBezTo>
                    <a:cubicBezTo>
                      <a:pt x="10" y="2"/>
                      <a:pt x="7" y="3"/>
                      <a:pt x="7" y="3"/>
                    </a:cubicBezTo>
                    <a:cubicBezTo>
                      <a:pt x="6" y="2"/>
                      <a:pt x="13" y="1"/>
                      <a:pt x="13" y="1"/>
                    </a:cubicBezTo>
                    <a:cubicBezTo>
                      <a:pt x="13" y="1"/>
                      <a:pt x="12" y="2"/>
                      <a:pt x="12" y="2"/>
                    </a:cubicBezTo>
                    <a:cubicBezTo>
                      <a:pt x="11" y="3"/>
                      <a:pt x="14" y="3"/>
                      <a:pt x="15" y="3"/>
                    </a:cubicBezTo>
                    <a:cubicBezTo>
                      <a:pt x="18" y="4"/>
                      <a:pt x="19" y="4"/>
                      <a:pt x="21" y="2"/>
                    </a:cubicBezTo>
                    <a:cubicBezTo>
                      <a:pt x="24" y="0"/>
                      <a:pt x="27" y="6"/>
                      <a:pt x="26" y="8"/>
                    </a:cubicBezTo>
                    <a:cubicBezTo>
                      <a:pt x="26" y="10"/>
                      <a:pt x="26" y="11"/>
                      <a:pt x="27" y="12"/>
                    </a:cubicBezTo>
                    <a:cubicBezTo>
                      <a:pt x="28" y="14"/>
                      <a:pt x="28" y="15"/>
                      <a:pt x="26" y="14"/>
                    </a:cubicBezTo>
                    <a:cubicBezTo>
                      <a:pt x="24" y="12"/>
                      <a:pt x="25" y="16"/>
                      <a:pt x="26" y="17"/>
                    </a:cubicBezTo>
                    <a:cubicBezTo>
                      <a:pt x="27" y="18"/>
                      <a:pt x="23" y="19"/>
                      <a:pt x="22" y="1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7" name="Freeform 586"/>
              <p:cNvSpPr>
                <a:spLocks/>
              </p:cNvSpPr>
              <p:nvPr/>
            </p:nvSpPr>
            <p:spPr bwMode="auto">
              <a:xfrm>
                <a:off x="5742440" y="2398419"/>
                <a:ext cx="34620" cy="10655"/>
              </a:xfrm>
              <a:custGeom>
                <a:avLst/>
                <a:gdLst>
                  <a:gd name="T0" fmla="*/ 1 w 9"/>
                  <a:gd name="T1" fmla="*/ 3 h 3"/>
                  <a:gd name="T2" fmla="*/ 7 w 9"/>
                  <a:gd name="T3" fmla="*/ 0 h 3"/>
                  <a:gd name="T4" fmla="*/ 1 w 9"/>
                  <a:gd name="T5" fmla="*/ 3 h 3"/>
                </a:gdLst>
                <a:ahLst/>
                <a:cxnLst>
                  <a:cxn ang="0">
                    <a:pos x="T0" y="T1"/>
                  </a:cxn>
                  <a:cxn ang="0">
                    <a:pos x="T2" y="T3"/>
                  </a:cxn>
                  <a:cxn ang="0">
                    <a:pos x="T4" y="T5"/>
                  </a:cxn>
                </a:cxnLst>
                <a:rect l="0" t="0" r="r" b="b"/>
                <a:pathLst>
                  <a:path w="9" h="3">
                    <a:moveTo>
                      <a:pt x="1" y="3"/>
                    </a:moveTo>
                    <a:cubicBezTo>
                      <a:pt x="4" y="2"/>
                      <a:pt x="9" y="0"/>
                      <a:pt x="7" y="0"/>
                    </a:cubicBezTo>
                    <a:cubicBezTo>
                      <a:pt x="4" y="0"/>
                      <a:pt x="0" y="3"/>
                      <a:pt x="1"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8" name="Freeform 587"/>
              <p:cNvSpPr>
                <a:spLocks/>
              </p:cNvSpPr>
              <p:nvPr/>
            </p:nvSpPr>
            <p:spPr bwMode="auto">
              <a:xfrm>
                <a:off x="5734450" y="2394424"/>
                <a:ext cx="31956" cy="7992"/>
              </a:xfrm>
              <a:custGeom>
                <a:avLst/>
                <a:gdLst>
                  <a:gd name="T0" fmla="*/ 1 w 8"/>
                  <a:gd name="T1" fmla="*/ 2 h 2"/>
                  <a:gd name="T2" fmla="*/ 6 w 8"/>
                  <a:gd name="T3" fmla="*/ 0 h 2"/>
                  <a:gd name="T4" fmla="*/ 1 w 8"/>
                  <a:gd name="T5" fmla="*/ 2 h 2"/>
                </a:gdLst>
                <a:ahLst/>
                <a:cxnLst>
                  <a:cxn ang="0">
                    <a:pos x="T0" y="T1"/>
                  </a:cxn>
                  <a:cxn ang="0">
                    <a:pos x="T2" y="T3"/>
                  </a:cxn>
                  <a:cxn ang="0">
                    <a:pos x="T4" y="T5"/>
                  </a:cxn>
                </a:cxnLst>
                <a:rect l="0" t="0" r="r" b="b"/>
                <a:pathLst>
                  <a:path w="8" h="2">
                    <a:moveTo>
                      <a:pt x="1" y="2"/>
                    </a:moveTo>
                    <a:cubicBezTo>
                      <a:pt x="0" y="2"/>
                      <a:pt x="4" y="0"/>
                      <a:pt x="6" y="0"/>
                    </a:cubicBezTo>
                    <a:cubicBezTo>
                      <a:pt x="8" y="0"/>
                      <a:pt x="4" y="2"/>
                      <a:pt x="1"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89" name="Freeform 588"/>
              <p:cNvSpPr>
                <a:spLocks/>
              </p:cNvSpPr>
              <p:nvPr/>
            </p:nvSpPr>
            <p:spPr bwMode="auto">
              <a:xfrm>
                <a:off x="5718472" y="2382436"/>
                <a:ext cx="39946" cy="19979"/>
              </a:xfrm>
              <a:custGeom>
                <a:avLst/>
                <a:gdLst>
                  <a:gd name="T0" fmla="*/ 2 w 10"/>
                  <a:gd name="T1" fmla="*/ 3 h 5"/>
                  <a:gd name="T2" fmla="*/ 10 w 10"/>
                  <a:gd name="T3" fmla="*/ 1 h 5"/>
                  <a:gd name="T4" fmla="*/ 2 w 10"/>
                  <a:gd name="T5" fmla="*/ 3 h 5"/>
                </a:gdLst>
                <a:ahLst/>
                <a:cxnLst>
                  <a:cxn ang="0">
                    <a:pos x="T0" y="T1"/>
                  </a:cxn>
                  <a:cxn ang="0">
                    <a:pos x="T2" y="T3"/>
                  </a:cxn>
                  <a:cxn ang="0">
                    <a:pos x="T4" y="T5"/>
                  </a:cxn>
                </a:cxnLst>
                <a:rect l="0" t="0" r="r" b="b"/>
                <a:pathLst>
                  <a:path w="10" h="5">
                    <a:moveTo>
                      <a:pt x="2" y="3"/>
                    </a:moveTo>
                    <a:cubicBezTo>
                      <a:pt x="0" y="2"/>
                      <a:pt x="10" y="0"/>
                      <a:pt x="10" y="1"/>
                    </a:cubicBezTo>
                    <a:cubicBezTo>
                      <a:pt x="10" y="2"/>
                      <a:pt x="6" y="5"/>
                      <a:pt x="2"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0" name="Freeform 589"/>
              <p:cNvSpPr>
                <a:spLocks/>
              </p:cNvSpPr>
              <p:nvPr/>
            </p:nvSpPr>
            <p:spPr bwMode="auto">
              <a:xfrm>
                <a:off x="5722466" y="2366455"/>
                <a:ext cx="27962" cy="19979"/>
              </a:xfrm>
              <a:custGeom>
                <a:avLst/>
                <a:gdLst>
                  <a:gd name="T0" fmla="*/ 1 w 7"/>
                  <a:gd name="T1" fmla="*/ 5 h 5"/>
                  <a:gd name="T2" fmla="*/ 0 w 7"/>
                  <a:gd name="T3" fmla="*/ 1 h 5"/>
                  <a:gd name="T4" fmla="*/ 4 w 7"/>
                  <a:gd name="T5" fmla="*/ 2 h 5"/>
                  <a:gd name="T6" fmla="*/ 7 w 7"/>
                  <a:gd name="T7" fmla="*/ 4 h 5"/>
                  <a:gd name="T8" fmla="*/ 1 w 7"/>
                  <a:gd name="T9" fmla="*/ 5 h 5"/>
                  <a:gd name="T10" fmla="*/ 1 w 7"/>
                  <a:gd name="T11" fmla="*/ 5 h 5"/>
                </a:gdLst>
                <a:ahLst/>
                <a:cxnLst>
                  <a:cxn ang="0">
                    <a:pos x="T0" y="T1"/>
                  </a:cxn>
                  <a:cxn ang="0">
                    <a:pos x="T2" y="T3"/>
                  </a:cxn>
                  <a:cxn ang="0">
                    <a:pos x="T4" y="T5"/>
                  </a:cxn>
                  <a:cxn ang="0">
                    <a:pos x="T6" y="T7"/>
                  </a:cxn>
                  <a:cxn ang="0">
                    <a:pos x="T8" y="T9"/>
                  </a:cxn>
                  <a:cxn ang="0">
                    <a:pos x="T10" y="T11"/>
                  </a:cxn>
                </a:cxnLst>
                <a:rect l="0" t="0" r="r" b="b"/>
                <a:pathLst>
                  <a:path w="7" h="5">
                    <a:moveTo>
                      <a:pt x="1" y="5"/>
                    </a:moveTo>
                    <a:cubicBezTo>
                      <a:pt x="0" y="4"/>
                      <a:pt x="0" y="2"/>
                      <a:pt x="0" y="1"/>
                    </a:cubicBezTo>
                    <a:cubicBezTo>
                      <a:pt x="1" y="0"/>
                      <a:pt x="3" y="1"/>
                      <a:pt x="4" y="2"/>
                    </a:cubicBezTo>
                    <a:cubicBezTo>
                      <a:pt x="4" y="2"/>
                      <a:pt x="7" y="3"/>
                      <a:pt x="7" y="4"/>
                    </a:cubicBezTo>
                    <a:cubicBezTo>
                      <a:pt x="7" y="4"/>
                      <a:pt x="2" y="5"/>
                      <a:pt x="1" y="5"/>
                    </a:cubicBezTo>
                    <a:cubicBezTo>
                      <a:pt x="0" y="4"/>
                      <a:pt x="4" y="5"/>
                      <a:pt x="1"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1" name="Freeform 590"/>
              <p:cNvSpPr>
                <a:spLocks/>
              </p:cNvSpPr>
              <p:nvPr/>
            </p:nvSpPr>
            <p:spPr bwMode="auto">
              <a:xfrm>
                <a:off x="5683852" y="2319837"/>
                <a:ext cx="46604" cy="34630"/>
              </a:xfrm>
              <a:custGeom>
                <a:avLst/>
                <a:gdLst>
                  <a:gd name="T0" fmla="*/ 8 w 12"/>
                  <a:gd name="T1" fmla="*/ 8 h 9"/>
                  <a:gd name="T2" fmla="*/ 3 w 12"/>
                  <a:gd name="T3" fmla="*/ 1 h 9"/>
                  <a:gd name="T4" fmla="*/ 8 w 12"/>
                  <a:gd name="T5" fmla="*/ 8 h 9"/>
                </a:gdLst>
                <a:ahLst/>
                <a:cxnLst>
                  <a:cxn ang="0">
                    <a:pos x="T0" y="T1"/>
                  </a:cxn>
                  <a:cxn ang="0">
                    <a:pos x="T2" y="T3"/>
                  </a:cxn>
                  <a:cxn ang="0">
                    <a:pos x="T4" y="T5"/>
                  </a:cxn>
                </a:cxnLst>
                <a:rect l="0" t="0" r="r" b="b"/>
                <a:pathLst>
                  <a:path w="12" h="9">
                    <a:moveTo>
                      <a:pt x="8" y="8"/>
                    </a:moveTo>
                    <a:cubicBezTo>
                      <a:pt x="6" y="9"/>
                      <a:pt x="0" y="0"/>
                      <a:pt x="3" y="1"/>
                    </a:cubicBezTo>
                    <a:cubicBezTo>
                      <a:pt x="6" y="3"/>
                      <a:pt x="12" y="8"/>
                      <a:pt x="8"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2" name="Freeform 591"/>
              <p:cNvSpPr>
                <a:spLocks/>
              </p:cNvSpPr>
              <p:nvPr/>
            </p:nvSpPr>
            <p:spPr bwMode="auto">
              <a:xfrm>
                <a:off x="5758418" y="2315842"/>
                <a:ext cx="34620" cy="11987"/>
              </a:xfrm>
              <a:custGeom>
                <a:avLst/>
                <a:gdLst>
                  <a:gd name="T0" fmla="*/ 2 w 9"/>
                  <a:gd name="T1" fmla="*/ 1 h 3"/>
                  <a:gd name="T2" fmla="*/ 8 w 9"/>
                  <a:gd name="T3" fmla="*/ 2 h 3"/>
                  <a:gd name="T4" fmla="*/ 2 w 9"/>
                  <a:gd name="T5" fmla="*/ 1 h 3"/>
                </a:gdLst>
                <a:ahLst/>
                <a:cxnLst>
                  <a:cxn ang="0">
                    <a:pos x="T0" y="T1"/>
                  </a:cxn>
                  <a:cxn ang="0">
                    <a:pos x="T2" y="T3"/>
                  </a:cxn>
                  <a:cxn ang="0">
                    <a:pos x="T4" y="T5"/>
                  </a:cxn>
                </a:cxnLst>
                <a:rect l="0" t="0" r="r" b="b"/>
                <a:pathLst>
                  <a:path w="9" h="3">
                    <a:moveTo>
                      <a:pt x="2" y="1"/>
                    </a:moveTo>
                    <a:cubicBezTo>
                      <a:pt x="5" y="0"/>
                      <a:pt x="9" y="2"/>
                      <a:pt x="8" y="2"/>
                    </a:cubicBezTo>
                    <a:cubicBezTo>
                      <a:pt x="3" y="3"/>
                      <a:pt x="0" y="2"/>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3" name="Freeform 592"/>
              <p:cNvSpPr>
                <a:spLocks/>
              </p:cNvSpPr>
              <p:nvPr/>
            </p:nvSpPr>
            <p:spPr bwMode="auto">
              <a:xfrm>
                <a:off x="5691840" y="2253244"/>
                <a:ext cx="139811" cy="74586"/>
              </a:xfrm>
              <a:custGeom>
                <a:avLst/>
                <a:gdLst>
                  <a:gd name="T0" fmla="*/ 28 w 36"/>
                  <a:gd name="T1" fmla="*/ 17 h 19"/>
                  <a:gd name="T2" fmla="*/ 27 w 36"/>
                  <a:gd name="T3" fmla="*/ 15 h 19"/>
                  <a:gd name="T4" fmla="*/ 22 w 36"/>
                  <a:gd name="T5" fmla="*/ 13 h 19"/>
                  <a:gd name="T6" fmla="*/ 14 w 36"/>
                  <a:gd name="T7" fmla="*/ 14 h 19"/>
                  <a:gd name="T8" fmla="*/ 18 w 36"/>
                  <a:gd name="T9" fmla="*/ 12 h 19"/>
                  <a:gd name="T10" fmla="*/ 8 w 36"/>
                  <a:gd name="T11" fmla="*/ 12 h 19"/>
                  <a:gd name="T12" fmla="*/ 13 w 36"/>
                  <a:gd name="T13" fmla="*/ 10 h 19"/>
                  <a:gd name="T14" fmla="*/ 12 w 36"/>
                  <a:gd name="T15" fmla="*/ 9 h 19"/>
                  <a:gd name="T16" fmla="*/ 13 w 36"/>
                  <a:gd name="T17" fmla="*/ 8 h 19"/>
                  <a:gd name="T18" fmla="*/ 11 w 36"/>
                  <a:gd name="T19" fmla="*/ 8 h 19"/>
                  <a:gd name="T20" fmla="*/ 10 w 36"/>
                  <a:gd name="T21" fmla="*/ 6 h 19"/>
                  <a:gd name="T22" fmla="*/ 6 w 36"/>
                  <a:gd name="T23" fmla="*/ 6 h 19"/>
                  <a:gd name="T24" fmla="*/ 3 w 36"/>
                  <a:gd name="T25" fmla="*/ 5 h 19"/>
                  <a:gd name="T26" fmla="*/ 9 w 36"/>
                  <a:gd name="T27" fmla="*/ 2 h 19"/>
                  <a:gd name="T28" fmla="*/ 16 w 36"/>
                  <a:gd name="T29" fmla="*/ 1 h 19"/>
                  <a:gd name="T30" fmla="*/ 18 w 36"/>
                  <a:gd name="T31" fmla="*/ 5 h 19"/>
                  <a:gd name="T32" fmla="*/ 22 w 36"/>
                  <a:gd name="T33" fmla="*/ 4 h 19"/>
                  <a:gd name="T34" fmla="*/ 25 w 36"/>
                  <a:gd name="T35" fmla="*/ 7 h 19"/>
                  <a:gd name="T36" fmla="*/ 30 w 36"/>
                  <a:gd name="T37" fmla="*/ 7 h 19"/>
                  <a:gd name="T38" fmla="*/ 33 w 36"/>
                  <a:gd name="T39" fmla="*/ 12 h 19"/>
                  <a:gd name="T40" fmla="*/ 34 w 36"/>
                  <a:gd name="T41" fmla="*/ 16 h 19"/>
                  <a:gd name="T42" fmla="*/ 28 w 36"/>
                  <a:gd name="T43" fmla="*/ 17 h 19"/>
                  <a:gd name="T44" fmla="*/ 28 w 36"/>
                  <a:gd name="T45"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19">
                    <a:moveTo>
                      <a:pt x="28" y="17"/>
                    </a:moveTo>
                    <a:cubicBezTo>
                      <a:pt x="27" y="17"/>
                      <a:pt x="27" y="16"/>
                      <a:pt x="27" y="15"/>
                    </a:cubicBezTo>
                    <a:cubicBezTo>
                      <a:pt x="26" y="14"/>
                      <a:pt x="23" y="13"/>
                      <a:pt x="22" y="13"/>
                    </a:cubicBezTo>
                    <a:cubicBezTo>
                      <a:pt x="21" y="13"/>
                      <a:pt x="14" y="15"/>
                      <a:pt x="14" y="14"/>
                    </a:cubicBezTo>
                    <a:cubicBezTo>
                      <a:pt x="14" y="14"/>
                      <a:pt x="18" y="12"/>
                      <a:pt x="18" y="12"/>
                    </a:cubicBezTo>
                    <a:cubicBezTo>
                      <a:pt x="15" y="11"/>
                      <a:pt x="11" y="14"/>
                      <a:pt x="8" y="12"/>
                    </a:cubicBezTo>
                    <a:cubicBezTo>
                      <a:pt x="2" y="9"/>
                      <a:pt x="13" y="10"/>
                      <a:pt x="13" y="10"/>
                    </a:cubicBezTo>
                    <a:cubicBezTo>
                      <a:pt x="13" y="10"/>
                      <a:pt x="12" y="9"/>
                      <a:pt x="12" y="9"/>
                    </a:cubicBezTo>
                    <a:cubicBezTo>
                      <a:pt x="12" y="9"/>
                      <a:pt x="13" y="8"/>
                      <a:pt x="13" y="8"/>
                    </a:cubicBezTo>
                    <a:cubicBezTo>
                      <a:pt x="14" y="7"/>
                      <a:pt x="11" y="8"/>
                      <a:pt x="11" y="8"/>
                    </a:cubicBezTo>
                    <a:cubicBezTo>
                      <a:pt x="10" y="7"/>
                      <a:pt x="12" y="6"/>
                      <a:pt x="10" y="6"/>
                    </a:cubicBezTo>
                    <a:cubicBezTo>
                      <a:pt x="9" y="6"/>
                      <a:pt x="7" y="7"/>
                      <a:pt x="6" y="6"/>
                    </a:cubicBezTo>
                    <a:cubicBezTo>
                      <a:pt x="6" y="5"/>
                      <a:pt x="4" y="6"/>
                      <a:pt x="3" y="5"/>
                    </a:cubicBezTo>
                    <a:cubicBezTo>
                      <a:pt x="0" y="0"/>
                      <a:pt x="7" y="2"/>
                      <a:pt x="9" y="2"/>
                    </a:cubicBezTo>
                    <a:cubicBezTo>
                      <a:pt x="11" y="1"/>
                      <a:pt x="14" y="0"/>
                      <a:pt x="16" y="1"/>
                    </a:cubicBezTo>
                    <a:cubicBezTo>
                      <a:pt x="19" y="2"/>
                      <a:pt x="14" y="7"/>
                      <a:pt x="18" y="5"/>
                    </a:cubicBezTo>
                    <a:cubicBezTo>
                      <a:pt x="19" y="5"/>
                      <a:pt x="21" y="3"/>
                      <a:pt x="22" y="4"/>
                    </a:cubicBezTo>
                    <a:cubicBezTo>
                      <a:pt x="23" y="5"/>
                      <a:pt x="24" y="7"/>
                      <a:pt x="25" y="7"/>
                    </a:cubicBezTo>
                    <a:cubicBezTo>
                      <a:pt x="26" y="7"/>
                      <a:pt x="29" y="6"/>
                      <a:pt x="30" y="7"/>
                    </a:cubicBezTo>
                    <a:cubicBezTo>
                      <a:pt x="32" y="8"/>
                      <a:pt x="32" y="11"/>
                      <a:pt x="33" y="12"/>
                    </a:cubicBezTo>
                    <a:cubicBezTo>
                      <a:pt x="34" y="14"/>
                      <a:pt x="36" y="15"/>
                      <a:pt x="34" y="16"/>
                    </a:cubicBezTo>
                    <a:cubicBezTo>
                      <a:pt x="33" y="18"/>
                      <a:pt x="30" y="18"/>
                      <a:pt x="28" y="17"/>
                    </a:cubicBezTo>
                    <a:cubicBezTo>
                      <a:pt x="27" y="16"/>
                      <a:pt x="31" y="19"/>
                      <a:pt x="28" y="1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4" name="Freeform 593"/>
              <p:cNvSpPr>
                <a:spLocks/>
              </p:cNvSpPr>
              <p:nvPr/>
            </p:nvSpPr>
            <p:spPr bwMode="auto">
              <a:xfrm>
                <a:off x="5801027" y="2217283"/>
                <a:ext cx="42608" cy="19979"/>
              </a:xfrm>
              <a:custGeom>
                <a:avLst/>
                <a:gdLst>
                  <a:gd name="T0" fmla="*/ 8 w 11"/>
                  <a:gd name="T1" fmla="*/ 5 h 5"/>
                  <a:gd name="T2" fmla="*/ 4 w 11"/>
                  <a:gd name="T3" fmla="*/ 4 h 5"/>
                  <a:gd name="T4" fmla="*/ 2 w 11"/>
                  <a:gd name="T5" fmla="*/ 3 h 5"/>
                  <a:gd name="T6" fmla="*/ 7 w 11"/>
                  <a:gd name="T7" fmla="*/ 2 h 5"/>
                  <a:gd name="T8" fmla="*/ 8 w 11"/>
                  <a:gd name="T9" fmla="*/ 5 h 5"/>
                </a:gdLst>
                <a:ahLst/>
                <a:cxnLst>
                  <a:cxn ang="0">
                    <a:pos x="T0" y="T1"/>
                  </a:cxn>
                  <a:cxn ang="0">
                    <a:pos x="T2" y="T3"/>
                  </a:cxn>
                  <a:cxn ang="0">
                    <a:pos x="T4" y="T5"/>
                  </a:cxn>
                  <a:cxn ang="0">
                    <a:pos x="T6" y="T7"/>
                  </a:cxn>
                  <a:cxn ang="0">
                    <a:pos x="T8" y="T9"/>
                  </a:cxn>
                </a:cxnLst>
                <a:rect l="0" t="0" r="r" b="b"/>
                <a:pathLst>
                  <a:path w="11" h="5">
                    <a:moveTo>
                      <a:pt x="8" y="5"/>
                    </a:moveTo>
                    <a:cubicBezTo>
                      <a:pt x="6" y="5"/>
                      <a:pt x="6" y="4"/>
                      <a:pt x="4" y="4"/>
                    </a:cubicBezTo>
                    <a:cubicBezTo>
                      <a:pt x="4" y="4"/>
                      <a:pt x="0" y="4"/>
                      <a:pt x="2" y="3"/>
                    </a:cubicBezTo>
                    <a:cubicBezTo>
                      <a:pt x="3" y="1"/>
                      <a:pt x="6" y="0"/>
                      <a:pt x="7" y="2"/>
                    </a:cubicBezTo>
                    <a:cubicBezTo>
                      <a:pt x="9" y="3"/>
                      <a:pt x="11" y="5"/>
                      <a:pt x="8"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5" name="Freeform 594"/>
              <p:cNvSpPr>
                <a:spLocks/>
              </p:cNvSpPr>
              <p:nvPr/>
            </p:nvSpPr>
            <p:spPr bwMode="auto">
              <a:xfrm>
                <a:off x="5835647" y="2279881"/>
                <a:ext cx="78560" cy="43953"/>
              </a:xfrm>
              <a:custGeom>
                <a:avLst/>
                <a:gdLst>
                  <a:gd name="T0" fmla="*/ 8 w 20"/>
                  <a:gd name="T1" fmla="*/ 7 h 11"/>
                  <a:gd name="T2" fmla="*/ 3 w 20"/>
                  <a:gd name="T3" fmla="*/ 5 h 11"/>
                  <a:gd name="T4" fmla="*/ 4 w 20"/>
                  <a:gd name="T5" fmla="*/ 3 h 11"/>
                  <a:gd name="T6" fmla="*/ 1 w 20"/>
                  <a:gd name="T7" fmla="*/ 1 h 11"/>
                  <a:gd name="T8" fmla="*/ 6 w 20"/>
                  <a:gd name="T9" fmla="*/ 1 h 11"/>
                  <a:gd name="T10" fmla="*/ 12 w 20"/>
                  <a:gd name="T11" fmla="*/ 3 h 11"/>
                  <a:gd name="T12" fmla="*/ 16 w 20"/>
                  <a:gd name="T13" fmla="*/ 3 h 11"/>
                  <a:gd name="T14" fmla="*/ 19 w 20"/>
                  <a:gd name="T15" fmla="*/ 4 h 11"/>
                  <a:gd name="T16" fmla="*/ 18 w 20"/>
                  <a:gd name="T17" fmla="*/ 8 h 11"/>
                  <a:gd name="T18" fmla="*/ 15 w 20"/>
                  <a:gd name="T19" fmla="*/ 10 h 11"/>
                  <a:gd name="T20" fmla="*/ 9 w 20"/>
                  <a:gd name="T21" fmla="*/ 11 h 11"/>
                  <a:gd name="T22" fmla="*/ 4 w 20"/>
                  <a:gd name="T23" fmla="*/ 8 h 11"/>
                  <a:gd name="T24" fmla="*/ 8 w 20"/>
                  <a:gd name="T25" fmla="*/ 7 h 11"/>
                  <a:gd name="T26" fmla="*/ 8 w 20"/>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1">
                    <a:moveTo>
                      <a:pt x="8" y="7"/>
                    </a:moveTo>
                    <a:cubicBezTo>
                      <a:pt x="6" y="7"/>
                      <a:pt x="4" y="6"/>
                      <a:pt x="3" y="5"/>
                    </a:cubicBezTo>
                    <a:cubicBezTo>
                      <a:pt x="0" y="4"/>
                      <a:pt x="4" y="3"/>
                      <a:pt x="4" y="3"/>
                    </a:cubicBezTo>
                    <a:cubicBezTo>
                      <a:pt x="4" y="2"/>
                      <a:pt x="2" y="1"/>
                      <a:pt x="1" y="1"/>
                    </a:cubicBezTo>
                    <a:cubicBezTo>
                      <a:pt x="1" y="0"/>
                      <a:pt x="6" y="1"/>
                      <a:pt x="6" y="1"/>
                    </a:cubicBezTo>
                    <a:cubicBezTo>
                      <a:pt x="8" y="1"/>
                      <a:pt x="10" y="2"/>
                      <a:pt x="12" y="3"/>
                    </a:cubicBezTo>
                    <a:cubicBezTo>
                      <a:pt x="14" y="3"/>
                      <a:pt x="15" y="3"/>
                      <a:pt x="16" y="3"/>
                    </a:cubicBezTo>
                    <a:cubicBezTo>
                      <a:pt x="17" y="3"/>
                      <a:pt x="20" y="4"/>
                      <a:pt x="19" y="4"/>
                    </a:cubicBezTo>
                    <a:cubicBezTo>
                      <a:pt x="17" y="6"/>
                      <a:pt x="16" y="5"/>
                      <a:pt x="18" y="8"/>
                    </a:cubicBezTo>
                    <a:cubicBezTo>
                      <a:pt x="19" y="9"/>
                      <a:pt x="16" y="9"/>
                      <a:pt x="15" y="10"/>
                    </a:cubicBezTo>
                    <a:cubicBezTo>
                      <a:pt x="13" y="10"/>
                      <a:pt x="11" y="11"/>
                      <a:pt x="9" y="11"/>
                    </a:cubicBezTo>
                    <a:cubicBezTo>
                      <a:pt x="8" y="10"/>
                      <a:pt x="4" y="9"/>
                      <a:pt x="4" y="8"/>
                    </a:cubicBezTo>
                    <a:cubicBezTo>
                      <a:pt x="4" y="8"/>
                      <a:pt x="10" y="7"/>
                      <a:pt x="8" y="7"/>
                    </a:cubicBezTo>
                    <a:cubicBezTo>
                      <a:pt x="5" y="6"/>
                      <a:pt x="10" y="7"/>
                      <a:pt x="8"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6" name="Freeform 595"/>
              <p:cNvSpPr>
                <a:spLocks/>
              </p:cNvSpPr>
              <p:nvPr/>
            </p:nvSpPr>
            <p:spPr bwMode="auto">
              <a:xfrm>
                <a:off x="5879588" y="2319837"/>
                <a:ext cx="69239" cy="19979"/>
              </a:xfrm>
              <a:custGeom>
                <a:avLst/>
                <a:gdLst>
                  <a:gd name="T0" fmla="*/ 14 w 18"/>
                  <a:gd name="T1" fmla="*/ 5 h 5"/>
                  <a:gd name="T2" fmla="*/ 16 w 18"/>
                  <a:gd name="T3" fmla="*/ 2 h 5"/>
                  <a:gd name="T4" fmla="*/ 13 w 18"/>
                  <a:gd name="T5" fmla="*/ 1 h 5"/>
                  <a:gd name="T6" fmla="*/ 3 w 18"/>
                  <a:gd name="T7" fmla="*/ 1 h 5"/>
                  <a:gd name="T8" fmla="*/ 4 w 18"/>
                  <a:gd name="T9" fmla="*/ 4 h 5"/>
                  <a:gd name="T10" fmla="*/ 14 w 18"/>
                  <a:gd name="T11" fmla="*/ 5 h 5"/>
                  <a:gd name="T12" fmla="*/ 14 w 18"/>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8" h="5">
                    <a:moveTo>
                      <a:pt x="14" y="5"/>
                    </a:moveTo>
                    <a:cubicBezTo>
                      <a:pt x="14" y="4"/>
                      <a:pt x="18" y="2"/>
                      <a:pt x="16" y="2"/>
                    </a:cubicBezTo>
                    <a:cubicBezTo>
                      <a:pt x="15" y="1"/>
                      <a:pt x="14" y="1"/>
                      <a:pt x="13" y="1"/>
                    </a:cubicBezTo>
                    <a:cubicBezTo>
                      <a:pt x="10" y="1"/>
                      <a:pt x="6" y="0"/>
                      <a:pt x="3" y="1"/>
                    </a:cubicBezTo>
                    <a:cubicBezTo>
                      <a:pt x="0" y="1"/>
                      <a:pt x="1" y="4"/>
                      <a:pt x="4" y="4"/>
                    </a:cubicBezTo>
                    <a:cubicBezTo>
                      <a:pt x="7" y="4"/>
                      <a:pt x="11" y="5"/>
                      <a:pt x="14" y="5"/>
                    </a:cubicBezTo>
                    <a:cubicBezTo>
                      <a:pt x="16" y="4"/>
                      <a:pt x="12" y="5"/>
                      <a:pt x="14"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7" name="Freeform 596"/>
              <p:cNvSpPr>
                <a:spLocks/>
              </p:cNvSpPr>
              <p:nvPr/>
            </p:nvSpPr>
            <p:spPr bwMode="auto">
              <a:xfrm>
                <a:off x="5875594" y="2409074"/>
                <a:ext cx="65245" cy="43953"/>
              </a:xfrm>
              <a:custGeom>
                <a:avLst/>
                <a:gdLst>
                  <a:gd name="T0" fmla="*/ 7 w 17"/>
                  <a:gd name="T1" fmla="*/ 1 h 11"/>
                  <a:gd name="T2" fmla="*/ 1 w 17"/>
                  <a:gd name="T3" fmla="*/ 6 h 11"/>
                  <a:gd name="T4" fmla="*/ 10 w 17"/>
                  <a:gd name="T5" fmla="*/ 10 h 11"/>
                  <a:gd name="T6" fmla="*/ 15 w 17"/>
                  <a:gd name="T7" fmla="*/ 10 h 11"/>
                  <a:gd name="T8" fmla="*/ 15 w 17"/>
                  <a:gd name="T9" fmla="*/ 8 h 11"/>
                  <a:gd name="T10" fmla="*/ 16 w 17"/>
                  <a:gd name="T11" fmla="*/ 6 h 11"/>
                  <a:gd name="T12" fmla="*/ 7 w 17"/>
                  <a:gd name="T13" fmla="*/ 1 h 11"/>
                  <a:gd name="T14" fmla="*/ 7 w 17"/>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1">
                    <a:moveTo>
                      <a:pt x="7" y="1"/>
                    </a:moveTo>
                    <a:cubicBezTo>
                      <a:pt x="5" y="0"/>
                      <a:pt x="2" y="4"/>
                      <a:pt x="1" y="6"/>
                    </a:cubicBezTo>
                    <a:cubicBezTo>
                      <a:pt x="0" y="8"/>
                      <a:pt x="8" y="10"/>
                      <a:pt x="10" y="10"/>
                    </a:cubicBezTo>
                    <a:cubicBezTo>
                      <a:pt x="11" y="11"/>
                      <a:pt x="14" y="11"/>
                      <a:pt x="15" y="10"/>
                    </a:cubicBezTo>
                    <a:cubicBezTo>
                      <a:pt x="16" y="10"/>
                      <a:pt x="15" y="9"/>
                      <a:pt x="15" y="8"/>
                    </a:cubicBezTo>
                    <a:cubicBezTo>
                      <a:pt x="15" y="7"/>
                      <a:pt x="15" y="6"/>
                      <a:pt x="16" y="6"/>
                    </a:cubicBezTo>
                    <a:cubicBezTo>
                      <a:pt x="17" y="4"/>
                      <a:pt x="9" y="1"/>
                      <a:pt x="7" y="1"/>
                    </a:cubicBezTo>
                    <a:cubicBezTo>
                      <a:pt x="5" y="0"/>
                      <a:pt x="8" y="1"/>
                      <a:pt x="7"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8" name="Freeform 597"/>
              <p:cNvSpPr>
                <a:spLocks/>
              </p:cNvSpPr>
              <p:nvPr/>
            </p:nvSpPr>
            <p:spPr bwMode="auto">
              <a:xfrm>
                <a:off x="5906219" y="2398419"/>
                <a:ext cx="15979" cy="10655"/>
              </a:xfrm>
              <a:custGeom>
                <a:avLst/>
                <a:gdLst>
                  <a:gd name="T0" fmla="*/ 3 w 4"/>
                  <a:gd name="T1" fmla="*/ 2 h 3"/>
                  <a:gd name="T2" fmla="*/ 1 w 4"/>
                  <a:gd name="T3" fmla="*/ 1 h 3"/>
                  <a:gd name="T4" fmla="*/ 3 w 4"/>
                  <a:gd name="T5" fmla="*/ 2 h 3"/>
                </a:gdLst>
                <a:ahLst/>
                <a:cxnLst>
                  <a:cxn ang="0">
                    <a:pos x="T0" y="T1"/>
                  </a:cxn>
                  <a:cxn ang="0">
                    <a:pos x="T2" y="T3"/>
                  </a:cxn>
                  <a:cxn ang="0">
                    <a:pos x="T4" y="T5"/>
                  </a:cxn>
                </a:cxnLst>
                <a:rect l="0" t="0" r="r" b="b"/>
                <a:pathLst>
                  <a:path w="4" h="3">
                    <a:moveTo>
                      <a:pt x="3" y="2"/>
                    </a:moveTo>
                    <a:cubicBezTo>
                      <a:pt x="1" y="3"/>
                      <a:pt x="0" y="1"/>
                      <a:pt x="1" y="1"/>
                    </a:cubicBezTo>
                    <a:cubicBezTo>
                      <a:pt x="2" y="0"/>
                      <a:pt x="4" y="2"/>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199" name="Freeform 598"/>
              <p:cNvSpPr>
                <a:spLocks/>
              </p:cNvSpPr>
              <p:nvPr/>
            </p:nvSpPr>
            <p:spPr bwMode="auto">
              <a:xfrm>
                <a:off x="5976790" y="2327829"/>
                <a:ext cx="34620" cy="22641"/>
              </a:xfrm>
              <a:custGeom>
                <a:avLst/>
                <a:gdLst>
                  <a:gd name="T0" fmla="*/ 1 w 9"/>
                  <a:gd name="T1" fmla="*/ 5 h 6"/>
                  <a:gd name="T2" fmla="*/ 1 w 9"/>
                  <a:gd name="T3" fmla="*/ 1 h 6"/>
                  <a:gd name="T4" fmla="*/ 5 w 9"/>
                  <a:gd name="T5" fmla="*/ 1 h 6"/>
                  <a:gd name="T6" fmla="*/ 9 w 9"/>
                  <a:gd name="T7" fmla="*/ 3 h 6"/>
                  <a:gd name="T8" fmla="*/ 5 w 9"/>
                  <a:gd name="T9" fmla="*/ 5 h 6"/>
                  <a:gd name="T10" fmla="*/ 1 w 9"/>
                  <a:gd name="T11" fmla="*/ 5 h 6"/>
                  <a:gd name="T12" fmla="*/ 1 w 9"/>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1" y="5"/>
                    </a:moveTo>
                    <a:cubicBezTo>
                      <a:pt x="1" y="5"/>
                      <a:pt x="2" y="2"/>
                      <a:pt x="1" y="1"/>
                    </a:cubicBezTo>
                    <a:cubicBezTo>
                      <a:pt x="1" y="0"/>
                      <a:pt x="4" y="1"/>
                      <a:pt x="5" y="1"/>
                    </a:cubicBezTo>
                    <a:cubicBezTo>
                      <a:pt x="6" y="1"/>
                      <a:pt x="9" y="2"/>
                      <a:pt x="9" y="3"/>
                    </a:cubicBezTo>
                    <a:cubicBezTo>
                      <a:pt x="8" y="4"/>
                      <a:pt x="6" y="5"/>
                      <a:pt x="5" y="5"/>
                    </a:cubicBezTo>
                    <a:cubicBezTo>
                      <a:pt x="3" y="6"/>
                      <a:pt x="3" y="6"/>
                      <a:pt x="1" y="5"/>
                    </a:cubicBezTo>
                    <a:cubicBezTo>
                      <a:pt x="0" y="4"/>
                      <a:pt x="2" y="6"/>
                      <a:pt x="1"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0" name="Freeform 599"/>
              <p:cNvSpPr>
                <a:spLocks/>
              </p:cNvSpPr>
              <p:nvPr/>
            </p:nvSpPr>
            <p:spPr bwMode="auto">
              <a:xfrm>
                <a:off x="5995431" y="2362457"/>
                <a:ext cx="11984" cy="15983"/>
              </a:xfrm>
              <a:custGeom>
                <a:avLst/>
                <a:gdLst>
                  <a:gd name="T0" fmla="*/ 2 w 3"/>
                  <a:gd name="T1" fmla="*/ 1 h 4"/>
                  <a:gd name="T2" fmla="*/ 1 w 3"/>
                  <a:gd name="T3" fmla="*/ 3 h 4"/>
                  <a:gd name="T4" fmla="*/ 2 w 3"/>
                  <a:gd name="T5" fmla="*/ 1 h 4"/>
                </a:gdLst>
                <a:ahLst/>
                <a:cxnLst>
                  <a:cxn ang="0">
                    <a:pos x="T0" y="T1"/>
                  </a:cxn>
                  <a:cxn ang="0">
                    <a:pos x="T2" y="T3"/>
                  </a:cxn>
                  <a:cxn ang="0">
                    <a:pos x="T4" y="T5"/>
                  </a:cxn>
                </a:cxnLst>
                <a:rect l="0" t="0" r="r" b="b"/>
                <a:pathLst>
                  <a:path w="3" h="4">
                    <a:moveTo>
                      <a:pt x="2" y="1"/>
                    </a:moveTo>
                    <a:cubicBezTo>
                      <a:pt x="0" y="0"/>
                      <a:pt x="0" y="3"/>
                      <a:pt x="1" y="3"/>
                    </a:cubicBezTo>
                    <a:cubicBezTo>
                      <a:pt x="2" y="4"/>
                      <a:pt x="3" y="2"/>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1" name="Freeform 600"/>
              <p:cNvSpPr>
                <a:spLocks/>
              </p:cNvSpPr>
              <p:nvPr/>
            </p:nvSpPr>
            <p:spPr bwMode="auto">
              <a:xfrm>
                <a:off x="5867604" y="2350472"/>
                <a:ext cx="347532" cy="106551"/>
              </a:xfrm>
              <a:custGeom>
                <a:avLst/>
                <a:gdLst>
                  <a:gd name="T0" fmla="*/ 17 w 89"/>
                  <a:gd name="T1" fmla="*/ 7 h 27"/>
                  <a:gd name="T2" fmla="*/ 19 w 89"/>
                  <a:gd name="T3" fmla="*/ 4 h 27"/>
                  <a:gd name="T4" fmla="*/ 15 w 89"/>
                  <a:gd name="T5" fmla="*/ 2 h 27"/>
                  <a:gd name="T6" fmla="*/ 12 w 89"/>
                  <a:gd name="T7" fmla="*/ 2 h 27"/>
                  <a:gd name="T8" fmla="*/ 4 w 89"/>
                  <a:gd name="T9" fmla="*/ 1 h 27"/>
                  <a:gd name="T10" fmla="*/ 4 w 89"/>
                  <a:gd name="T11" fmla="*/ 3 h 27"/>
                  <a:gd name="T12" fmla="*/ 0 w 89"/>
                  <a:gd name="T13" fmla="*/ 4 h 27"/>
                  <a:gd name="T14" fmla="*/ 5 w 89"/>
                  <a:gd name="T15" fmla="*/ 5 h 27"/>
                  <a:gd name="T16" fmla="*/ 7 w 89"/>
                  <a:gd name="T17" fmla="*/ 6 h 27"/>
                  <a:gd name="T18" fmla="*/ 6 w 89"/>
                  <a:gd name="T19" fmla="*/ 7 h 27"/>
                  <a:gd name="T20" fmla="*/ 24 w 89"/>
                  <a:gd name="T21" fmla="*/ 13 h 27"/>
                  <a:gd name="T22" fmla="*/ 25 w 89"/>
                  <a:gd name="T23" fmla="*/ 16 h 27"/>
                  <a:gd name="T24" fmla="*/ 24 w 89"/>
                  <a:gd name="T25" fmla="*/ 21 h 27"/>
                  <a:gd name="T26" fmla="*/ 27 w 89"/>
                  <a:gd name="T27" fmla="*/ 25 h 27"/>
                  <a:gd name="T28" fmla="*/ 30 w 89"/>
                  <a:gd name="T29" fmla="*/ 24 h 27"/>
                  <a:gd name="T30" fmla="*/ 33 w 89"/>
                  <a:gd name="T31" fmla="*/ 26 h 27"/>
                  <a:gd name="T32" fmla="*/ 38 w 89"/>
                  <a:gd name="T33" fmla="*/ 26 h 27"/>
                  <a:gd name="T34" fmla="*/ 42 w 89"/>
                  <a:gd name="T35" fmla="*/ 23 h 27"/>
                  <a:gd name="T36" fmla="*/ 45 w 89"/>
                  <a:gd name="T37" fmla="*/ 26 h 27"/>
                  <a:gd name="T38" fmla="*/ 52 w 89"/>
                  <a:gd name="T39" fmla="*/ 27 h 27"/>
                  <a:gd name="T40" fmla="*/ 62 w 89"/>
                  <a:gd name="T41" fmla="*/ 27 h 27"/>
                  <a:gd name="T42" fmla="*/ 65 w 89"/>
                  <a:gd name="T43" fmla="*/ 27 h 27"/>
                  <a:gd name="T44" fmla="*/ 67 w 89"/>
                  <a:gd name="T45" fmla="*/ 24 h 27"/>
                  <a:gd name="T46" fmla="*/ 70 w 89"/>
                  <a:gd name="T47" fmla="*/ 25 h 27"/>
                  <a:gd name="T48" fmla="*/ 76 w 89"/>
                  <a:gd name="T49" fmla="*/ 27 h 27"/>
                  <a:gd name="T50" fmla="*/ 82 w 89"/>
                  <a:gd name="T51" fmla="*/ 26 h 27"/>
                  <a:gd name="T52" fmla="*/ 85 w 89"/>
                  <a:gd name="T53" fmla="*/ 24 h 27"/>
                  <a:gd name="T54" fmla="*/ 85 w 89"/>
                  <a:gd name="T55" fmla="*/ 22 h 27"/>
                  <a:gd name="T56" fmla="*/ 82 w 89"/>
                  <a:gd name="T57" fmla="*/ 22 h 27"/>
                  <a:gd name="T58" fmla="*/ 85 w 89"/>
                  <a:gd name="T59" fmla="*/ 17 h 27"/>
                  <a:gd name="T60" fmla="*/ 80 w 89"/>
                  <a:gd name="T61" fmla="*/ 16 h 27"/>
                  <a:gd name="T62" fmla="*/ 78 w 89"/>
                  <a:gd name="T63" fmla="*/ 14 h 27"/>
                  <a:gd name="T64" fmla="*/ 70 w 89"/>
                  <a:gd name="T65" fmla="*/ 14 h 27"/>
                  <a:gd name="T66" fmla="*/ 65 w 89"/>
                  <a:gd name="T67" fmla="*/ 14 h 27"/>
                  <a:gd name="T68" fmla="*/ 55 w 89"/>
                  <a:gd name="T69" fmla="*/ 17 h 27"/>
                  <a:gd name="T70" fmla="*/ 56 w 89"/>
                  <a:gd name="T71" fmla="*/ 18 h 27"/>
                  <a:gd name="T72" fmla="*/ 52 w 89"/>
                  <a:gd name="T73" fmla="*/ 18 h 27"/>
                  <a:gd name="T74" fmla="*/ 49 w 89"/>
                  <a:gd name="T75" fmla="*/ 16 h 27"/>
                  <a:gd name="T76" fmla="*/ 46 w 89"/>
                  <a:gd name="T77" fmla="*/ 17 h 27"/>
                  <a:gd name="T78" fmla="*/ 42 w 89"/>
                  <a:gd name="T79" fmla="*/ 16 h 27"/>
                  <a:gd name="T80" fmla="*/ 41 w 89"/>
                  <a:gd name="T81" fmla="*/ 18 h 27"/>
                  <a:gd name="T82" fmla="*/ 38 w 89"/>
                  <a:gd name="T83" fmla="*/ 16 h 27"/>
                  <a:gd name="T84" fmla="*/ 39 w 89"/>
                  <a:gd name="T85" fmla="*/ 14 h 27"/>
                  <a:gd name="T86" fmla="*/ 34 w 89"/>
                  <a:gd name="T87" fmla="*/ 12 h 27"/>
                  <a:gd name="T88" fmla="*/ 30 w 89"/>
                  <a:gd name="T89" fmla="*/ 13 h 27"/>
                  <a:gd name="T90" fmla="*/ 32 w 89"/>
                  <a:gd name="T91" fmla="*/ 12 h 27"/>
                  <a:gd name="T92" fmla="*/ 28 w 89"/>
                  <a:gd name="T93" fmla="*/ 9 h 27"/>
                  <a:gd name="T94" fmla="*/ 38 w 89"/>
                  <a:gd name="T95" fmla="*/ 10 h 27"/>
                  <a:gd name="T96" fmla="*/ 33 w 89"/>
                  <a:gd name="T97" fmla="*/ 7 h 27"/>
                  <a:gd name="T98" fmla="*/ 28 w 89"/>
                  <a:gd name="T99" fmla="*/ 7 h 27"/>
                  <a:gd name="T100" fmla="*/ 32 w 89"/>
                  <a:gd name="T101" fmla="*/ 6 h 27"/>
                  <a:gd name="T102" fmla="*/ 27 w 89"/>
                  <a:gd name="T103" fmla="*/ 5 h 27"/>
                  <a:gd name="T104" fmla="*/ 17 w 89"/>
                  <a:gd name="T105" fmla="*/ 7 h 27"/>
                  <a:gd name="T106" fmla="*/ 17 w 89"/>
                  <a:gd name="T10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 h="27">
                    <a:moveTo>
                      <a:pt x="17" y="7"/>
                    </a:moveTo>
                    <a:cubicBezTo>
                      <a:pt x="18" y="7"/>
                      <a:pt x="20" y="5"/>
                      <a:pt x="19" y="4"/>
                    </a:cubicBezTo>
                    <a:cubicBezTo>
                      <a:pt x="18" y="3"/>
                      <a:pt x="16" y="2"/>
                      <a:pt x="15" y="2"/>
                    </a:cubicBezTo>
                    <a:cubicBezTo>
                      <a:pt x="14" y="2"/>
                      <a:pt x="13" y="2"/>
                      <a:pt x="12" y="2"/>
                    </a:cubicBezTo>
                    <a:cubicBezTo>
                      <a:pt x="9" y="1"/>
                      <a:pt x="7" y="0"/>
                      <a:pt x="4" y="1"/>
                    </a:cubicBezTo>
                    <a:cubicBezTo>
                      <a:pt x="0" y="2"/>
                      <a:pt x="3" y="2"/>
                      <a:pt x="4" y="3"/>
                    </a:cubicBezTo>
                    <a:cubicBezTo>
                      <a:pt x="4" y="3"/>
                      <a:pt x="0" y="3"/>
                      <a:pt x="0" y="4"/>
                    </a:cubicBezTo>
                    <a:cubicBezTo>
                      <a:pt x="0" y="5"/>
                      <a:pt x="4" y="5"/>
                      <a:pt x="5" y="5"/>
                    </a:cubicBezTo>
                    <a:cubicBezTo>
                      <a:pt x="5" y="6"/>
                      <a:pt x="7" y="6"/>
                      <a:pt x="7" y="6"/>
                    </a:cubicBezTo>
                    <a:cubicBezTo>
                      <a:pt x="7" y="7"/>
                      <a:pt x="6" y="7"/>
                      <a:pt x="6" y="7"/>
                    </a:cubicBezTo>
                    <a:cubicBezTo>
                      <a:pt x="12" y="11"/>
                      <a:pt x="21" y="5"/>
                      <a:pt x="24" y="13"/>
                    </a:cubicBezTo>
                    <a:cubicBezTo>
                      <a:pt x="24" y="14"/>
                      <a:pt x="26" y="15"/>
                      <a:pt x="25" y="16"/>
                    </a:cubicBezTo>
                    <a:cubicBezTo>
                      <a:pt x="24" y="18"/>
                      <a:pt x="23" y="19"/>
                      <a:pt x="24" y="21"/>
                    </a:cubicBezTo>
                    <a:cubicBezTo>
                      <a:pt x="24" y="21"/>
                      <a:pt x="26" y="25"/>
                      <a:pt x="27" y="25"/>
                    </a:cubicBezTo>
                    <a:cubicBezTo>
                      <a:pt x="28" y="26"/>
                      <a:pt x="30" y="23"/>
                      <a:pt x="30" y="24"/>
                    </a:cubicBezTo>
                    <a:cubicBezTo>
                      <a:pt x="31" y="24"/>
                      <a:pt x="32" y="26"/>
                      <a:pt x="33" y="26"/>
                    </a:cubicBezTo>
                    <a:cubicBezTo>
                      <a:pt x="35" y="27"/>
                      <a:pt x="37" y="26"/>
                      <a:pt x="38" y="26"/>
                    </a:cubicBezTo>
                    <a:cubicBezTo>
                      <a:pt x="39" y="25"/>
                      <a:pt x="41" y="23"/>
                      <a:pt x="42" y="23"/>
                    </a:cubicBezTo>
                    <a:cubicBezTo>
                      <a:pt x="42" y="23"/>
                      <a:pt x="44" y="26"/>
                      <a:pt x="45" y="26"/>
                    </a:cubicBezTo>
                    <a:cubicBezTo>
                      <a:pt x="47" y="27"/>
                      <a:pt x="50" y="27"/>
                      <a:pt x="52" y="27"/>
                    </a:cubicBezTo>
                    <a:cubicBezTo>
                      <a:pt x="56" y="27"/>
                      <a:pt x="59" y="27"/>
                      <a:pt x="62" y="27"/>
                    </a:cubicBezTo>
                    <a:cubicBezTo>
                      <a:pt x="63" y="27"/>
                      <a:pt x="64" y="27"/>
                      <a:pt x="65" y="27"/>
                    </a:cubicBezTo>
                    <a:cubicBezTo>
                      <a:pt x="67" y="26"/>
                      <a:pt x="66" y="24"/>
                      <a:pt x="67" y="24"/>
                    </a:cubicBezTo>
                    <a:cubicBezTo>
                      <a:pt x="68" y="23"/>
                      <a:pt x="69" y="24"/>
                      <a:pt x="70" y="25"/>
                    </a:cubicBezTo>
                    <a:cubicBezTo>
                      <a:pt x="71" y="26"/>
                      <a:pt x="74" y="27"/>
                      <a:pt x="76" y="27"/>
                    </a:cubicBezTo>
                    <a:cubicBezTo>
                      <a:pt x="78" y="27"/>
                      <a:pt x="80" y="27"/>
                      <a:pt x="82" y="26"/>
                    </a:cubicBezTo>
                    <a:cubicBezTo>
                      <a:pt x="84" y="26"/>
                      <a:pt x="83" y="24"/>
                      <a:pt x="85" y="24"/>
                    </a:cubicBezTo>
                    <a:cubicBezTo>
                      <a:pt x="86" y="24"/>
                      <a:pt x="87" y="21"/>
                      <a:pt x="85" y="22"/>
                    </a:cubicBezTo>
                    <a:cubicBezTo>
                      <a:pt x="85" y="22"/>
                      <a:pt x="83" y="22"/>
                      <a:pt x="82" y="22"/>
                    </a:cubicBezTo>
                    <a:cubicBezTo>
                      <a:pt x="82" y="22"/>
                      <a:pt x="89" y="18"/>
                      <a:pt x="85" y="17"/>
                    </a:cubicBezTo>
                    <a:cubicBezTo>
                      <a:pt x="84" y="17"/>
                      <a:pt x="82" y="16"/>
                      <a:pt x="80" y="16"/>
                    </a:cubicBezTo>
                    <a:cubicBezTo>
                      <a:pt x="78" y="16"/>
                      <a:pt x="80" y="14"/>
                      <a:pt x="78" y="14"/>
                    </a:cubicBezTo>
                    <a:cubicBezTo>
                      <a:pt x="75" y="14"/>
                      <a:pt x="73" y="14"/>
                      <a:pt x="70" y="14"/>
                    </a:cubicBezTo>
                    <a:cubicBezTo>
                      <a:pt x="68" y="14"/>
                      <a:pt x="67" y="13"/>
                      <a:pt x="65" y="14"/>
                    </a:cubicBezTo>
                    <a:cubicBezTo>
                      <a:pt x="64" y="14"/>
                      <a:pt x="55" y="16"/>
                      <a:pt x="55" y="17"/>
                    </a:cubicBezTo>
                    <a:cubicBezTo>
                      <a:pt x="55" y="17"/>
                      <a:pt x="56" y="17"/>
                      <a:pt x="56" y="18"/>
                    </a:cubicBezTo>
                    <a:cubicBezTo>
                      <a:pt x="56" y="18"/>
                      <a:pt x="53" y="18"/>
                      <a:pt x="52" y="18"/>
                    </a:cubicBezTo>
                    <a:cubicBezTo>
                      <a:pt x="51" y="18"/>
                      <a:pt x="50" y="17"/>
                      <a:pt x="49" y="16"/>
                    </a:cubicBezTo>
                    <a:cubicBezTo>
                      <a:pt x="48" y="16"/>
                      <a:pt x="47" y="17"/>
                      <a:pt x="46" y="17"/>
                    </a:cubicBezTo>
                    <a:cubicBezTo>
                      <a:pt x="45" y="17"/>
                      <a:pt x="43" y="16"/>
                      <a:pt x="42" y="16"/>
                    </a:cubicBezTo>
                    <a:cubicBezTo>
                      <a:pt x="41" y="16"/>
                      <a:pt x="42" y="18"/>
                      <a:pt x="41" y="18"/>
                    </a:cubicBezTo>
                    <a:cubicBezTo>
                      <a:pt x="40" y="18"/>
                      <a:pt x="39" y="16"/>
                      <a:pt x="38" y="16"/>
                    </a:cubicBezTo>
                    <a:cubicBezTo>
                      <a:pt x="35" y="16"/>
                      <a:pt x="39" y="15"/>
                      <a:pt x="39" y="14"/>
                    </a:cubicBezTo>
                    <a:cubicBezTo>
                      <a:pt x="39" y="13"/>
                      <a:pt x="35" y="12"/>
                      <a:pt x="34" y="12"/>
                    </a:cubicBezTo>
                    <a:cubicBezTo>
                      <a:pt x="34" y="12"/>
                      <a:pt x="30" y="13"/>
                      <a:pt x="30" y="13"/>
                    </a:cubicBezTo>
                    <a:cubicBezTo>
                      <a:pt x="30" y="12"/>
                      <a:pt x="32" y="12"/>
                      <a:pt x="32" y="12"/>
                    </a:cubicBezTo>
                    <a:cubicBezTo>
                      <a:pt x="32" y="11"/>
                      <a:pt x="27" y="10"/>
                      <a:pt x="28" y="9"/>
                    </a:cubicBezTo>
                    <a:cubicBezTo>
                      <a:pt x="28" y="9"/>
                      <a:pt x="38" y="10"/>
                      <a:pt x="38" y="10"/>
                    </a:cubicBezTo>
                    <a:cubicBezTo>
                      <a:pt x="38" y="9"/>
                      <a:pt x="34" y="8"/>
                      <a:pt x="33" y="7"/>
                    </a:cubicBezTo>
                    <a:cubicBezTo>
                      <a:pt x="32" y="7"/>
                      <a:pt x="30" y="7"/>
                      <a:pt x="28" y="7"/>
                    </a:cubicBezTo>
                    <a:cubicBezTo>
                      <a:pt x="29" y="7"/>
                      <a:pt x="31" y="7"/>
                      <a:pt x="32" y="6"/>
                    </a:cubicBezTo>
                    <a:cubicBezTo>
                      <a:pt x="32" y="5"/>
                      <a:pt x="27" y="5"/>
                      <a:pt x="27" y="5"/>
                    </a:cubicBezTo>
                    <a:cubicBezTo>
                      <a:pt x="23" y="5"/>
                      <a:pt x="21" y="6"/>
                      <a:pt x="17" y="7"/>
                    </a:cubicBezTo>
                    <a:cubicBezTo>
                      <a:pt x="17" y="7"/>
                      <a:pt x="18" y="7"/>
                      <a:pt x="17"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2" name="Freeform 601"/>
              <p:cNvSpPr>
                <a:spLocks/>
              </p:cNvSpPr>
              <p:nvPr/>
            </p:nvSpPr>
            <p:spPr bwMode="auto">
              <a:xfrm>
                <a:off x="5875594" y="2166672"/>
                <a:ext cx="230356" cy="145176"/>
              </a:xfrm>
              <a:custGeom>
                <a:avLst/>
                <a:gdLst>
                  <a:gd name="T0" fmla="*/ 55 w 59"/>
                  <a:gd name="T1" fmla="*/ 21 h 37"/>
                  <a:gd name="T2" fmla="*/ 46 w 59"/>
                  <a:gd name="T3" fmla="*/ 20 h 37"/>
                  <a:gd name="T4" fmla="*/ 46 w 59"/>
                  <a:gd name="T5" fmla="*/ 18 h 37"/>
                  <a:gd name="T6" fmla="*/ 44 w 59"/>
                  <a:gd name="T7" fmla="*/ 15 h 37"/>
                  <a:gd name="T8" fmla="*/ 44 w 59"/>
                  <a:gd name="T9" fmla="*/ 11 h 37"/>
                  <a:gd name="T10" fmla="*/ 43 w 59"/>
                  <a:gd name="T11" fmla="*/ 15 h 37"/>
                  <a:gd name="T12" fmla="*/ 35 w 59"/>
                  <a:gd name="T13" fmla="*/ 10 h 37"/>
                  <a:gd name="T14" fmla="*/ 24 w 59"/>
                  <a:gd name="T15" fmla="*/ 2 h 37"/>
                  <a:gd name="T16" fmla="*/ 12 w 59"/>
                  <a:gd name="T17" fmla="*/ 1 h 37"/>
                  <a:gd name="T18" fmla="*/ 12 w 59"/>
                  <a:gd name="T19" fmla="*/ 3 h 37"/>
                  <a:gd name="T20" fmla="*/ 6 w 59"/>
                  <a:gd name="T21" fmla="*/ 5 h 37"/>
                  <a:gd name="T22" fmla="*/ 11 w 59"/>
                  <a:gd name="T23" fmla="*/ 9 h 37"/>
                  <a:gd name="T24" fmla="*/ 6 w 59"/>
                  <a:gd name="T25" fmla="*/ 9 h 37"/>
                  <a:gd name="T26" fmla="*/ 5 w 59"/>
                  <a:gd name="T27" fmla="*/ 11 h 37"/>
                  <a:gd name="T28" fmla="*/ 6 w 59"/>
                  <a:gd name="T29" fmla="*/ 14 h 37"/>
                  <a:gd name="T30" fmla="*/ 10 w 59"/>
                  <a:gd name="T31" fmla="*/ 14 h 37"/>
                  <a:gd name="T32" fmla="*/ 0 w 59"/>
                  <a:gd name="T33" fmla="*/ 15 h 37"/>
                  <a:gd name="T34" fmla="*/ 7 w 59"/>
                  <a:gd name="T35" fmla="*/ 20 h 37"/>
                  <a:gd name="T36" fmla="*/ 8 w 59"/>
                  <a:gd name="T37" fmla="*/ 23 h 37"/>
                  <a:gd name="T38" fmla="*/ 14 w 59"/>
                  <a:gd name="T39" fmla="*/ 23 h 37"/>
                  <a:gd name="T40" fmla="*/ 26 w 59"/>
                  <a:gd name="T41" fmla="*/ 23 h 37"/>
                  <a:gd name="T42" fmla="*/ 28 w 59"/>
                  <a:gd name="T43" fmla="*/ 24 h 37"/>
                  <a:gd name="T44" fmla="*/ 16 w 59"/>
                  <a:gd name="T45" fmla="*/ 25 h 37"/>
                  <a:gd name="T46" fmla="*/ 16 w 59"/>
                  <a:gd name="T47" fmla="*/ 30 h 37"/>
                  <a:gd name="T48" fmla="*/ 19 w 59"/>
                  <a:gd name="T49" fmla="*/ 33 h 37"/>
                  <a:gd name="T50" fmla="*/ 32 w 59"/>
                  <a:gd name="T51" fmla="*/ 35 h 37"/>
                  <a:gd name="T52" fmla="*/ 34 w 59"/>
                  <a:gd name="T53" fmla="*/ 36 h 37"/>
                  <a:gd name="T54" fmla="*/ 40 w 59"/>
                  <a:gd name="T55" fmla="*/ 35 h 37"/>
                  <a:gd name="T56" fmla="*/ 41 w 59"/>
                  <a:gd name="T57" fmla="*/ 35 h 37"/>
                  <a:gd name="T58" fmla="*/ 41 w 59"/>
                  <a:gd name="T59" fmla="*/ 29 h 37"/>
                  <a:gd name="T60" fmla="*/ 46 w 59"/>
                  <a:gd name="T61" fmla="*/ 30 h 37"/>
                  <a:gd name="T62" fmla="*/ 51 w 59"/>
                  <a:gd name="T63" fmla="*/ 28 h 37"/>
                  <a:gd name="T64" fmla="*/ 54 w 59"/>
                  <a:gd name="T65" fmla="*/ 26 h 37"/>
                  <a:gd name="T66" fmla="*/ 58 w 59"/>
                  <a:gd name="T67"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37">
                    <a:moveTo>
                      <a:pt x="58" y="24"/>
                    </a:moveTo>
                    <a:cubicBezTo>
                      <a:pt x="58" y="22"/>
                      <a:pt x="56" y="22"/>
                      <a:pt x="55" y="21"/>
                    </a:cubicBezTo>
                    <a:cubicBezTo>
                      <a:pt x="54" y="20"/>
                      <a:pt x="53" y="22"/>
                      <a:pt x="52" y="21"/>
                    </a:cubicBezTo>
                    <a:cubicBezTo>
                      <a:pt x="50" y="19"/>
                      <a:pt x="48" y="21"/>
                      <a:pt x="46" y="20"/>
                    </a:cubicBezTo>
                    <a:cubicBezTo>
                      <a:pt x="46" y="20"/>
                      <a:pt x="48" y="19"/>
                      <a:pt x="48" y="18"/>
                    </a:cubicBezTo>
                    <a:cubicBezTo>
                      <a:pt x="48" y="18"/>
                      <a:pt x="46" y="18"/>
                      <a:pt x="46" y="18"/>
                    </a:cubicBezTo>
                    <a:cubicBezTo>
                      <a:pt x="46" y="17"/>
                      <a:pt x="47" y="17"/>
                      <a:pt x="47" y="16"/>
                    </a:cubicBezTo>
                    <a:cubicBezTo>
                      <a:pt x="47" y="15"/>
                      <a:pt x="44" y="16"/>
                      <a:pt x="44" y="15"/>
                    </a:cubicBezTo>
                    <a:cubicBezTo>
                      <a:pt x="43" y="15"/>
                      <a:pt x="45" y="14"/>
                      <a:pt x="45" y="14"/>
                    </a:cubicBezTo>
                    <a:cubicBezTo>
                      <a:pt x="46" y="13"/>
                      <a:pt x="44" y="12"/>
                      <a:pt x="44" y="11"/>
                    </a:cubicBezTo>
                    <a:cubicBezTo>
                      <a:pt x="43" y="10"/>
                      <a:pt x="38" y="11"/>
                      <a:pt x="38" y="11"/>
                    </a:cubicBezTo>
                    <a:cubicBezTo>
                      <a:pt x="38" y="12"/>
                      <a:pt x="43" y="14"/>
                      <a:pt x="43" y="15"/>
                    </a:cubicBezTo>
                    <a:cubicBezTo>
                      <a:pt x="42" y="16"/>
                      <a:pt x="39" y="14"/>
                      <a:pt x="38" y="13"/>
                    </a:cubicBezTo>
                    <a:cubicBezTo>
                      <a:pt x="36" y="12"/>
                      <a:pt x="39" y="10"/>
                      <a:pt x="35" y="10"/>
                    </a:cubicBezTo>
                    <a:cubicBezTo>
                      <a:pt x="33" y="10"/>
                      <a:pt x="30" y="10"/>
                      <a:pt x="29" y="8"/>
                    </a:cubicBezTo>
                    <a:cubicBezTo>
                      <a:pt x="28" y="6"/>
                      <a:pt x="26" y="3"/>
                      <a:pt x="24" y="2"/>
                    </a:cubicBezTo>
                    <a:cubicBezTo>
                      <a:pt x="21" y="1"/>
                      <a:pt x="18" y="0"/>
                      <a:pt x="16" y="0"/>
                    </a:cubicBezTo>
                    <a:cubicBezTo>
                      <a:pt x="15" y="0"/>
                      <a:pt x="10" y="0"/>
                      <a:pt x="12" y="1"/>
                    </a:cubicBezTo>
                    <a:cubicBezTo>
                      <a:pt x="13" y="1"/>
                      <a:pt x="17" y="2"/>
                      <a:pt x="17" y="2"/>
                    </a:cubicBezTo>
                    <a:cubicBezTo>
                      <a:pt x="17" y="4"/>
                      <a:pt x="13" y="3"/>
                      <a:pt x="12" y="3"/>
                    </a:cubicBezTo>
                    <a:cubicBezTo>
                      <a:pt x="12" y="3"/>
                      <a:pt x="13" y="4"/>
                      <a:pt x="13" y="4"/>
                    </a:cubicBezTo>
                    <a:cubicBezTo>
                      <a:pt x="13" y="5"/>
                      <a:pt x="7" y="2"/>
                      <a:pt x="6" y="5"/>
                    </a:cubicBezTo>
                    <a:cubicBezTo>
                      <a:pt x="6" y="5"/>
                      <a:pt x="11" y="7"/>
                      <a:pt x="12" y="7"/>
                    </a:cubicBezTo>
                    <a:cubicBezTo>
                      <a:pt x="10" y="6"/>
                      <a:pt x="11" y="9"/>
                      <a:pt x="11" y="9"/>
                    </a:cubicBezTo>
                    <a:cubicBezTo>
                      <a:pt x="11" y="10"/>
                      <a:pt x="4" y="7"/>
                      <a:pt x="3" y="8"/>
                    </a:cubicBezTo>
                    <a:cubicBezTo>
                      <a:pt x="3" y="7"/>
                      <a:pt x="6" y="8"/>
                      <a:pt x="6" y="9"/>
                    </a:cubicBezTo>
                    <a:cubicBezTo>
                      <a:pt x="6" y="8"/>
                      <a:pt x="4" y="9"/>
                      <a:pt x="4" y="9"/>
                    </a:cubicBezTo>
                    <a:cubicBezTo>
                      <a:pt x="3" y="10"/>
                      <a:pt x="5" y="11"/>
                      <a:pt x="5" y="11"/>
                    </a:cubicBezTo>
                    <a:cubicBezTo>
                      <a:pt x="6" y="12"/>
                      <a:pt x="2" y="12"/>
                      <a:pt x="1" y="12"/>
                    </a:cubicBezTo>
                    <a:cubicBezTo>
                      <a:pt x="2" y="12"/>
                      <a:pt x="4" y="13"/>
                      <a:pt x="6" y="14"/>
                    </a:cubicBezTo>
                    <a:cubicBezTo>
                      <a:pt x="8" y="14"/>
                      <a:pt x="10" y="13"/>
                      <a:pt x="12" y="13"/>
                    </a:cubicBezTo>
                    <a:cubicBezTo>
                      <a:pt x="12" y="13"/>
                      <a:pt x="10" y="14"/>
                      <a:pt x="10" y="14"/>
                    </a:cubicBezTo>
                    <a:cubicBezTo>
                      <a:pt x="10" y="15"/>
                      <a:pt x="11" y="15"/>
                      <a:pt x="11" y="15"/>
                    </a:cubicBezTo>
                    <a:cubicBezTo>
                      <a:pt x="11" y="16"/>
                      <a:pt x="0" y="15"/>
                      <a:pt x="0" y="15"/>
                    </a:cubicBezTo>
                    <a:cubicBezTo>
                      <a:pt x="0" y="15"/>
                      <a:pt x="2" y="18"/>
                      <a:pt x="2" y="18"/>
                    </a:cubicBezTo>
                    <a:cubicBezTo>
                      <a:pt x="3" y="19"/>
                      <a:pt x="7" y="21"/>
                      <a:pt x="7" y="20"/>
                    </a:cubicBezTo>
                    <a:cubicBezTo>
                      <a:pt x="7" y="21"/>
                      <a:pt x="5" y="20"/>
                      <a:pt x="6" y="22"/>
                    </a:cubicBezTo>
                    <a:cubicBezTo>
                      <a:pt x="6" y="22"/>
                      <a:pt x="7" y="23"/>
                      <a:pt x="8" y="23"/>
                    </a:cubicBezTo>
                    <a:cubicBezTo>
                      <a:pt x="9" y="24"/>
                      <a:pt x="10" y="23"/>
                      <a:pt x="11" y="23"/>
                    </a:cubicBezTo>
                    <a:cubicBezTo>
                      <a:pt x="12" y="22"/>
                      <a:pt x="13" y="24"/>
                      <a:pt x="14" y="23"/>
                    </a:cubicBezTo>
                    <a:cubicBezTo>
                      <a:pt x="17" y="22"/>
                      <a:pt x="19" y="21"/>
                      <a:pt x="21" y="22"/>
                    </a:cubicBezTo>
                    <a:cubicBezTo>
                      <a:pt x="23" y="23"/>
                      <a:pt x="24" y="23"/>
                      <a:pt x="26" y="23"/>
                    </a:cubicBezTo>
                    <a:cubicBezTo>
                      <a:pt x="25" y="23"/>
                      <a:pt x="23" y="23"/>
                      <a:pt x="21" y="23"/>
                    </a:cubicBezTo>
                    <a:cubicBezTo>
                      <a:pt x="23" y="23"/>
                      <a:pt x="27" y="23"/>
                      <a:pt x="28" y="24"/>
                    </a:cubicBezTo>
                    <a:cubicBezTo>
                      <a:pt x="28" y="24"/>
                      <a:pt x="23" y="25"/>
                      <a:pt x="23" y="25"/>
                    </a:cubicBezTo>
                    <a:cubicBezTo>
                      <a:pt x="21" y="25"/>
                      <a:pt x="18" y="25"/>
                      <a:pt x="16" y="25"/>
                    </a:cubicBezTo>
                    <a:cubicBezTo>
                      <a:pt x="16" y="26"/>
                      <a:pt x="12" y="27"/>
                      <a:pt x="13" y="27"/>
                    </a:cubicBezTo>
                    <a:cubicBezTo>
                      <a:pt x="14" y="28"/>
                      <a:pt x="15" y="28"/>
                      <a:pt x="16" y="30"/>
                    </a:cubicBezTo>
                    <a:cubicBezTo>
                      <a:pt x="16" y="32"/>
                      <a:pt x="22" y="30"/>
                      <a:pt x="23" y="32"/>
                    </a:cubicBezTo>
                    <a:cubicBezTo>
                      <a:pt x="23" y="32"/>
                      <a:pt x="19" y="32"/>
                      <a:pt x="19" y="33"/>
                    </a:cubicBezTo>
                    <a:cubicBezTo>
                      <a:pt x="20" y="34"/>
                      <a:pt x="25" y="36"/>
                      <a:pt x="26" y="36"/>
                    </a:cubicBezTo>
                    <a:cubicBezTo>
                      <a:pt x="26" y="36"/>
                      <a:pt x="32" y="36"/>
                      <a:pt x="32" y="35"/>
                    </a:cubicBezTo>
                    <a:cubicBezTo>
                      <a:pt x="32" y="35"/>
                      <a:pt x="31" y="35"/>
                      <a:pt x="31" y="35"/>
                    </a:cubicBezTo>
                    <a:cubicBezTo>
                      <a:pt x="31" y="33"/>
                      <a:pt x="35" y="36"/>
                      <a:pt x="34" y="36"/>
                    </a:cubicBezTo>
                    <a:cubicBezTo>
                      <a:pt x="35" y="36"/>
                      <a:pt x="33" y="33"/>
                      <a:pt x="33" y="32"/>
                    </a:cubicBezTo>
                    <a:cubicBezTo>
                      <a:pt x="35" y="31"/>
                      <a:pt x="37" y="37"/>
                      <a:pt x="40" y="35"/>
                    </a:cubicBezTo>
                    <a:cubicBezTo>
                      <a:pt x="41" y="34"/>
                      <a:pt x="39" y="32"/>
                      <a:pt x="40" y="32"/>
                    </a:cubicBezTo>
                    <a:cubicBezTo>
                      <a:pt x="41" y="32"/>
                      <a:pt x="41" y="34"/>
                      <a:pt x="41" y="35"/>
                    </a:cubicBezTo>
                    <a:cubicBezTo>
                      <a:pt x="42" y="35"/>
                      <a:pt x="43" y="31"/>
                      <a:pt x="42" y="31"/>
                    </a:cubicBezTo>
                    <a:cubicBezTo>
                      <a:pt x="42" y="30"/>
                      <a:pt x="42" y="29"/>
                      <a:pt x="41" y="29"/>
                    </a:cubicBezTo>
                    <a:cubicBezTo>
                      <a:pt x="41" y="28"/>
                      <a:pt x="42" y="26"/>
                      <a:pt x="43" y="27"/>
                    </a:cubicBezTo>
                    <a:cubicBezTo>
                      <a:pt x="44" y="28"/>
                      <a:pt x="43" y="32"/>
                      <a:pt x="46" y="30"/>
                    </a:cubicBezTo>
                    <a:cubicBezTo>
                      <a:pt x="47" y="29"/>
                      <a:pt x="50" y="25"/>
                      <a:pt x="52" y="27"/>
                    </a:cubicBezTo>
                    <a:cubicBezTo>
                      <a:pt x="53" y="27"/>
                      <a:pt x="51" y="28"/>
                      <a:pt x="51" y="28"/>
                    </a:cubicBezTo>
                    <a:cubicBezTo>
                      <a:pt x="51" y="28"/>
                      <a:pt x="56" y="27"/>
                      <a:pt x="56" y="27"/>
                    </a:cubicBezTo>
                    <a:cubicBezTo>
                      <a:pt x="56" y="27"/>
                      <a:pt x="54" y="27"/>
                      <a:pt x="54" y="26"/>
                    </a:cubicBezTo>
                    <a:cubicBezTo>
                      <a:pt x="54" y="25"/>
                      <a:pt x="59" y="25"/>
                      <a:pt x="58" y="24"/>
                    </a:cubicBezTo>
                    <a:cubicBezTo>
                      <a:pt x="58" y="22"/>
                      <a:pt x="58" y="25"/>
                      <a:pt x="58" y="2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3" name="Freeform 602"/>
              <p:cNvSpPr>
                <a:spLocks/>
              </p:cNvSpPr>
              <p:nvPr/>
            </p:nvSpPr>
            <p:spPr bwMode="auto">
              <a:xfrm>
                <a:off x="5968800" y="2077436"/>
                <a:ext cx="608513" cy="316988"/>
              </a:xfrm>
              <a:custGeom>
                <a:avLst/>
                <a:gdLst>
                  <a:gd name="T0" fmla="*/ 15 w 156"/>
                  <a:gd name="T1" fmla="*/ 77 h 81"/>
                  <a:gd name="T2" fmla="*/ 27 w 156"/>
                  <a:gd name="T3" fmla="*/ 76 h 81"/>
                  <a:gd name="T4" fmla="*/ 37 w 156"/>
                  <a:gd name="T5" fmla="*/ 78 h 81"/>
                  <a:gd name="T6" fmla="*/ 48 w 156"/>
                  <a:gd name="T7" fmla="*/ 77 h 81"/>
                  <a:gd name="T8" fmla="*/ 65 w 156"/>
                  <a:gd name="T9" fmla="*/ 76 h 81"/>
                  <a:gd name="T10" fmla="*/ 59 w 156"/>
                  <a:gd name="T11" fmla="*/ 70 h 81"/>
                  <a:gd name="T12" fmla="*/ 50 w 156"/>
                  <a:gd name="T13" fmla="*/ 65 h 81"/>
                  <a:gd name="T14" fmla="*/ 73 w 156"/>
                  <a:gd name="T15" fmla="*/ 61 h 81"/>
                  <a:gd name="T16" fmla="*/ 76 w 156"/>
                  <a:gd name="T17" fmla="*/ 55 h 81"/>
                  <a:gd name="T18" fmla="*/ 71 w 156"/>
                  <a:gd name="T19" fmla="*/ 50 h 81"/>
                  <a:gd name="T20" fmla="*/ 72 w 156"/>
                  <a:gd name="T21" fmla="*/ 48 h 81"/>
                  <a:gd name="T22" fmla="*/ 78 w 156"/>
                  <a:gd name="T23" fmla="*/ 45 h 81"/>
                  <a:gd name="T24" fmla="*/ 90 w 156"/>
                  <a:gd name="T25" fmla="*/ 44 h 81"/>
                  <a:gd name="T26" fmla="*/ 105 w 156"/>
                  <a:gd name="T27" fmla="*/ 37 h 81"/>
                  <a:gd name="T28" fmla="*/ 105 w 156"/>
                  <a:gd name="T29" fmla="*/ 32 h 81"/>
                  <a:gd name="T30" fmla="*/ 136 w 156"/>
                  <a:gd name="T31" fmla="*/ 21 h 81"/>
                  <a:gd name="T32" fmla="*/ 115 w 156"/>
                  <a:gd name="T33" fmla="*/ 23 h 81"/>
                  <a:gd name="T34" fmla="*/ 134 w 156"/>
                  <a:gd name="T35" fmla="*/ 18 h 81"/>
                  <a:gd name="T36" fmla="*/ 146 w 156"/>
                  <a:gd name="T37" fmla="*/ 10 h 81"/>
                  <a:gd name="T38" fmla="*/ 133 w 156"/>
                  <a:gd name="T39" fmla="*/ 5 h 81"/>
                  <a:gd name="T40" fmla="*/ 121 w 156"/>
                  <a:gd name="T41" fmla="*/ 5 h 81"/>
                  <a:gd name="T42" fmla="*/ 100 w 156"/>
                  <a:gd name="T43" fmla="*/ 2 h 81"/>
                  <a:gd name="T44" fmla="*/ 91 w 156"/>
                  <a:gd name="T45" fmla="*/ 5 h 81"/>
                  <a:gd name="T46" fmla="*/ 80 w 156"/>
                  <a:gd name="T47" fmla="*/ 8 h 81"/>
                  <a:gd name="T48" fmla="*/ 58 w 156"/>
                  <a:gd name="T49" fmla="*/ 4 h 81"/>
                  <a:gd name="T50" fmla="*/ 52 w 156"/>
                  <a:gd name="T51" fmla="*/ 5 h 81"/>
                  <a:gd name="T52" fmla="*/ 46 w 156"/>
                  <a:gd name="T53" fmla="*/ 10 h 81"/>
                  <a:gd name="T54" fmla="*/ 45 w 156"/>
                  <a:gd name="T55" fmla="*/ 12 h 81"/>
                  <a:gd name="T56" fmla="*/ 31 w 156"/>
                  <a:gd name="T57" fmla="*/ 10 h 81"/>
                  <a:gd name="T58" fmla="*/ 34 w 156"/>
                  <a:gd name="T59" fmla="*/ 16 h 81"/>
                  <a:gd name="T60" fmla="*/ 23 w 156"/>
                  <a:gd name="T61" fmla="*/ 16 h 81"/>
                  <a:gd name="T62" fmla="*/ 5 w 156"/>
                  <a:gd name="T63" fmla="*/ 17 h 81"/>
                  <a:gd name="T64" fmla="*/ 11 w 156"/>
                  <a:gd name="T65" fmla="*/ 21 h 81"/>
                  <a:gd name="T66" fmla="*/ 13 w 156"/>
                  <a:gd name="T67" fmla="*/ 26 h 81"/>
                  <a:gd name="T68" fmla="*/ 23 w 156"/>
                  <a:gd name="T69" fmla="*/ 27 h 81"/>
                  <a:gd name="T70" fmla="*/ 20 w 156"/>
                  <a:gd name="T71" fmla="*/ 31 h 81"/>
                  <a:gd name="T72" fmla="*/ 26 w 156"/>
                  <a:gd name="T73" fmla="*/ 30 h 81"/>
                  <a:gd name="T74" fmla="*/ 42 w 156"/>
                  <a:gd name="T75" fmla="*/ 30 h 81"/>
                  <a:gd name="T76" fmla="*/ 52 w 156"/>
                  <a:gd name="T77" fmla="*/ 31 h 81"/>
                  <a:gd name="T78" fmla="*/ 73 w 156"/>
                  <a:gd name="T79" fmla="*/ 21 h 81"/>
                  <a:gd name="T80" fmla="*/ 60 w 156"/>
                  <a:gd name="T81" fmla="*/ 31 h 81"/>
                  <a:gd name="T82" fmla="*/ 44 w 156"/>
                  <a:gd name="T83" fmla="*/ 35 h 81"/>
                  <a:gd name="T84" fmla="*/ 58 w 156"/>
                  <a:gd name="T85" fmla="*/ 42 h 81"/>
                  <a:gd name="T86" fmla="*/ 32 w 156"/>
                  <a:gd name="T87" fmla="*/ 39 h 81"/>
                  <a:gd name="T88" fmla="*/ 42 w 156"/>
                  <a:gd name="T89" fmla="*/ 50 h 81"/>
                  <a:gd name="T90" fmla="*/ 44 w 156"/>
                  <a:gd name="T91" fmla="*/ 52 h 81"/>
                  <a:gd name="T92" fmla="*/ 30 w 156"/>
                  <a:gd name="T93" fmla="*/ 52 h 81"/>
                  <a:gd name="T94" fmla="*/ 27 w 156"/>
                  <a:gd name="T95" fmla="*/ 59 h 81"/>
                  <a:gd name="T96" fmla="*/ 36 w 156"/>
                  <a:gd name="T97" fmla="*/ 57 h 81"/>
                  <a:gd name="T98" fmla="*/ 34 w 156"/>
                  <a:gd name="T99" fmla="*/ 60 h 81"/>
                  <a:gd name="T100" fmla="*/ 37 w 156"/>
                  <a:gd name="T101" fmla="*/ 65 h 81"/>
                  <a:gd name="T102" fmla="*/ 38 w 156"/>
                  <a:gd name="T103" fmla="*/ 68 h 81"/>
                  <a:gd name="T104" fmla="*/ 19 w 156"/>
                  <a:gd name="T105" fmla="*/ 6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81">
                    <a:moveTo>
                      <a:pt x="26" y="70"/>
                    </a:moveTo>
                    <a:cubicBezTo>
                      <a:pt x="22" y="70"/>
                      <a:pt x="17" y="70"/>
                      <a:pt x="13" y="71"/>
                    </a:cubicBezTo>
                    <a:cubicBezTo>
                      <a:pt x="11" y="72"/>
                      <a:pt x="11" y="75"/>
                      <a:pt x="12" y="76"/>
                    </a:cubicBezTo>
                    <a:cubicBezTo>
                      <a:pt x="13" y="77"/>
                      <a:pt x="15" y="78"/>
                      <a:pt x="15" y="77"/>
                    </a:cubicBezTo>
                    <a:cubicBezTo>
                      <a:pt x="17" y="77"/>
                      <a:pt x="16" y="76"/>
                      <a:pt x="17" y="75"/>
                    </a:cubicBezTo>
                    <a:cubicBezTo>
                      <a:pt x="17" y="75"/>
                      <a:pt x="17" y="78"/>
                      <a:pt x="17" y="78"/>
                    </a:cubicBezTo>
                    <a:cubicBezTo>
                      <a:pt x="19" y="78"/>
                      <a:pt x="22" y="78"/>
                      <a:pt x="24" y="78"/>
                    </a:cubicBezTo>
                    <a:cubicBezTo>
                      <a:pt x="26" y="78"/>
                      <a:pt x="26" y="76"/>
                      <a:pt x="27" y="76"/>
                    </a:cubicBezTo>
                    <a:cubicBezTo>
                      <a:pt x="29" y="76"/>
                      <a:pt x="27" y="78"/>
                      <a:pt x="27" y="78"/>
                    </a:cubicBezTo>
                    <a:cubicBezTo>
                      <a:pt x="27" y="78"/>
                      <a:pt x="37" y="79"/>
                      <a:pt x="37" y="78"/>
                    </a:cubicBezTo>
                    <a:cubicBezTo>
                      <a:pt x="37" y="78"/>
                      <a:pt x="35" y="77"/>
                      <a:pt x="34" y="76"/>
                    </a:cubicBezTo>
                    <a:cubicBezTo>
                      <a:pt x="34" y="76"/>
                      <a:pt x="38" y="77"/>
                      <a:pt x="37" y="78"/>
                    </a:cubicBezTo>
                    <a:cubicBezTo>
                      <a:pt x="38" y="77"/>
                      <a:pt x="37" y="76"/>
                      <a:pt x="38" y="76"/>
                    </a:cubicBezTo>
                    <a:cubicBezTo>
                      <a:pt x="38" y="76"/>
                      <a:pt x="40" y="77"/>
                      <a:pt x="41" y="77"/>
                    </a:cubicBezTo>
                    <a:cubicBezTo>
                      <a:pt x="43" y="79"/>
                      <a:pt x="41" y="76"/>
                      <a:pt x="42" y="75"/>
                    </a:cubicBezTo>
                    <a:cubicBezTo>
                      <a:pt x="42" y="75"/>
                      <a:pt x="48" y="78"/>
                      <a:pt x="48" y="77"/>
                    </a:cubicBezTo>
                    <a:cubicBezTo>
                      <a:pt x="48" y="76"/>
                      <a:pt x="46" y="76"/>
                      <a:pt x="46" y="75"/>
                    </a:cubicBezTo>
                    <a:cubicBezTo>
                      <a:pt x="46" y="75"/>
                      <a:pt x="53" y="76"/>
                      <a:pt x="53" y="76"/>
                    </a:cubicBezTo>
                    <a:cubicBezTo>
                      <a:pt x="57" y="76"/>
                      <a:pt x="52" y="79"/>
                      <a:pt x="52" y="80"/>
                    </a:cubicBezTo>
                    <a:cubicBezTo>
                      <a:pt x="52" y="81"/>
                      <a:pt x="64" y="76"/>
                      <a:pt x="65" y="76"/>
                    </a:cubicBezTo>
                    <a:cubicBezTo>
                      <a:pt x="67" y="76"/>
                      <a:pt x="72" y="73"/>
                      <a:pt x="68" y="72"/>
                    </a:cubicBezTo>
                    <a:cubicBezTo>
                      <a:pt x="66" y="71"/>
                      <a:pt x="63" y="73"/>
                      <a:pt x="61" y="72"/>
                    </a:cubicBezTo>
                    <a:cubicBezTo>
                      <a:pt x="61" y="72"/>
                      <a:pt x="63" y="70"/>
                      <a:pt x="63" y="70"/>
                    </a:cubicBezTo>
                    <a:cubicBezTo>
                      <a:pt x="63" y="69"/>
                      <a:pt x="60" y="70"/>
                      <a:pt x="59" y="70"/>
                    </a:cubicBezTo>
                    <a:cubicBezTo>
                      <a:pt x="57" y="70"/>
                      <a:pt x="56" y="68"/>
                      <a:pt x="54" y="68"/>
                    </a:cubicBezTo>
                    <a:cubicBezTo>
                      <a:pt x="53" y="69"/>
                      <a:pt x="50" y="70"/>
                      <a:pt x="48" y="69"/>
                    </a:cubicBezTo>
                    <a:cubicBezTo>
                      <a:pt x="49" y="69"/>
                      <a:pt x="50" y="69"/>
                      <a:pt x="51" y="69"/>
                    </a:cubicBezTo>
                    <a:cubicBezTo>
                      <a:pt x="52" y="68"/>
                      <a:pt x="50" y="66"/>
                      <a:pt x="50" y="65"/>
                    </a:cubicBezTo>
                    <a:cubicBezTo>
                      <a:pt x="50" y="67"/>
                      <a:pt x="59" y="68"/>
                      <a:pt x="60" y="68"/>
                    </a:cubicBezTo>
                    <a:cubicBezTo>
                      <a:pt x="61" y="68"/>
                      <a:pt x="63" y="68"/>
                      <a:pt x="65" y="68"/>
                    </a:cubicBezTo>
                    <a:cubicBezTo>
                      <a:pt x="67" y="68"/>
                      <a:pt x="69" y="65"/>
                      <a:pt x="68" y="64"/>
                    </a:cubicBezTo>
                    <a:cubicBezTo>
                      <a:pt x="65" y="61"/>
                      <a:pt x="71" y="61"/>
                      <a:pt x="73" y="61"/>
                    </a:cubicBezTo>
                    <a:cubicBezTo>
                      <a:pt x="74" y="61"/>
                      <a:pt x="79" y="61"/>
                      <a:pt x="80" y="60"/>
                    </a:cubicBezTo>
                    <a:cubicBezTo>
                      <a:pt x="80" y="60"/>
                      <a:pt x="75" y="58"/>
                      <a:pt x="75" y="58"/>
                    </a:cubicBezTo>
                    <a:cubicBezTo>
                      <a:pt x="77" y="57"/>
                      <a:pt x="81" y="59"/>
                      <a:pt x="82" y="57"/>
                    </a:cubicBezTo>
                    <a:cubicBezTo>
                      <a:pt x="83" y="56"/>
                      <a:pt x="77" y="55"/>
                      <a:pt x="76" y="55"/>
                    </a:cubicBezTo>
                    <a:cubicBezTo>
                      <a:pt x="77" y="55"/>
                      <a:pt x="84" y="54"/>
                      <a:pt x="85" y="53"/>
                    </a:cubicBezTo>
                    <a:cubicBezTo>
                      <a:pt x="87" y="52"/>
                      <a:pt x="77" y="50"/>
                      <a:pt x="77" y="51"/>
                    </a:cubicBezTo>
                    <a:cubicBezTo>
                      <a:pt x="77" y="50"/>
                      <a:pt x="79" y="50"/>
                      <a:pt x="79" y="50"/>
                    </a:cubicBezTo>
                    <a:cubicBezTo>
                      <a:pt x="79" y="49"/>
                      <a:pt x="72" y="50"/>
                      <a:pt x="71" y="50"/>
                    </a:cubicBezTo>
                    <a:cubicBezTo>
                      <a:pt x="69" y="50"/>
                      <a:pt x="68" y="51"/>
                      <a:pt x="66" y="52"/>
                    </a:cubicBezTo>
                    <a:cubicBezTo>
                      <a:pt x="67" y="52"/>
                      <a:pt x="70" y="49"/>
                      <a:pt x="68" y="49"/>
                    </a:cubicBezTo>
                    <a:cubicBezTo>
                      <a:pt x="68" y="49"/>
                      <a:pt x="64" y="49"/>
                      <a:pt x="64" y="48"/>
                    </a:cubicBezTo>
                    <a:cubicBezTo>
                      <a:pt x="64" y="48"/>
                      <a:pt x="71" y="48"/>
                      <a:pt x="72" y="48"/>
                    </a:cubicBezTo>
                    <a:cubicBezTo>
                      <a:pt x="71" y="48"/>
                      <a:pt x="68" y="47"/>
                      <a:pt x="68" y="47"/>
                    </a:cubicBezTo>
                    <a:cubicBezTo>
                      <a:pt x="69" y="46"/>
                      <a:pt x="72" y="48"/>
                      <a:pt x="74" y="47"/>
                    </a:cubicBezTo>
                    <a:cubicBezTo>
                      <a:pt x="73" y="47"/>
                      <a:pt x="69" y="46"/>
                      <a:pt x="69" y="46"/>
                    </a:cubicBezTo>
                    <a:cubicBezTo>
                      <a:pt x="69" y="45"/>
                      <a:pt x="77" y="46"/>
                      <a:pt x="78" y="45"/>
                    </a:cubicBezTo>
                    <a:cubicBezTo>
                      <a:pt x="78" y="45"/>
                      <a:pt x="75" y="44"/>
                      <a:pt x="75" y="44"/>
                    </a:cubicBezTo>
                    <a:cubicBezTo>
                      <a:pt x="74" y="44"/>
                      <a:pt x="77" y="44"/>
                      <a:pt x="77" y="44"/>
                    </a:cubicBezTo>
                    <a:cubicBezTo>
                      <a:pt x="79" y="45"/>
                      <a:pt x="80" y="46"/>
                      <a:pt x="82" y="46"/>
                    </a:cubicBezTo>
                    <a:cubicBezTo>
                      <a:pt x="84" y="46"/>
                      <a:pt x="87" y="45"/>
                      <a:pt x="90" y="44"/>
                    </a:cubicBezTo>
                    <a:cubicBezTo>
                      <a:pt x="98" y="43"/>
                      <a:pt x="85" y="42"/>
                      <a:pt x="84" y="40"/>
                    </a:cubicBezTo>
                    <a:cubicBezTo>
                      <a:pt x="84" y="39"/>
                      <a:pt x="93" y="40"/>
                      <a:pt x="94" y="41"/>
                    </a:cubicBezTo>
                    <a:cubicBezTo>
                      <a:pt x="96" y="42"/>
                      <a:pt x="97" y="42"/>
                      <a:pt x="100" y="41"/>
                    </a:cubicBezTo>
                    <a:cubicBezTo>
                      <a:pt x="101" y="41"/>
                      <a:pt x="106" y="39"/>
                      <a:pt x="105" y="37"/>
                    </a:cubicBezTo>
                    <a:cubicBezTo>
                      <a:pt x="105" y="36"/>
                      <a:pt x="94" y="41"/>
                      <a:pt x="97" y="36"/>
                    </a:cubicBezTo>
                    <a:cubicBezTo>
                      <a:pt x="96" y="37"/>
                      <a:pt x="101" y="37"/>
                      <a:pt x="101" y="37"/>
                    </a:cubicBezTo>
                    <a:cubicBezTo>
                      <a:pt x="104" y="37"/>
                      <a:pt x="106" y="36"/>
                      <a:pt x="108" y="36"/>
                    </a:cubicBezTo>
                    <a:cubicBezTo>
                      <a:pt x="108" y="35"/>
                      <a:pt x="105" y="32"/>
                      <a:pt x="105" y="32"/>
                    </a:cubicBezTo>
                    <a:cubicBezTo>
                      <a:pt x="106" y="32"/>
                      <a:pt x="107" y="33"/>
                      <a:pt x="107" y="34"/>
                    </a:cubicBezTo>
                    <a:cubicBezTo>
                      <a:pt x="108" y="35"/>
                      <a:pt x="110" y="34"/>
                      <a:pt x="111" y="34"/>
                    </a:cubicBezTo>
                    <a:cubicBezTo>
                      <a:pt x="114" y="32"/>
                      <a:pt x="116" y="30"/>
                      <a:pt x="119" y="29"/>
                    </a:cubicBezTo>
                    <a:cubicBezTo>
                      <a:pt x="121" y="28"/>
                      <a:pt x="136" y="22"/>
                      <a:pt x="136" y="21"/>
                    </a:cubicBezTo>
                    <a:cubicBezTo>
                      <a:pt x="136" y="20"/>
                      <a:pt x="123" y="23"/>
                      <a:pt x="122" y="23"/>
                    </a:cubicBezTo>
                    <a:cubicBezTo>
                      <a:pt x="119" y="24"/>
                      <a:pt x="116" y="24"/>
                      <a:pt x="112" y="25"/>
                    </a:cubicBezTo>
                    <a:cubicBezTo>
                      <a:pt x="112" y="25"/>
                      <a:pt x="108" y="25"/>
                      <a:pt x="108" y="25"/>
                    </a:cubicBezTo>
                    <a:cubicBezTo>
                      <a:pt x="108" y="24"/>
                      <a:pt x="114" y="24"/>
                      <a:pt x="115" y="23"/>
                    </a:cubicBezTo>
                    <a:cubicBezTo>
                      <a:pt x="116" y="23"/>
                      <a:pt x="123" y="22"/>
                      <a:pt x="123" y="21"/>
                    </a:cubicBezTo>
                    <a:cubicBezTo>
                      <a:pt x="123" y="22"/>
                      <a:pt x="113" y="20"/>
                      <a:pt x="114" y="19"/>
                    </a:cubicBezTo>
                    <a:cubicBezTo>
                      <a:pt x="114" y="19"/>
                      <a:pt x="126" y="20"/>
                      <a:pt x="127" y="19"/>
                    </a:cubicBezTo>
                    <a:cubicBezTo>
                      <a:pt x="129" y="19"/>
                      <a:pt x="132" y="18"/>
                      <a:pt x="134" y="18"/>
                    </a:cubicBezTo>
                    <a:cubicBezTo>
                      <a:pt x="135" y="18"/>
                      <a:pt x="137" y="18"/>
                      <a:pt x="138" y="18"/>
                    </a:cubicBezTo>
                    <a:cubicBezTo>
                      <a:pt x="142" y="17"/>
                      <a:pt x="146" y="16"/>
                      <a:pt x="149" y="15"/>
                    </a:cubicBezTo>
                    <a:cubicBezTo>
                      <a:pt x="149" y="15"/>
                      <a:pt x="156" y="11"/>
                      <a:pt x="153" y="10"/>
                    </a:cubicBezTo>
                    <a:cubicBezTo>
                      <a:pt x="151" y="10"/>
                      <a:pt x="148" y="10"/>
                      <a:pt x="146" y="10"/>
                    </a:cubicBezTo>
                    <a:cubicBezTo>
                      <a:pt x="145" y="9"/>
                      <a:pt x="143" y="10"/>
                      <a:pt x="143" y="9"/>
                    </a:cubicBezTo>
                    <a:cubicBezTo>
                      <a:pt x="143" y="7"/>
                      <a:pt x="141" y="7"/>
                      <a:pt x="141" y="5"/>
                    </a:cubicBezTo>
                    <a:cubicBezTo>
                      <a:pt x="141" y="5"/>
                      <a:pt x="137" y="6"/>
                      <a:pt x="136" y="6"/>
                    </a:cubicBezTo>
                    <a:cubicBezTo>
                      <a:pt x="135" y="5"/>
                      <a:pt x="134" y="3"/>
                      <a:pt x="133" y="5"/>
                    </a:cubicBezTo>
                    <a:cubicBezTo>
                      <a:pt x="133" y="5"/>
                      <a:pt x="127" y="6"/>
                      <a:pt x="126" y="6"/>
                    </a:cubicBezTo>
                    <a:cubicBezTo>
                      <a:pt x="124" y="7"/>
                      <a:pt x="122" y="7"/>
                      <a:pt x="120" y="7"/>
                    </a:cubicBezTo>
                    <a:cubicBezTo>
                      <a:pt x="120" y="7"/>
                      <a:pt x="116" y="7"/>
                      <a:pt x="116" y="7"/>
                    </a:cubicBezTo>
                    <a:cubicBezTo>
                      <a:pt x="116" y="6"/>
                      <a:pt x="120" y="6"/>
                      <a:pt x="121" y="5"/>
                    </a:cubicBezTo>
                    <a:cubicBezTo>
                      <a:pt x="123" y="5"/>
                      <a:pt x="125" y="4"/>
                      <a:pt x="126" y="3"/>
                    </a:cubicBezTo>
                    <a:cubicBezTo>
                      <a:pt x="124" y="6"/>
                      <a:pt x="103" y="0"/>
                      <a:pt x="102" y="2"/>
                    </a:cubicBezTo>
                    <a:cubicBezTo>
                      <a:pt x="102" y="3"/>
                      <a:pt x="104" y="3"/>
                      <a:pt x="105" y="4"/>
                    </a:cubicBezTo>
                    <a:cubicBezTo>
                      <a:pt x="105" y="5"/>
                      <a:pt x="100" y="2"/>
                      <a:pt x="100" y="2"/>
                    </a:cubicBezTo>
                    <a:cubicBezTo>
                      <a:pt x="98" y="1"/>
                      <a:pt x="95" y="2"/>
                      <a:pt x="94" y="2"/>
                    </a:cubicBezTo>
                    <a:cubicBezTo>
                      <a:pt x="93" y="2"/>
                      <a:pt x="90" y="2"/>
                      <a:pt x="91" y="3"/>
                    </a:cubicBezTo>
                    <a:cubicBezTo>
                      <a:pt x="92" y="4"/>
                      <a:pt x="94" y="7"/>
                      <a:pt x="95" y="6"/>
                    </a:cubicBezTo>
                    <a:cubicBezTo>
                      <a:pt x="95" y="7"/>
                      <a:pt x="91" y="6"/>
                      <a:pt x="91" y="5"/>
                    </a:cubicBezTo>
                    <a:cubicBezTo>
                      <a:pt x="88" y="5"/>
                      <a:pt x="87" y="2"/>
                      <a:pt x="85" y="2"/>
                    </a:cubicBezTo>
                    <a:cubicBezTo>
                      <a:pt x="81" y="2"/>
                      <a:pt x="78" y="2"/>
                      <a:pt x="75" y="2"/>
                    </a:cubicBezTo>
                    <a:cubicBezTo>
                      <a:pt x="70" y="3"/>
                      <a:pt x="73" y="4"/>
                      <a:pt x="76" y="5"/>
                    </a:cubicBezTo>
                    <a:cubicBezTo>
                      <a:pt x="77" y="6"/>
                      <a:pt x="79" y="7"/>
                      <a:pt x="80" y="8"/>
                    </a:cubicBezTo>
                    <a:cubicBezTo>
                      <a:pt x="80" y="8"/>
                      <a:pt x="77" y="10"/>
                      <a:pt x="77" y="10"/>
                    </a:cubicBezTo>
                    <a:cubicBezTo>
                      <a:pt x="76" y="10"/>
                      <a:pt x="78" y="9"/>
                      <a:pt x="78" y="9"/>
                    </a:cubicBezTo>
                    <a:cubicBezTo>
                      <a:pt x="78" y="8"/>
                      <a:pt x="71" y="4"/>
                      <a:pt x="70" y="4"/>
                    </a:cubicBezTo>
                    <a:cubicBezTo>
                      <a:pt x="66" y="4"/>
                      <a:pt x="62" y="3"/>
                      <a:pt x="58" y="4"/>
                    </a:cubicBezTo>
                    <a:cubicBezTo>
                      <a:pt x="58" y="4"/>
                      <a:pt x="60" y="6"/>
                      <a:pt x="61" y="6"/>
                    </a:cubicBezTo>
                    <a:cubicBezTo>
                      <a:pt x="62" y="6"/>
                      <a:pt x="64" y="7"/>
                      <a:pt x="66" y="6"/>
                    </a:cubicBezTo>
                    <a:cubicBezTo>
                      <a:pt x="64" y="7"/>
                      <a:pt x="61" y="8"/>
                      <a:pt x="59" y="7"/>
                    </a:cubicBezTo>
                    <a:cubicBezTo>
                      <a:pt x="58" y="7"/>
                      <a:pt x="51" y="4"/>
                      <a:pt x="52" y="5"/>
                    </a:cubicBezTo>
                    <a:cubicBezTo>
                      <a:pt x="52" y="4"/>
                      <a:pt x="57" y="10"/>
                      <a:pt x="53" y="9"/>
                    </a:cubicBezTo>
                    <a:cubicBezTo>
                      <a:pt x="52" y="8"/>
                      <a:pt x="49" y="7"/>
                      <a:pt x="47" y="8"/>
                    </a:cubicBezTo>
                    <a:cubicBezTo>
                      <a:pt x="48" y="8"/>
                      <a:pt x="51" y="9"/>
                      <a:pt x="51" y="9"/>
                    </a:cubicBezTo>
                    <a:cubicBezTo>
                      <a:pt x="50" y="10"/>
                      <a:pt x="46" y="8"/>
                      <a:pt x="46" y="10"/>
                    </a:cubicBezTo>
                    <a:cubicBezTo>
                      <a:pt x="46" y="11"/>
                      <a:pt x="50" y="12"/>
                      <a:pt x="51" y="13"/>
                    </a:cubicBezTo>
                    <a:cubicBezTo>
                      <a:pt x="54" y="13"/>
                      <a:pt x="61" y="14"/>
                      <a:pt x="61" y="17"/>
                    </a:cubicBezTo>
                    <a:cubicBezTo>
                      <a:pt x="61" y="16"/>
                      <a:pt x="54" y="15"/>
                      <a:pt x="52" y="14"/>
                    </a:cubicBezTo>
                    <a:cubicBezTo>
                      <a:pt x="50" y="14"/>
                      <a:pt x="47" y="11"/>
                      <a:pt x="45" y="12"/>
                    </a:cubicBezTo>
                    <a:cubicBezTo>
                      <a:pt x="45" y="12"/>
                      <a:pt x="48" y="14"/>
                      <a:pt x="48" y="14"/>
                    </a:cubicBezTo>
                    <a:cubicBezTo>
                      <a:pt x="48" y="14"/>
                      <a:pt x="45" y="15"/>
                      <a:pt x="45" y="14"/>
                    </a:cubicBezTo>
                    <a:cubicBezTo>
                      <a:pt x="43" y="13"/>
                      <a:pt x="42" y="12"/>
                      <a:pt x="40" y="11"/>
                    </a:cubicBezTo>
                    <a:cubicBezTo>
                      <a:pt x="39" y="10"/>
                      <a:pt x="31" y="10"/>
                      <a:pt x="31" y="10"/>
                    </a:cubicBezTo>
                    <a:cubicBezTo>
                      <a:pt x="31" y="11"/>
                      <a:pt x="34" y="11"/>
                      <a:pt x="31" y="12"/>
                    </a:cubicBezTo>
                    <a:cubicBezTo>
                      <a:pt x="30" y="12"/>
                      <a:pt x="25" y="14"/>
                      <a:pt x="25" y="14"/>
                    </a:cubicBezTo>
                    <a:cubicBezTo>
                      <a:pt x="26" y="14"/>
                      <a:pt x="29" y="13"/>
                      <a:pt x="29" y="13"/>
                    </a:cubicBezTo>
                    <a:cubicBezTo>
                      <a:pt x="30" y="14"/>
                      <a:pt x="34" y="16"/>
                      <a:pt x="34" y="16"/>
                    </a:cubicBezTo>
                    <a:cubicBezTo>
                      <a:pt x="34" y="16"/>
                      <a:pt x="31" y="15"/>
                      <a:pt x="31" y="16"/>
                    </a:cubicBezTo>
                    <a:cubicBezTo>
                      <a:pt x="31" y="16"/>
                      <a:pt x="32" y="19"/>
                      <a:pt x="30" y="17"/>
                    </a:cubicBezTo>
                    <a:cubicBezTo>
                      <a:pt x="29" y="16"/>
                      <a:pt x="28" y="14"/>
                      <a:pt x="26" y="15"/>
                    </a:cubicBezTo>
                    <a:cubicBezTo>
                      <a:pt x="25" y="15"/>
                      <a:pt x="24" y="17"/>
                      <a:pt x="23" y="16"/>
                    </a:cubicBezTo>
                    <a:cubicBezTo>
                      <a:pt x="22" y="15"/>
                      <a:pt x="21" y="14"/>
                      <a:pt x="19" y="14"/>
                    </a:cubicBezTo>
                    <a:cubicBezTo>
                      <a:pt x="18" y="14"/>
                      <a:pt x="15" y="15"/>
                      <a:pt x="14" y="16"/>
                    </a:cubicBezTo>
                    <a:cubicBezTo>
                      <a:pt x="12" y="17"/>
                      <a:pt x="13" y="18"/>
                      <a:pt x="10" y="17"/>
                    </a:cubicBezTo>
                    <a:cubicBezTo>
                      <a:pt x="8" y="16"/>
                      <a:pt x="7" y="17"/>
                      <a:pt x="5" y="17"/>
                    </a:cubicBezTo>
                    <a:cubicBezTo>
                      <a:pt x="4" y="18"/>
                      <a:pt x="0" y="18"/>
                      <a:pt x="0" y="19"/>
                    </a:cubicBezTo>
                    <a:cubicBezTo>
                      <a:pt x="0" y="21"/>
                      <a:pt x="9" y="19"/>
                      <a:pt x="9" y="20"/>
                    </a:cubicBezTo>
                    <a:cubicBezTo>
                      <a:pt x="9" y="21"/>
                      <a:pt x="6" y="21"/>
                      <a:pt x="5" y="22"/>
                    </a:cubicBezTo>
                    <a:cubicBezTo>
                      <a:pt x="5" y="21"/>
                      <a:pt x="10" y="21"/>
                      <a:pt x="11" y="21"/>
                    </a:cubicBezTo>
                    <a:cubicBezTo>
                      <a:pt x="12" y="21"/>
                      <a:pt x="17" y="21"/>
                      <a:pt x="17" y="21"/>
                    </a:cubicBezTo>
                    <a:cubicBezTo>
                      <a:pt x="17" y="21"/>
                      <a:pt x="15" y="22"/>
                      <a:pt x="14" y="22"/>
                    </a:cubicBezTo>
                    <a:cubicBezTo>
                      <a:pt x="12" y="22"/>
                      <a:pt x="11" y="22"/>
                      <a:pt x="9" y="24"/>
                    </a:cubicBezTo>
                    <a:cubicBezTo>
                      <a:pt x="5" y="26"/>
                      <a:pt x="12" y="26"/>
                      <a:pt x="13" y="26"/>
                    </a:cubicBezTo>
                    <a:cubicBezTo>
                      <a:pt x="17" y="27"/>
                      <a:pt x="20" y="27"/>
                      <a:pt x="24" y="26"/>
                    </a:cubicBezTo>
                    <a:cubicBezTo>
                      <a:pt x="26" y="25"/>
                      <a:pt x="31" y="22"/>
                      <a:pt x="34" y="24"/>
                    </a:cubicBezTo>
                    <a:cubicBezTo>
                      <a:pt x="34" y="24"/>
                      <a:pt x="29" y="26"/>
                      <a:pt x="29" y="26"/>
                    </a:cubicBezTo>
                    <a:cubicBezTo>
                      <a:pt x="27" y="26"/>
                      <a:pt x="25" y="26"/>
                      <a:pt x="23" y="27"/>
                    </a:cubicBezTo>
                    <a:cubicBezTo>
                      <a:pt x="22" y="27"/>
                      <a:pt x="20" y="27"/>
                      <a:pt x="18" y="27"/>
                    </a:cubicBezTo>
                    <a:cubicBezTo>
                      <a:pt x="16" y="28"/>
                      <a:pt x="14" y="27"/>
                      <a:pt x="12" y="28"/>
                    </a:cubicBezTo>
                    <a:cubicBezTo>
                      <a:pt x="13" y="28"/>
                      <a:pt x="16" y="29"/>
                      <a:pt x="16" y="29"/>
                    </a:cubicBezTo>
                    <a:cubicBezTo>
                      <a:pt x="17" y="30"/>
                      <a:pt x="18" y="31"/>
                      <a:pt x="20" y="31"/>
                    </a:cubicBezTo>
                    <a:cubicBezTo>
                      <a:pt x="24" y="31"/>
                      <a:pt x="26" y="28"/>
                      <a:pt x="30" y="27"/>
                    </a:cubicBezTo>
                    <a:cubicBezTo>
                      <a:pt x="31" y="27"/>
                      <a:pt x="44" y="26"/>
                      <a:pt x="44" y="25"/>
                    </a:cubicBezTo>
                    <a:cubicBezTo>
                      <a:pt x="44" y="26"/>
                      <a:pt x="38" y="26"/>
                      <a:pt x="37" y="26"/>
                    </a:cubicBezTo>
                    <a:cubicBezTo>
                      <a:pt x="34" y="27"/>
                      <a:pt x="29" y="28"/>
                      <a:pt x="26" y="30"/>
                    </a:cubicBezTo>
                    <a:cubicBezTo>
                      <a:pt x="23" y="33"/>
                      <a:pt x="32" y="32"/>
                      <a:pt x="33" y="32"/>
                    </a:cubicBezTo>
                    <a:cubicBezTo>
                      <a:pt x="35" y="32"/>
                      <a:pt x="37" y="33"/>
                      <a:pt x="39" y="31"/>
                    </a:cubicBezTo>
                    <a:cubicBezTo>
                      <a:pt x="40" y="31"/>
                      <a:pt x="40" y="30"/>
                      <a:pt x="40" y="29"/>
                    </a:cubicBezTo>
                    <a:cubicBezTo>
                      <a:pt x="41" y="29"/>
                      <a:pt x="42" y="29"/>
                      <a:pt x="42" y="30"/>
                    </a:cubicBezTo>
                    <a:cubicBezTo>
                      <a:pt x="42" y="30"/>
                      <a:pt x="42" y="30"/>
                      <a:pt x="41" y="30"/>
                    </a:cubicBezTo>
                    <a:cubicBezTo>
                      <a:pt x="43" y="30"/>
                      <a:pt x="48" y="28"/>
                      <a:pt x="50" y="29"/>
                    </a:cubicBezTo>
                    <a:cubicBezTo>
                      <a:pt x="49" y="28"/>
                      <a:pt x="44" y="32"/>
                      <a:pt x="43" y="32"/>
                    </a:cubicBezTo>
                    <a:cubicBezTo>
                      <a:pt x="44" y="33"/>
                      <a:pt x="50" y="31"/>
                      <a:pt x="52" y="31"/>
                    </a:cubicBezTo>
                    <a:cubicBezTo>
                      <a:pt x="55" y="31"/>
                      <a:pt x="58" y="30"/>
                      <a:pt x="61" y="28"/>
                    </a:cubicBezTo>
                    <a:cubicBezTo>
                      <a:pt x="62" y="27"/>
                      <a:pt x="62" y="25"/>
                      <a:pt x="62" y="25"/>
                    </a:cubicBezTo>
                    <a:cubicBezTo>
                      <a:pt x="64" y="25"/>
                      <a:pt x="64" y="25"/>
                      <a:pt x="65" y="24"/>
                    </a:cubicBezTo>
                    <a:cubicBezTo>
                      <a:pt x="66" y="24"/>
                      <a:pt x="73" y="20"/>
                      <a:pt x="73" y="21"/>
                    </a:cubicBezTo>
                    <a:cubicBezTo>
                      <a:pt x="73" y="21"/>
                      <a:pt x="69" y="24"/>
                      <a:pt x="69" y="24"/>
                    </a:cubicBezTo>
                    <a:cubicBezTo>
                      <a:pt x="68" y="25"/>
                      <a:pt x="64" y="27"/>
                      <a:pt x="64" y="28"/>
                    </a:cubicBezTo>
                    <a:cubicBezTo>
                      <a:pt x="64" y="29"/>
                      <a:pt x="75" y="28"/>
                      <a:pt x="75" y="29"/>
                    </a:cubicBezTo>
                    <a:cubicBezTo>
                      <a:pt x="75" y="28"/>
                      <a:pt x="60" y="32"/>
                      <a:pt x="60" y="31"/>
                    </a:cubicBezTo>
                    <a:cubicBezTo>
                      <a:pt x="60" y="31"/>
                      <a:pt x="69" y="32"/>
                      <a:pt x="68" y="32"/>
                    </a:cubicBezTo>
                    <a:cubicBezTo>
                      <a:pt x="68" y="33"/>
                      <a:pt x="64" y="33"/>
                      <a:pt x="63" y="33"/>
                    </a:cubicBezTo>
                    <a:cubicBezTo>
                      <a:pt x="61" y="33"/>
                      <a:pt x="58" y="33"/>
                      <a:pt x="56" y="34"/>
                    </a:cubicBezTo>
                    <a:cubicBezTo>
                      <a:pt x="52" y="34"/>
                      <a:pt x="48" y="34"/>
                      <a:pt x="44" y="35"/>
                    </a:cubicBezTo>
                    <a:cubicBezTo>
                      <a:pt x="43" y="35"/>
                      <a:pt x="43" y="36"/>
                      <a:pt x="45" y="36"/>
                    </a:cubicBezTo>
                    <a:cubicBezTo>
                      <a:pt x="46" y="37"/>
                      <a:pt x="49" y="38"/>
                      <a:pt x="50" y="39"/>
                    </a:cubicBezTo>
                    <a:cubicBezTo>
                      <a:pt x="52" y="41"/>
                      <a:pt x="50" y="43"/>
                      <a:pt x="53" y="43"/>
                    </a:cubicBezTo>
                    <a:cubicBezTo>
                      <a:pt x="54" y="42"/>
                      <a:pt x="57" y="43"/>
                      <a:pt x="58" y="42"/>
                    </a:cubicBezTo>
                    <a:cubicBezTo>
                      <a:pt x="49" y="47"/>
                      <a:pt x="44" y="36"/>
                      <a:pt x="37" y="36"/>
                    </a:cubicBezTo>
                    <a:cubicBezTo>
                      <a:pt x="35" y="36"/>
                      <a:pt x="26" y="34"/>
                      <a:pt x="26" y="36"/>
                    </a:cubicBezTo>
                    <a:cubicBezTo>
                      <a:pt x="26" y="36"/>
                      <a:pt x="25" y="38"/>
                      <a:pt x="25" y="38"/>
                    </a:cubicBezTo>
                    <a:cubicBezTo>
                      <a:pt x="26" y="38"/>
                      <a:pt x="32" y="38"/>
                      <a:pt x="32" y="39"/>
                    </a:cubicBezTo>
                    <a:cubicBezTo>
                      <a:pt x="32" y="39"/>
                      <a:pt x="26" y="39"/>
                      <a:pt x="26" y="41"/>
                    </a:cubicBezTo>
                    <a:cubicBezTo>
                      <a:pt x="26" y="42"/>
                      <a:pt x="32" y="42"/>
                      <a:pt x="34" y="43"/>
                    </a:cubicBezTo>
                    <a:cubicBezTo>
                      <a:pt x="35" y="44"/>
                      <a:pt x="36" y="45"/>
                      <a:pt x="37" y="46"/>
                    </a:cubicBezTo>
                    <a:cubicBezTo>
                      <a:pt x="38" y="48"/>
                      <a:pt x="40" y="49"/>
                      <a:pt x="42" y="50"/>
                    </a:cubicBezTo>
                    <a:cubicBezTo>
                      <a:pt x="44" y="51"/>
                      <a:pt x="45" y="51"/>
                      <a:pt x="47" y="50"/>
                    </a:cubicBezTo>
                    <a:cubicBezTo>
                      <a:pt x="48" y="50"/>
                      <a:pt x="50" y="49"/>
                      <a:pt x="51" y="50"/>
                    </a:cubicBezTo>
                    <a:cubicBezTo>
                      <a:pt x="51" y="50"/>
                      <a:pt x="50" y="52"/>
                      <a:pt x="50" y="52"/>
                    </a:cubicBezTo>
                    <a:cubicBezTo>
                      <a:pt x="48" y="52"/>
                      <a:pt x="45" y="51"/>
                      <a:pt x="44" y="52"/>
                    </a:cubicBezTo>
                    <a:cubicBezTo>
                      <a:pt x="44" y="51"/>
                      <a:pt x="48" y="54"/>
                      <a:pt x="48" y="54"/>
                    </a:cubicBezTo>
                    <a:cubicBezTo>
                      <a:pt x="48" y="55"/>
                      <a:pt x="43" y="53"/>
                      <a:pt x="43" y="53"/>
                    </a:cubicBezTo>
                    <a:cubicBezTo>
                      <a:pt x="40" y="51"/>
                      <a:pt x="38" y="51"/>
                      <a:pt x="35" y="51"/>
                    </a:cubicBezTo>
                    <a:cubicBezTo>
                      <a:pt x="33" y="51"/>
                      <a:pt x="32" y="51"/>
                      <a:pt x="30" y="52"/>
                    </a:cubicBezTo>
                    <a:cubicBezTo>
                      <a:pt x="28" y="53"/>
                      <a:pt x="27" y="52"/>
                      <a:pt x="26" y="53"/>
                    </a:cubicBezTo>
                    <a:cubicBezTo>
                      <a:pt x="25" y="54"/>
                      <a:pt x="25" y="55"/>
                      <a:pt x="23" y="55"/>
                    </a:cubicBezTo>
                    <a:cubicBezTo>
                      <a:pt x="22" y="56"/>
                      <a:pt x="21" y="59"/>
                      <a:pt x="23" y="59"/>
                    </a:cubicBezTo>
                    <a:cubicBezTo>
                      <a:pt x="25" y="59"/>
                      <a:pt x="27" y="58"/>
                      <a:pt x="27" y="59"/>
                    </a:cubicBezTo>
                    <a:cubicBezTo>
                      <a:pt x="28" y="61"/>
                      <a:pt x="32" y="60"/>
                      <a:pt x="32" y="59"/>
                    </a:cubicBezTo>
                    <a:cubicBezTo>
                      <a:pt x="33" y="59"/>
                      <a:pt x="35" y="56"/>
                      <a:pt x="35" y="55"/>
                    </a:cubicBezTo>
                    <a:cubicBezTo>
                      <a:pt x="35" y="56"/>
                      <a:pt x="35" y="56"/>
                      <a:pt x="35" y="57"/>
                    </a:cubicBezTo>
                    <a:cubicBezTo>
                      <a:pt x="35" y="57"/>
                      <a:pt x="36" y="57"/>
                      <a:pt x="36" y="57"/>
                    </a:cubicBezTo>
                    <a:cubicBezTo>
                      <a:pt x="36" y="57"/>
                      <a:pt x="35" y="58"/>
                      <a:pt x="35" y="59"/>
                    </a:cubicBezTo>
                    <a:cubicBezTo>
                      <a:pt x="35" y="59"/>
                      <a:pt x="35" y="59"/>
                      <a:pt x="36" y="59"/>
                    </a:cubicBezTo>
                    <a:cubicBezTo>
                      <a:pt x="36" y="59"/>
                      <a:pt x="33" y="60"/>
                      <a:pt x="34" y="60"/>
                    </a:cubicBezTo>
                    <a:cubicBezTo>
                      <a:pt x="34" y="60"/>
                      <a:pt x="34" y="60"/>
                      <a:pt x="34" y="60"/>
                    </a:cubicBezTo>
                    <a:cubicBezTo>
                      <a:pt x="34" y="61"/>
                      <a:pt x="31" y="60"/>
                      <a:pt x="30" y="61"/>
                    </a:cubicBezTo>
                    <a:cubicBezTo>
                      <a:pt x="31" y="61"/>
                      <a:pt x="35" y="61"/>
                      <a:pt x="36" y="62"/>
                    </a:cubicBezTo>
                    <a:cubicBezTo>
                      <a:pt x="36" y="62"/>
                      <a:pt x="31" y="65"/>
                      <a:pt x="32" y="65"/>
                    </a:cubicBezTo>
                    <a:cubicBezTo>
                      <a:pt x="32" y="66"/>
                      <a:pt x="37" y="65"/>
                      <a:pt x="37" y="65"/>
                    </a:cubicBezTo>
                    <a:cubicBezTo>
                      <a:pt x="37" y="65"/>
                      <a:pt x="36" y="65"/>
                      <a:pt x="36" y="65"/>
                    </a:cubicBezTo>
                    <a:cubicBezTo>
                      <a:pt x="36" y="66"/>
                      <a:pt x="41" y="65"/>
                      <a:pt x="42" y="64"/>
                    </a:cubicBezTo>
                    <a:cubicBezTo>
                      <a:pt x="42" y="64"/>
                      <a:pt x="46" y="59"/>
                      <a:pt x="47" y="60"/>
                    </a:cubicBezTo>
                    <a:cubicBezTo>
                      <a:pt x="48" y="61"/>
                      <a:pt x="40" y="67"/>
                      <a:pt x="38" y="68"/>
                    </a:cubicBezTo>
                    <a:cubicBezTo>
                      <a:pt x="35" y="68"/>
                      <a:pt x="33" y="68"/>
                      <a:pt x="30" y="66"/>
                    </a:cubicBezTo>
                    <a:cubicBezTo>
                      <a:pt x="28" y="65"/>
                      <a:pt x="28" y="63"/>
                      <a:pt x="26" y="63"/>
                    </a:cubicBezTo>
                    <a:cubicBezTo>
                      <a:pt x="24" y="62"/>
                      <a:pt x="22" y="62"/>
                      <a:pt x="20" y="62"/>
                    </a:cubicBezTo>
                    <a:cubicBezTo>
                      <a:pt x="17" y="62"/>
                      <a:pt x="17" y="63"/>
                      <a:pt x="19" y="65"/>
                    </a:cubicBezTo>
                    <a:cubicBezTo>
                      <a:pt x="20" y="66"/>
                      <a:pt x="20" y="67"/>
                      <a:pt x="22" y="67"/>
                    </a:cubicBezTo>
                    <a:cubicBezTo>
                      <a:pt x="25" y="67"/>
                      <a:pt x="22" y="67"/>
                      <a:pt x="22" y="68"/>
                    </a:cubicBezTo>
                    <a:cubicBezTo>
                      <a:pt x="22" y="68"/>
                      <a:pt x="26" y="70"/>
                      <a:pt x="26" y="7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4" name="Freeform 604"/>
              <p:cNvSpPr>
                <a:spLocks/>
              </p:cNvSpPr>
              <p:nvPr/>
            </p:nvSpPr>
            <p:spPr bwMode="auto">
              <a:xfrm>
                <a:off x="6253750" y="2253244"/>
                <a:ext cx="54593" cy="19979"/>
              </a:xfrm>
              <a:custGeom>
                <a:avLst/>
                <a:gdLst>
                  <a:gd name="T0" fmla="*/ 13 w 14"/>
                  <a:gd name="T1" fmla="*/ 4 h 5"/>
                  <a:gd name="T2" fmla="*/ 11 w 14"/>
                  <a:gd name="T3" fmla="*/ 2 h 5"/>
                  <a:gd name="T4" fmla="*/ 8 w 14"/>
                  <a:gd name="T5" fmla="*/ 2 h 5"/>
                  <a:gd name="T6" fmla="*/ 1 w 14"/>
                  <a:gd name="T7" fmla="*/ 1 h 5"/>
                  <a:gd name="T8" fmla="*/ 2 w 14"/>
                  <a:gd name="T9" fmla="*/ 2 h 5"/>
                  <a:gd name="T10" fmla="*/ 0 w 14"/>
                  <a:gd name="T11" fmla="*/ 3 h 5"/>
                  <a:gd name="T12" fmla="*/ 3 w 14"/>
                  <a:gd name="T13" fmla="*/ 3 h 5"/>
                  <a:gd name="T14" fmla="*/ 8 w 14"/>
                  <a:gd name="T15" fmla="*/ 4 h 5"/>
                  <a:gd name="T16" fmla="*/ 13 w 14"/>
                  <a:gd name="T17" fmla="*/ 4 h 5"/>
                  <a:gd name="T18" fmla="*/ 13 w 14"/>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13" y="4"/>
                    </a:moveTo>
                    <a:cubicBezTo>
                      <a:pt x="12" y="3"/>
                      <a:pt x="13" y="3"/>
                      <a:pt x="11" y="2"/>
                    </a:cubicBezTo>
                    <a:cubicBezTo>
                      <a:pt x="10" y="2"/>
                      <a:pt x="9" y="2"/>
                      <a:pt x="8" y="2"/>
                    </a:cubicBezTo>
                    <a:cubicBezTo>
                      <a:pt x="7" y="2"/>
                      <a:pt x="2" y="0"/>
                      <a:pt x="1" y="1"/>
                    </a:cubicBezTo>
                    <a:cubicBezTo>
                      <a:pt x="1" y="1"/>
                      <a:pt x="3" y="2"/>
                      <a:pt x="2" y="2"/>
                    </a:cubicBezTo>
                    <a:cubicBezTo>
                      <a:pt x="2" y="3"/>
                      <a:pt x="0" y="4"/>
                      <a:pt x="0" y="3"/>
                    </a:cubicBezTo>
                    <a:cubicBezTo>
                      <a:pt x="0" y="4"/>
                      <a:pt x="2" y="3"/>
                      <a:pt x="3" y="3"/>
                    </a:cubicBezTo>
                    <a:cubicBezTo>
                      <a:pt x="4" y="3"/>
                      <a:pt x="6" y="4"/>
                      <a:pt x="8" y="4"/>
                    </a:cubicBezTo>
                    <a:cubicBezTo>
                      <a:pt x="9" y="4"/>
                      <a:pt x="13" y="4"/>
                      <a:pt x="13" y="4"/>
                    </a:cubicBezTo>
                    <a:cubicBezTo>
                      <a:pt x="12" y="3"/>
                      <a:pt x="14" y="5"/>
                      <a:pt x="13"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5" name="Freeform 605"/>
              <p:cNvSpPr>
                <a:spLocks/>
              </p:cNvSpPr>
              <p:nvPr/>
            </p:nvSpPr>
            <p:spPr bwMode="auto">
              <a:xfrm>
                <a:off x="6101954" y="2269225"/>
                <a:ext cx="22637" cy="7992"/>
              </a:xfrm>
              <a:custGeom>
                <a:avLst/>
                <a:gdLst>
                  <a:gd name="T0" fmla="*/ 5 w 6"/>
                  <a:gd name="T1" fmla="*/ 1 h 2"/>
                  <a:gd name="T2" fmla="*/ 2 w 6"/>
                  <a:gd name="T3" fmla="*/ 0 h 2"/>
                  <a:gd name="T4" fmla="*/ 5 w 6"/>
                  <a:gd name="T5" fmla="*/ 1 h 2"/>
                </a:gdLst>
                <a:ahLst/>
                <a:cxnLst>
                  <a:cxn ang="0">
                    <a:pos x="T0" y="T1"/>
                  </a:cxn>
                  <a:cxn ang="0">
                    <a:pos x="T2" y="T3"/>
                  </a:cxn>
                  <a:cxn ang="0">
                    <a:pos x="T4" y="T5"/>
                  </a:cxn>
                </a:cxnLst>
                <a:rect l="0" t="0" r="r" b="b"/>
                <a:pathLst>
                  <a:path w="6" h="2">
                    <a:moveTo>
                      <a:pt x="5" y="1"/>
                    </a:moveTo>
                    <a:cubicBezTo>
                      <a:pt x="4" y="2"/>
                      <a:pt x="0" y="0"/>
                      <a:pt x="2" y="0"/>
                    </a:cubicBezTo>
                    <a:cubicBezTo>
                      <a:pt x="3" y="0"/>
                      <a:pt x="6" y="1"/>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6" name="Freeform 606"/>
              <p:cNvSpPr>
                <a:spLocks/>
              </p:cNvSpPr>
              <p:nvPr/>
            </p:nvSpPr>
            <p:spPr bwMode="auto">
              <a:xfrm>
                <a:off x="6203151" y="2390428"/>
                <a:ext cx="22637" cy="11988"/>
              </a:xfrm>
              <a:custGeom>
                <a:avLst/>
                <a:gdLst>
                  <a:gd name="T0" fmla="*/ 4 w 6"/>
                  <a:gd name="T1" fmla="*/ 1 h 3"/>
                  <a:gd name="T2" fmla="*/ 1 w 6"/>
                  <a:gd name="T3" fmla="*/ 2 h 3"/>
                  <a:gd name="T4" fmla="*/ 4 w 6"/>
                  <a:gd name="T5" fmla="*/ 1 h 3"/>
                </a:gdLst>
                <a:ahLst/>
                <a:cxnLst>
                  <a:cxn ang="0">
                    <a:pos x="T0" y="T1"/>
                  </a:cxn>
                  <a:cxn ang="0">
                    <a:pos x="T2" y="T3"/>
                  </a:cxn>
                  <a:cxn ang="0">
                    <a:pos x="T4" y="T5"/>
                  </a:cxn>
                </a:cxnLst>
                <a:rect l="0" t="0" r="r" b="b"/>
                <a:pathLst>
                  <a:path w="6" h="3">
                    <a:moveTo>
                      <a:pt x="4" y="1"/>
                    </a:moveTo>
                    <a:cubicBezTo>
                      <a:pt x="3" y="0"/>
                      <a:pt x="0" y="2"/>
                      <a:pt x="1" y="2"/>
                    </a:cubicBezTo>
                    <a:cubicBezTo>
                      <a:pt x="2" y="3"/>
                      <a:pt x="6" y="1"/>
                      <a:pt x="4"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7" name="Freeform 607"/>
              <p:cNvSpPr>
                <a:spLocks/>
              </p:cNvSpPr>
              <p:nvPr/>
            </p:nvSpPr>
            <p:spPr bwMode="auto">
              <a:xfrm>
                <a:off x="4875609" y="2933836"/>
                <a:ext cx="19973" cy="15983"/>
              </a:xfrm>
              <a:custGeom>
                <a:avLst/>
                <a:gdLst>
                  <a:gd name="T0" fmla="*/ 4 w 5"/>
                  <a:gd name="T1" fmla="*/ 1 h 4"/>
                  <a:gd name="T2" fmla="*/ 1 w 5"/>
                  <a:gd name="T3" fmla="*/ 4 h 4"/>
                  <a:gd name="T4" fmla="*/ 4 w 5"/>
                  <a:gd name="T5" fmla="*/ 1 h 4"/>
                </a:gdLst>
                <a:ahLst/>
                <a:cxnLst>
                  <a:cxn ang="0">
                    <a:pos x="T0" y="T1"/>
                  </a:cxn>
                  <a:cxn ang="0">
                    <a:pos x="T2" y="T3"/>
                  </a:cxn>
                  <a:cxn ang="0">
                    <a:pos x="T4" y="T5"/>
                  </a:cxn>
                </a:cxnLst>
                <a:rect l="0" t="0" r="r" b="b"/>
                <a:pathLst>
                  <a:path w="5" h="4">
                    <a:moveTo>
                      <a:pt x="4" y="1"/>
                    </a:moveTo>
                    <a:cubicBezTo>
                      <a:pt x="3" y="0"/>
                      <a:pt x="0" y="4"/>
                      <a:pt x="1" y="4"/>
                    </a:cubicBezTo>
                    <a:cubicBezTo>
                      <a:pt x="1" y="4"/>
                      <a:pt x="5" y="1"/>
                      <a:pt x="4"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8" name="Freeform 608"/>
              <p:cNvSpPr>
                <a:spLocks/>
              </p:cNvSpPr>
              <p:nvPr/>
            </p:nvSpPr>
            <p:spPr bwMode="auto">
              <a:xfrm>
                <a:off x="4903572" y="2929840"/>
                <a:ext cx="3995" cy="3996"/>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0"/>
                      <a:pt x="0" y="0"/>
                      <a:pt x="0"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09" name="Freeform 609"/>
              <p:cNvSpPr>
                <a:spLocks/>
              </p:cNvSpPr>
              <p:nvPr/>
            </p:nvSpPr>
            <p:spPr bwMode="auto">
              <a:xfrm>
                <a:off x="4505441" y="2933836"/>
                <a:ext cx="26631" cy="23973"/>
              </a:xfrm>
              <a:custGeom>
                <a:avLst/>
                <a:gdLst>
                  <a:gd name="T0" fmla="*/ 5 w 7"/>
                  <a:gd name="T1" fmla="*/ 2 h 6"/>
                  <a:gd name="T2" fmla="*/ 1 w 7"/>
                  <a:gd name="T3" fmla="*/ 2 h 6"/>
                  <a:gd name="T4" fmla="*/ 5 w 7"/>
                  <a:gd name="T5" fmla="*/ 2 h 6"/>
                  <a:gd name="T6" fmla="*/ 5 w 7"/>
                  <a:gd name="T7" fmla="*/ 2 h 6"/>
                </a:gdLst>
                <a:ahLst/>
                <a:cxnLst>
                  <a:cxn ang="0">
                    <a:pos x="T0" y="T1"/>
                  </a:cxn>
                  <a:cxn ang="0">
                    <a:pos x="T2" y="T3"/>
                  </a:cxn>
                  <a:cxn ang="0">
                    <a:pos x="T4" y="T5"/>
                  </a:cxn>
                  <a:cxn ang="0">
                    <a:pos x="T6" y="T7"/>
                  </a:cxn>
                </a:cxnLst>
                <a:rect l="0" t="0" r="r" b="b"/>
                <a:pathLst>
                  <a:path w="7" h="6">
                    <a:moveTo>
                      <a:pt x="5" y="2"/>
                    </a:moveTo>
                    <a:cubicBezTo>
                      <a:pt x="7" y="0"/>
                      <a:pt x="2" y="0"/>
                      <a:pt x="1" y="2"/>
                    </a:cubicBezTo>
                    <a:cubicBezTo>
                      <a:pt x="0" y="3"/>
                      <a:pt x="4" y="5"/>
                      <a:pt x="5" y="2"/>
                    </a:cubicBezTo>
                    <a:cubicBezTo>
                      <a:pt x="6" y="1"/>
                      <a:pt x="3" y="6"/>
                      <a:pt x="5"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0" name="Freeform 610"/>
              <p:cNvSpPr>
                <a:spLocks/>
              </p:cNvSpPr>
              <p:nvPr/>
            </p:nvSpPr>
            <p:spPr bwMode="auto">
              <a:xfrm>
                <a:off x="10251022" y="4322990"/>
                <a:ext cx="7990" cy="3996"/>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2" y="1"/>
                      <a:pt x="0" y="0"/>
                      <a:pt x="0" y="0"/>
                    </a:cubicBezTo>
                    <a:cubicBezTo>
                      <a:pt x="1" y="0"/>
                      <a:pt x="2"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1" name="Freeform 611"/>
              <p:cNvSpPr>
                <a:spLocks/>
              </p:cNvSpPr>
              <p:nvPr/>
            </p:nvSpPr>
            <p:spPr bwMode="auto">
              <a:xfrm>
                <a:off x="10200424" y="4314998"/>
                <a:ext cx="7990" cy="7992"/>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2" y="1"/>
                      <a:pt x="0" y="2"/>
                      <a:pt x="0" y="1"/>
                    </a:cubicBezTo>
                    <a:cubicBezTo>
                      <a:pt x="0" y="0"/>
                      <a:pt x="2"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2" name="Freeform 612"/>
              <p:cNvSpPr>
                <a:spLocks/>
              </p:cNvSpPr>
              <p:nvPr/>
            </p:nvSpPr>
            <p:spPr bwMode="auto">
              <a:xfrm>
                <a:off x="10376187" y="5011574"/>
                <a:ext cx="26631" cy="19979"/>
              </a:xfrm>
              <a:custGeom>
                <a:avLst/>
                <a:gdLst>
                  <a:gd name="T0" fmla="*/ 6 w 7"/>
                  <a:gd name="T1" fmla="*/ 2 h 5"/>
                  <a:gd name="T2" fmla="*/ 1 w 7"/>
                  <a:gd name="T3" fmla="*/ 2 h 5"/>
                  <a:gd name="T4" fmla="*/ 6 w 7"/>
                  <a:gd name="T5" fmla="*/ 2 h 5"/>
                </a:gdLst>
                <a:ahLst/>
                <a:cxnLst>
                  <a:cxn ang="0">
                    <a:pos x="T0" y="T1"/>
                  </a:cxn>
                  <a:cxn ang="0">
                    <a:pos x="T2" y="T3"/>
                  </a:cxn>
                  <a:cxn ang="0">
                    <a:pos x="T4" y="T5"/>
                  </a:cxn>
                </a:cxnLst>
                <a:rect l="0" t="0" r="r" b="b"/>
                <a:pathLst>
                  <a:path w="7" h="5">
                    <a:moveTo>
                      <a:pt x="6" y="2"/>
                    </a:moveTo>
                    <a:cubicBezTo>
                      <a:pt x="7" y="0"/>
                      <a:pt x="0" y="1"/>
                      <a:pt x="1" y="2"/>
                    </a:cubicBezTo>
                    <a:cubicBezTo>
                      <a:pt x="1" y="3"/>
                      <a:pt x="5" y="5"/>
                      <a:pt x="6"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3" name="Rectangle 613"/>
              <p:cNvSpPr>
                <a:spLocks noChangeArrowheads="1"/>
              </p:cNvSpPr>
              <p:nvPr/>
            </p:nvSpPr>
            <p:spPr bwMode="auto">
              <a:xfrm>
                <a:off x="8072629" y="2675451"/>
                <a:ext cx="1332" cy="1333"/>
              </a:xfrm>
              <a:prstGeom prst="rect">
                <a:avLst/>
              </a:pr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4" name="Freeform 614"/>
              <p:cNvSpPr>
                <a:spLocks/>
              </p:cNvSpPr>
              <p:nvPr/>
            </p:nvSpPr>
            <p:spPr bwMode="auto">
              <a:xfrm>
                <a:off x="6737097" y="4894369"/>
                <a:ext cx="39946" cy="34630"/>
              </a:xfrm>
              <a:custGeom>
                <a:avLst/>
                <a:gdLst>
                  <a:gd name="T0" fmla="*/ 4 w 10"/>
                  <a:gd name="T1" fmla="*/ 4 h 9"/>
                  <a:gd name="T2" fmla="*/ 0 w 10"/>
                  <a:gd name="T3" fmla="*/ 8 h 9"/>
                  <a:gd name="T4" fmla="*/ 2 w 10"/>
                  <a:gd name="T5" fmla="*/ 8 h 9"/>
                  <a:gd name="T6" fmla="*/ 5 w 10"/>
                  <a:gd name="T7" fmla="*/ 5 h 9"/>
                  <a:gd name="T8" fmla="*/ 8 w 10"/>
                  <a:gd name="T9" fmla="*/ 0 h 9"/>
                  <a:gd name="T10" fmla="*/ 4 w 10"/>
                  <a:gd name="T11" fmla="*/ 4 h 9"/>
                  <a:gd name="T12" fmla="*/ 4 w 10"/>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4" y="4"/>
                    </a:moveTo>
                    <a:cubicBezTo>
                      <a:pt x="4" y="5"/>
                      <a:pt x="1" y="7"/>
                      <a:pt x="0" y="8"/>
                    </a:cubicBezTo>
                    <a:cubicBezTo>
                      <a:pt x="0" y="9"/>
                      <a:pt x="2" y="8"/>
                      <a:pt x="2" y="8"/>
                    </a:cubicBezTo>
                    <a:cubicBezTo>
                      <a:pt x="3" y="7"/>
                      <a:pt x="4" y="6"/>
                      <a:pt x="5" y="5"/>
                    </a:cubicBezTo>
                    <a:cubicBezTo>
                      <a:pt x="6" y="4"/>
                      <a:pt x="10" y="0"/>
                      <a:pt x="8" y="0"/>
                    </a:cubicBezTo>
                    <a:cubicBezTo>
                      <a:pt x="7" y="0"/>
                      <a:pt x="4" y="3"/>
                      <a:pt x="4" y="4"/>
                    </a:cubicBezTo>
                    <a:cubicBezTo>
                      <a:pt x="4" y="5"/>
                      <a:pt x="4" y="3"/>
                      <a:pt x="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5" name="Freeform 615"/>
              <p:cNvSpPr>
                <a:spLocks/>
              </p:cNvSpPr>
              <p:nvPr/>
            </p:nvSpPr>
            <p:spPr bwMode="auto">
              <a:xfrm>
                <a:off x="6136575" y="3317419"/>
                <a:ext cx="27962" cy="11988"/>
              </a:xfrm>
              <a:custGeom>
                <a:avLst/>
                <a:gdLst>
                  <a:gd name="T0" fmla="*/ 7 w 7"/>
                  <a:gd name="T1" fmla="*/ 1 h 3"/>
                  <a:gd name="T2" fmla="*/ 1 w 7"/>
                  <a:gd name="T3" fmla="*/ 0 h 3"/>
                  <a:gd name="T4" fmla="*/ 7 w 7"/>
                  <a:gd name="T5" fmla="*/ 1 h 3"/>
                </a:gdLst>
                <a:ahLst/>
                <a:cxnLst>
                  <a:cxn ang="0">
                    <a:pos x="T0" y="T1"/>
                  </a:cxn>
                  <a:cxn ang="0">
                    <a:pos x="T2" y="T3"/>
                  </a:cxn>
                  <a:cxn ang="0">
                    <a:pos x="T4" y="T5"/>
                  </a:cxn>
                </a:cxnLst>
                <a:rect l="0" t="0" r="r" b="b"/>
                <a:pathLst>
                  <a:path w="7" h="3">
                    <a:moveTo>
                      <a:pt x="7" y="1"/>
                    </a:moveTo>
                    <a:cubicBezTo>
                      <a:pt x="7" y="0"/>
                      <a:pt x="0" y="0"/>
                      <a:pt x="1" y="0"/>
                    </a:cubicBezTo>
                    <a:cubicBezTo>
                      <a:pt x="2" y="0"/>
                      <a:pt x="6" y="3"/>
                      <a:pt x="7"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6" name="Freeform 616"/>
              <p:cNvSpPr>
                <a:spLocks/>
              </p:cNvSpPr>
              <p:nvPr/>
            </p:nvSpPr>
            <p:spPr bwMode="auto">
              <a:xfrm>
                <a:off x="6413533" y="5421793"/>
                <a:ext cx="70572" cy="62599"/>
              </a:xfrm>
              <a:custGeom>
                <a:avLst/>
                <a:gdLst>
                  <a:gd name="T0" fmla="*/ 17 w 18"/>
                  <a:gd name="T1" fmla="*/ 14 h 16"/>
                  <a:gd name="T2" fmla="*/ 8 w 18"/>
                  <a:gd name="T3" fmla="*/ 9 h 16"/>
                  <a:gd name="T4" fmla="*/ 4 w 18"/>
                  <a:gd name="T5" fmla="*/ 5 h 16"/>
                  <a:gd name="T6" fmla="*/ 1 w 18"/>
                  <a:gd name="T7" fmla="*/ 3 h 16"/>
                  <a:gd name="T8" fmla="*/ 2 w 18"/>
                  <a:gd name="T9" fmla="*/ 2 h 16"/>
                  <a:gd name="T10" fmla="*/ 0 w 18"/>
                  <a:gd name="T11" fmla="*/ 0 h 16"/>
                  <a:gd name="T12" fmla="*/ 0 w 18"/>
                  <a:gd name="T13" fmla="*/ 14 h 16"/>
                  <a:gd name="T14" fmla="*/ 7 w 18"/>
                  <a:gd name="T15" fmla="*/ 15 h 16"/>
                  <a:gd name="T16" fmla="*/ 10 w 18"/>
                  <a:gd name="T17" fmla="*/ 16 h 16"/>
                  <a:gd name="T18" fmla="*/ 13 w 18"/>
                  <a:gd name="T19" fmla="*/ 15 h 16"/>
                  <a:gd name="T20" fmla="*/ 18 w 18"/>
                  <a:gd name="T21" fmla="*/ 14 h 16"/>
                  <a:gd name="T22" fmla="*/ 17 w 18"/>
                  <a:gd name="T23"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6">
                    <a:moveTo>
                      <a:pt x="17" y="14"/>
                    </a:moveTo>
                    <a:cubicBezTo>
                      <a:pt x="13" y="14"/>
                      <a:pt x="11" y="11"/>
                      <a:pt x="8" y="9"/>
                    </a:cubicBezTo>
                    <a:cubicBezTo>
                      <a:pt x="7" y="7"/>
                      <a:pt x="5" y="6"/>
                      <a:pt x="4" y="5"/>
                    </a:cubicBezTo>
                    <a:cubicBezTo>
                      <a:pt x="3" y="5"/>
                      <a:pt x="1" y="4"/>
                      <a:pt x="1" y="3"/>
                    </a:cubicBezTo>
                    <a:cubicBezTo>
                      <a:pt x="1" y="3"/>
                      <a:pt x="2" y="3"/>
                      <a:pt x="2" y="2"/>
                    </a:cubicBezTo>
                    <a:cubicBezTo>
                      <a:pt x="3" y="2"/>
                      <a:pt x="1" y="0"/>
                      <a:pt x="0" y="0"/>
                    </a:cubicBezTo>
                    <a:cubicBezTo>
                      <a:pt x="0" y="5"/>
                      <a:pt x="0" y="10"/>
                      <a:pt x="0" y="14"/>
                    </a:cubicBezTo>
                    <a:cubicBezTo>
                      <a:pt x="0" y="15"/>
                      <a:pt x="6" y="15"/>
                      <a:pt x="7" y="15"/>
                    </a:cubicBezTo>
                    <a:cubicBezTo>
                      <a:pt x="8" y="15"/>
                      <a:pt x="9" y="15"/>
                      <a:pt x="10" y="16"/>
                    </a:cubicBezTo>
                    <a:cubicBezTo>
                      <a:pt x="12" y="16"/>
                      <a:pt x="12" y="16"/>
                      <a:pt x="13" y="15"/>
                    </a:cubicBezTo>
                    <a:cubicBezTo>
                      <a:pt x="14" y="15"/>
                      <a:pt x="18" y="15"/>
                      <a:pt x="18" y="14"/>
                    </a:cubicBezTo>
                    <a:cubicBezTo>
                      <a:pt x="18" y="14"/>
                      <a:pt x="18" y="13"/>
                      <a:pt x="17" y="1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7" name="Freeform 617"/>
              <p:cNvSpPr>
                <a:spLocks/>
              </p:cNvSpPr>
              <p:nvPr/>
            </p:nvSpPr>
            <p:spPr bwMode="auto">
              <a:xfrm>
                <a:off x="6338969" y="5413804"/>
                <a:ext cx="117176" cy="90567"/>
              </a:xfrm>
              <a:custGeom>
                <a:avLst/>
                <a:gdLst>
                  <a:gd name="T0" fmla="*/ 19 w 30"/>
                  <a:gd name="T1" fmla="*/ 17 h 23"/>
                  <a:gd name="T2" fmla="*/ 19 w 30"/>
                  <a:gd name="T3" fmla="*/ 7 h 23"/>
                  <a:gd name="T4" fmla="*/ 19 w 30"/>
                  <a:gd name="T5" fmla="*/ 3 h 23"/>
                  <a:gd name="T6" fmla="*/ 15 w 30"/>
                  <a:gd name="T7" fmla="*/ 1 h 23"/>
                  <a:gd name="T8" fmla="*/ 12 w 30"/>
                  <a:gd name="T9" fmla="*/ 3 h 23"/>
                  <a:gd name="T10" fmla="*/ 13 w 30"/>
                  <a:gd name="T11" fmla="*/ 6 h 23"/>
                  <a:gd name="T12" fmla="*/ 15 w 30"/>
                  <a:gd name="T13" fmla="*/ 6 h 23"/>
                  <a:gd name="T14" fmla="*/ 14 w 30"/>
                  <a:gd name="T15" fmla="*/ 8 h 23"/>
                  <a:gd name="T16" fmla="*/ 13 w 30"/>
                  <a:gd name="T17" fmla="*/ 11 h 23"/>
                  <a:gd name="T18" fmla="*/ 16 w 30"/>
                  <a:gd name="T19" fmla="*/ 13 h 23"/>
                  <a:gd name="T20" fmla="*/ 12 w 30"/>
                  <a:gd name="T21" fmla="*/ 13 h 23"/>
                  <a:gd name="T22" fmla="*/ 9 w 30"/>
                  <a:gd name="T23" fmla="*/ 12 h 23"/>
                  <a:gd name="T24" fmla="*/ 10 w 30"/>
                  <a:gd name="T25" fmla="*/ 12 h 23"/>
                  <a:gd name="T26" fmla="*/ 10 w 30"/>
                  <a:gd name="T27" fmla="*/ 9 h 23"/>
                  <a:gd name="T28" fmla="*/ 8 w 30"/>
                  <a:gd name="T29" fmla="*/ 11 h 23"/>
                  <a:gd name="T30" fmla="*/ 5 w 30"/>
                  <a:gd name="T31" fmla="*/ 11 h 23"/>
                  <a:gd name="T32" fmla="*/ 0 w 30"/>
                  <a:gd name="T33" fmla="*/ 12 h 23"/>
                  <a:gd name="T34" fmla="*/ 2 w 30"/>
                  <a:gd name="T35" fmla="*/ 12 h 23"/>
                  <a:gd name="T36" fmla="*/ 3 w 30"/>
                  <a:gd name="T37" fmla="*/ 12 h 23"/>
                  <a:gd name="T38" fmla="*/ 5 w 30"/>
                  <a:gd name="T39" fmla="*/ 12 h 23"/>
                  <a:gd name="T40" fmla="*/ 6 w 30"/>
                  <a:gd name="T41" fmla="*/ 13 h 23"/>
                  <a:gd name="T42" fmla="*/ 4 w 30"/>
                  <a:gd name="T43" fmla="*/ 15 h 23"/>
                  <a:gd name="T44" fmla="*/ 6 w 30"/>
                  <a:gd name="T45" fmla="*/ 15 h 23"/>
                  <a:gd name="T46" fmla="*/ 8 w 30"/>
                  <a:gd name="T47" fmla="*/ 16 h 23"/>
                  <a:gd name="T48" fmla="*/ 7 w 30"/>
                  <a:gd name="T49" fmla="*/ 16 h 23"/>
                  <a:gd name="T50" fmla="*/ 10 w 30"/>
                  <a:gd name="T51" fmla="*/ 17 h 23"/>
                  <a:gd name="T52" fmla="*/ 12 w 30"/>
                  <a:gd name="T53" fmla="*/ 17 h 23"/>
                  <a:gd name="T54" fmla="*/ 17 w 30"/>
                  <a:gd name="T55" fmla="*/ 21 h 23"/>
                  <a:gd name="T56" fmla="*/ 16 w 30"/>
                  <a:gd name="T57" fmla="*/ 20 h 23"/>
                  <a:gd name="T58" fmla="*/ 23 w 30"/>
                  <a:gd name="T59" fmla="*/ 23 h 23"/>
                  <a:gd name="T60" fmla="*/ 19 w 30"/>
                  <a:gd name="T61" fmla="*/ 18 h 23"/>
                  <a:gd name="T62" fmla="*/ 24 w 30"/>
                  <a:gd name="T63" fmla="*/ 19 h 23"/>
                  <a:gd name="T64" fmla="*/ 30 w 30"/>
                  <a:gd name="T65" fmla="*/ 18 h 23"/>
                  <a:gd name="T66" fmla="*/ 19 w 30"/>
                  <a:gd name="T67" fmla="*/ 1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23">
                    <a:moveTo>
                      <a:pt x="19" y="17"/>
                    </a:moveTo>
                    <a:cubicBezTo>
                      <a:pt x="19" y="13"/>
                      <a:pt x="19" y="10"/>
                      <a:pt x="19" y="7"/>
                    </a:cubicBezTo>
                    <a:cubicBezTo>
                      <a:pt x="19" y="6"/>
                      <a:pt x="19" y="4"/>
                      <a:pt x="19" y="3"/>
                    </a:cubicBezTo>
                    <a:cubicBezTo>
                      <a:pt x="19" y="2"/>
                      <a:pt x="16" y="0"/>
                      <a:pt x="15" y="1"/>
                    </a:cubicBezTo>
                    <a:cubicBezTo>
                      <a:pt x="14" y="2"/>
                      <a:pt x="12" y="1"/>
                      <a:pt x="12" y="3"/>
                    </a:cubicBezTo>
                    <a:cubicBezTo>
                      <a:pt x="11" y="5"/>
                      <a:pt x="9" y="7"/>
                      <a:pt x="13" y="6"/>
                    </a:cubicBezTo>
                    <a:cubicBezTo>
                      <a:pt x="13" y="6"/>
                      <a:pt x="15" y="6"/>
                      <a:pt x="15" y="6"/>
                    </a:cubicBezTo>
                    <a:cubicBezTo>
                      <a:pt x="16" y="6"/>
                      <a:pt x="14" y="8"/>
                      <a:pt x="14" y="8"/>
                    </a:cubicBezTo>
                    <a:cubicBezTo>
                      <a:pt x="13" y="8"/>
                      <a:pt x="11" y="10"/>
                      <a:pt x="13" y="11"/>
                    </a:cubicBezTo>
                    <a:cubicBezTo>
                      <a:pt x="13" y="12"/>
                      <a:pt x="16" y="12"/>
                      <a:pt x="16" y="13"/>
                    </a:cubicBezTo>
                    <a:cubicBezTo>
                      <a:pt x="16" y="13"/>
                      <a:pt x="12" y="13"/>
                      <a:pt x="12" y="13"/>
                    </a:cubicBezTo>
                    <a:cubicBezTo>
                      <a:pt x="11" y="13"/>
                      <a:pt x="9" y="12"/>
                      <a:pt x="9" y="12"/>
                    </a:cubicBezTo>
                    <a:cubicBezTo>
                      <a:pt x="9" y="12"/>
                      <a:pt x="10" y="13"/>
                      <a:pt x="10" y="12"/>
                    </a:cubicBezTo>
                    <a:cubicBezTo>
                      <a:pt x="10" y="11"/>
                      <a:pt x="11" y="10"/>
                      <a:pt x="10" y="9"/>
                    </a:cubicBezTo>
                    <a:cubicBezTo>
                      <a:pt x="10" y="9"/>
                      <a:pt x="8" y="11"/>
                      <a:pt x="8" y="11"/>
                    </a:cubicBezTo>
                    <a:cubicBezTo>
                      <a:pt x="7" y="12"/>
                      <a:pt x="6" y="11"/>
                      <a:pt x="5" y="11"/>
                    </a:cubicBezTo>
                    <a:cubicBezTo>
                      <a:pt x="4" y="11"/>
                      <a:pt x="0" y="10"/>
                      <a:pt x="0" y="12"/>
                    </a:cubicBezTo>
                    <a:cubicBezTo>
                      <a:pt x="0" y="13"/>
                      <a:pt x="2" y="12"/>
                      <a:pt x="2" y="12"/>
                    </a:cubicBezTo>
                    <a:cubicBezTo>
                      <a:pt x="3" y="11"/>
                      <a:pt x="2" y="12"/>
                      <a:pt x="3" y="12"/>
                    </a:cubicBezTo>
                    <a:cubicBezTo>
                      <a:pt x="4" y="13"/>
                      <a:pt x="4" y="11"/>
                      <a:pt x="5" y="12"/>
                    </a:cubicBezTo>
                    <a:cubicBezTo>
                      <a:pt x="5" y="12"/>
                      <a:pt x="6" y="13"/>
                      <a:pt x="6" y="13"/>
                    </a:cubicBezTo>
                    <a:cubicBezTo>
                      <a:pt x="6" y="13"/>
                      <a:pt x="2" y="14"/>
                      <a:pt x="4" y="15"/>
                    </a:cubicBezTo>
                    <a:cubicBezTo>
                      <a:pt x="5" y="16"/>
                      <a:pt x="6" y="14"/>
                      <a:pt x="6" y="15"/>
                    </a:cubicBezTo>
                    <a:cubicBezTo>
                      <a:pt x="7" y="15"/>
                      <a:pt x="8" y="16"/>
                      <a:pt x="8" y="16"/>
                    </a:cubicBezTo>
                    <a:cubicBezTo>
                      <a:pt x="8" y="16"/>
                      <a:pt x="8" y="16"/>
                      <a:pt x="7" y="16"/>
                    </a:cubicBezTo>
                    <a:cubicBezTo>
                      <a:pt x="7" y="17"/>
                      <a:pt x="9" y="17"/>
                      <a:pt x="10" y="17"/>
                    </a:cubicBezTo>
                    <a:cubicBezTo>
                      <a:pt x="11" y="17"/>
                      <a:pt x="11" y="15"/>
                      <a:pt x="12" y="17"/>
                    </a:cubicBezTo>
                    <a:cubicBezTo>
                      <a:pt x="12" y="17"/>
                      <a:pt x="16" y="22"/>
                      <a:pt x="17" y="21"/>
                    </a:cubicBezTo>
                    <a:cubicBezTo>
                      <a:pt x="17" y="21"/>
                      <a:pt x="16" y="20"/>
                      <a:pt x="16" y="20"/>
                    </a:cubicBezTo>
                    <a:cubicBezTo>
                      <a:pt x="16" y="19"/>
                      <a:pt x="22" y="23"/>
                      <a:pt x="23" y="23"/>
                    </a:cubicBezTo>
                    <a:cubicBezTo>
                      <a:pt x="23" y="22"/>
                      <a:pt x="19" y="19"/>
                      <a:pt x="19" y="18"/>
                    </a:cubicBezTo>
                    <a:cubicBezTo>
                      <a:pt x="20" y="18"/>
                      <a:pt x="24" y="19"/>
                      <a:pt x="24" y="19"/>
                    </a:cubicBezTo>
                    <a:cubicBezTo>
                      <a:pt x="26" y="19"/>
                      <a:pt x="28" y="19"/>
                      <a:pt x="30" y="18"/>
                    </a:cubicBezTo>
                    <a:cubicBezTo>
                      <a:pt x="27" y="16"/>
                      <a:pt x="23" y="17"/>
                      <a:pt x="19" y="1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8" name="Freeform 618"/>
              <p:cNvSpPr>
                <a:spLocks/>
              </p:cNvSpPr>
              <p:nvPr/>
            </p:nvSpPr>
            <p:spPr bwMode="auto">
              <a:xfrm>
                <a:off x="6320326" y="4056613"/>
                <a:ext cx="296934" cy="215765"/>
              </a:xfrm>
              <a:custGeom>
                <a:avLst/>
                <a:gdLst>
                  <a:gd name="T0" fmla="*/ 63 w 76"/>
                  <a:gd name="T1" fmla="*/ 28 h 55"/>
                  <a:gd name="T2" fmla="*/ 66 w 76"/>
                  <a:gd name="T3" fmla="*/ 24 h 55"/>
                  <a:gd name="T4" fmla="*/ 67 w 76"/>
                  <a:gd name="T5" fmla="*/ 22 h 55"/>
                  <a:gd name="T6" fmla="*/ 67 w 76"/>
                  <a:gd name="T7" fmla="*/ 18 h 55"/>
                  <a:gd name="T8" fmla="*/ 61 w 76"/>
                  <a:gd name="T9" fmla="*/ 15 h 55"/>
                  <a:gd name="T10" fmla="*/ 63 w 76"/>
                  <a:gd name="T11" fmla="*/ 14 h 55"/>
                  <a:gd name="T12" fmla="*/ 64 w 76"/>
                  <a:gd name="T13" fmla="*/ 11 h 55"/>
                  <a:gd name="T14" fmla="*/ 60 w 76"/>
                  <a:gd name="T15" fmla="*/ 9 h 55"/>
                  <a:gd name="T16" fmla="*/ 59 w 76"/>
                  <a:gd name="T17" fmla="*/ 8 h 55"/>
                  <a:gd name="T18" fmla="*/ 57 w 76"/>
                  <a:gd name="T19" fmla="*/ 9 h 55"/>
                  <a:gd name="T20" fmla="*/ 57 w 76"/>
                  <a:gd name="T21" fmla="*/ 7 h 55"/>
                  <a:gd name="T22" fmla="*/ 54 w 76"/>
                  <a:gd name="T23" fmla="*/ 8 h 55"/>
                  <a:gd name="T24" fmla="*/ 54 w 76"/>
                  <a:gd name="T25" fmla="*/ 6 h 55"/>
                  <a:gd name="T26" fmla="*/ 58 w 76"/>
                  <a:gd name="T27" fmla="*/ 5 h 55"/>
                  <a:gd name="T28" fmla="*/ 55 w 76"/>
                  <a:gd name="T29" fmla="*/ 4 h 55"/>
                  <a:gd name="T30" fmla="*/ 49 w 76"/>
                  <a:gd name="T31" fmla="*/ 4 h 55"/>
                  <a:gd name="T32" fmla="*/ 44 w 76"/>
                  <a:gd name="T33" fmla="*/ 7 h 55"/>
                  <a:gd name="T34" fmla="*/ 38 w 76"/>
                  <a:gd name="T35" fmla="*/ 5 h 55"/>
                  <a:gd name="T36" fmla="*/ 29 w 76"/>
                  <a:gd name="T37" fmla="*/ 5 h 55"/>
                  <a:gd name="T38" fmla="*/ 26 w 76"/>
                  <a:gd name="T39" fmla="*/ 2 h 55"/>
                  <a:gd name="T40" fmla="*/ 20 w 76"/>
                  <a:gd name="T41" fmla="*/ 0 h 55"/>
                  <a:gd name="T42" fmla="*/ 11 w 76"/>
                  <a:gd name="T43" fmla="*/ 4 h 55"/>
                  <a:gd name="T44" fmla="*/ 13 w 76"/>
                  <a:gd name="T45" fmla="*/ 12 h 55"/>
                  <a:gd name="T46" fmla="*/ 8 w 76"/>
                  <a:gd name="T47" fmla="*/ 8 h 55"/>
                  <a:gd name="T48" fmla="*/ 10 w 76"/>
                  <a:gd name="T49" fmla="*/ 5 h 55"/>
                  <a:gd name="T50" fmla="*/ 8 w 76"/>
                  <a:gd name="T51" fmla="*/ 1 h 55"/>
                  <a:gd name="T52" fmla="*/ 4 w 76"/>
                  <a:gd name="T53" fmla="*/ 7 h 55"/>
                  <a:gd name="T54" fmla="*/ 3 w 76"/>
                  <a:gd name="T55" fmla="*/ 12 h 55"/>
                  <a:gd name="T56" fmla="*/ 5 w 76"/>
                  <a:gd name="T57" fmla="*/ 13 h 55"/>
                  <a:gd name="T58" fmla="*/ 7 w 76"/>
                  <a:gd name="T59" fmla="*/ 16 h 55"/>
                  <a:gd name="T60" fmla="*/ 10 w 76"/>
                  <a:gd name="T61" fmla="*/ 23 h 55"/>
                  <a:gd name="T62" fmla="*/ 13 w 76"/>
                  <a:gd name="T63" fmla="*/ 23 h 55"/>
                  <a:gd name="T64" fmla="*/ 15 w 76"/>
                  <a:gd name="T65" fmla="*/ 22 h 55"/>
                  <a:gd name="T66" fmla="*/ 21 w 76"/>
                  <a:gd name="T67" fmla="*/ 27 h 55"/>
                  <a:gd name="T68" fmla="*/ 23 w 76"/>
                  <a:gd name="T69" fmla="*/ 27 h 55"/>
                  <a:gd name="T70" fmla="*/ 26 w 76"/>
                  <a:gd name="T71" fmla="*/ 27 h 55"/>
                  <a:gd name="T72" fmla="*/ 31 w 76"/>
                  <a:gd name="T73" fmla="*/ 29 h 55"/>
                  <a:gd name="T74" fmla="*/ 31 w 76"/>
                  <a:gd name="T75" fmla="*/ 38 h 55"/>
                  <a:gd name="T76" fmla="*/ 32 w 76"/>
                  <a:gd name="T77" fmla="*/ 41 h 55"/>
                  <a:gd name="T78" fmla="*/ 30 w 76"/>
                  <a:gd name="T79" fmla="*/ 44 h 55"/>
                  <a:gd name="T80" fmla="*/ 40 w 76"/>
                  <a:gd name="T81" fmla="*/ 53 h 55"/>
                  <a:gd name="T82" fmla="*/ 42 w 76"/>
                  <a:gd name="T83" fmla="*/ 54 h 55"/>
                  <a:gd name="T84" fmla="*/ 45 w 76"/>
                  <a:gd name="T85" fmla="*/ 52 h 55"/>
                  <a:gd name="T86" fmla="*/ 51 w 76"/>
                  <a:gd name="T87" fmla="*/ 47 h 55"/>
                  <a:gd name="T88" fmla="*/ 49 w 76"/>
                  <a:gd name="T89" fmla="*/ 44 h 55"/>
                  <a:gd name="T90" fmla="*/ 48 w 76"/>
                  <a:gd name="T91" fmla="*/ 41 h 55"/>
                  <a:gd name="T92" fmla="*/ 45 w 76"/>
                  <a:gd name="T93" fmla="*/ 38 h 55"/>
                  <a:gd name="T94" fmla="*/ 52 w 76"/>
                  <a:gd name="T95" fmla="*/ 38 h 55"/>
                  <a:gd name="T96" fmla="*/ 54 w 76"/>
                  <a:gd name="T97" fmla="*/ 40 h 55"/>
                  <a:gd name="T98" fmla="*/ 56 w 76"/>
                  <a:gd name="T99" fmla="*/ 38 h 55"/>
                  <a:gd name="T100" fmla="*/ 62 w 76"/>
                  <a:gd name="T101" fmla="*/ 36 h 55"/>
                  <a:gd name="T102" fmla="*/ 67 w 76"/>
                  <a:gd name="T103" fmla="*/ 33 h 55"/>
                  <a:gd name="T104" fmla="*/ 63 w 76"/>
                  <a:gd name="T105"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6" h="55">
                    <a:moveTo>
                      <a:pt x="63" y="28"/>
                    </a:moveTo>
                    <a:cubicBezTo>
                      <a:pt x="63" y="26"/>
                      <a:pt x="63" y="25"/>
                      <a:pt x="66" y="24"/>
                    </a:cubicBezTo>
                    <a:cubicBezTo>
                      <a:pt x="66" y="23"/>
                      <a:pt x="68" y="23"/>
                      <a:pt x="67" y="22"/>
                    </a:cubicBezTo>
                    <a:cubicBezTo>
                      <a:pt x="66" y="21"/>
                      <a:pt x="65" y="19"/>
                      <a:pt x="67" y="18"/>
                    </a:cubicBezTo>
                    <a:cubicBezTo>
                      <a:pt x="76" y="14"/>
                      <a:pt x="61" y="15"/>
                      <a:pt x="61" y="15"/>
                    </a:cubicBezTo>
                    <a:cubicBezTo>
                      <a:pt x="61" y="14"/>
                      <a:pt x="62" y="14"/>
                      <a:pt x="63" y="14"/>
                    </a:cubicBezTo>
                    <a:cubicBezTo>
                      <a:pt x="64" y="14"/>
                      <a:pt x="64" y="12"/>
                      <a:pt x="64" y="11"/>
                    </a:cubicBezTo>
                    <a:cubicBezTo>
                      <a:pt x="64" y="10"/>
                      <a:pt x="60" y="8"/>
                      <a:pt x="60" y="9"/>
                    </a:cubicBezTo>
                    <a:cubicBezTo>
                      <a:pt x="60" y="10"/>
                      <a:pt x="59" y="8"/>
                      <a:pt x="59" y="8"/>
                    </a:cubicBezTo>
                    <a:cubicBezTo>
                      <a:pt x="58" y="8"/>
                      <a:pt x="58" y="10"/>
                      <a:pt x="57" y="9"/>
                    </a:cubicBezTo>
                    <a:cubicBezTo>
                      <a:pt x="57" y="9"/>
                      <a:pt x="57" y="8"/>
                      <a:pt x="57" y="7"/>
                    </a:cubicBezTo>
                    <a:cubicBezTo>
                      <a:pt x="56" y="6"/>
                      <a:pt x="55" y="8"/>
                      <a:pt x="54" y="8"/>
                    </a:cubicBezTo>
                    <a:cubicBezTo>
                      <a:pt x="54" y="8"/>
                      <a:pt x="54" y="6"/>
                      <a:pt x="54" y="6"/>
                    </a:cubicBezTo>
                    <a:cubicBezTo>
                      <a:pt x="54" y="4"/>
                      <a:pt x="57" y="5"/>
                      <a:pt x="58" y="5"/>
                    </a:cubicBezTo>
                    <a:cubicBezTo>
                      <a:pt x="59" y="4"/>
                      <a:pt x="55" y="4"/>
                      <a:pt x="55" y="4"/>
                    </a:cubicBezTo>
                    <a:cubicBezTo>
                      <a:pt x="53" y="4"/>
                      <a:pt x="51" y="3"/>
                      <a:pt x="49" y="4"/>
                    </a:cubicBezTo>
                    <a:cubicBezTo>
                      <a:pt x="47" y="5"/>
                      <a:pt x="46" y="8"/>
                      <a:pt x="44" y="7"/>
                    </a:cubicBezTo>
                    <a:cubicBezTo>
                      <a:pt x="41" y="7"/>
                      <a:pt x="40" y="7"/>
                      <a:pt x="38" y="5"/>
                    </a:cubicBezTo>
                    <a:cubicBezTo>
                      <a:pt x="36" y="3"/>
                      <a:pt x="32" y="5"/>
                      <a:pt x="29" y="5"/>
                    </a:cubicBezTo>
                    <a:cubicBezTo>
                      <a:pt x="27" y="5"/>
                      <a:pt x="27" y="4"/>
                      <a:pt x="26" y="2"/>
                    </a:cubicBezTo>
                    <a:cubicBezTo>
                      <a:pt x="25" y="0"/>
                      <a:pt x="23" y="0"/>
                      <a:pt x="20" y="0"/>
                    </a:cubicBezTo>
                    <a:cubicBezTo>
                      <a:pt x="19" y="0"/>
                      <a:pt x="11" y="1"/>
                      <a:pt x="11" y="4"/>
                    </a:cubicBezTo>
                    <a:cubicBezTo>
                      <a:pt x="11" y="7"/>
                      <a:pt x="15" y="8"/>
                      <a:pt x="13" y="12"/>
                    </a:cubicBezTo>
                    <a:cubicBezTo>
                      <a:pt x="11" y="14"/>
                      <a:pt x="7" y="10"/>
                      <a:pt x="8" y="8"/>
                    </a:cubicBezTo>
                    <a:cubicBezTo>
                      <a:pt x="8" y="7"/>
                      <a:pt x="10" y="6"/>
                      <a:pt x="10" y="5"/>
                    </a:cubicBezTo>
                    <a:cubicBezTo>
                      <a:pt x="11" y="3"/>
                      <a:pt x="8" y="2"/>
                      <a:pt x="8" y="1"/>
                    </a:cubicBezTo>
                    <a:cubicBezTo>
                      <a:pt x="5" y="3"/>
                      <a:pt x="4" y="4"/>
                      <a:pt x="4" y="7"/>
                    </a:cubicBezTo>
                    <a:cubicBezTo>
                      <a:pt x="3" y="8"/>
                      <a:pt x="0" y="12"/>
                      <a:pt x="3" y="12"/>
                    </a:cubicBezTo>
                    <a:cubicBezTo>
                      <a:pt x="3" y="12"/>
                      <a:pt x="4" y="12"/>
                      <a:pt x="5" y="13"/>
                    </a:cubicBezTo>
                    <a:cubicBezTo>
                      <a:pt x="5" y="14"/>
                      <a:pt x="6" y="15"/>
                      <a:pt x="7" y="16"/>
                    </a:cubicBezTo>
                    <a:cubicBezTo>
                      <a:pt x="9" y="18"/>
                      <a:pt x="5" y="22"/>
                      <a:pt x="10" y="23"/>
                    </a:cubicBezTo>
                    <a:cubicBezTo>
                      <a:pt x="10" y="23"/>
                      <a:pt x="12" y="23"/>
                      <a:pt x="13" y="23"/>
                    </a:cubicBezTo>
                    <a:cubicBezTo>
                      <a:pt x="14" y="23"/>
                      <a:pt x="14" y="22"/>
                      <a:pt x="15" y="22"/>
                    </a:cubicBezTo>
                    <a:cubicBezTo>
                      <a:pt x="18" y="22"/>
                      <a:pt x="19" y="25"/>
                      <a:pt x="21" y="27"/>
                    </a:cubicBezTo>
                    <a:cubicBezTo>
                      <a:pt x="21" y="27"/>
                      <a:pt x="22" y="28"/>
                      <a:pt x="23" y="27"/>
                    </a:cubicBezTo>
                    <a:cubicBezTo>
                      <a:pt x="23" y="26"/>
                      <a:pt x="24" y="27"/>
                      <a:pt x="26" y="27"/>
                    </a:cubicBezTo>
                    <a:cubicBezTo>
                      <a:pt x="28" y="28"/>
                      <a:pt x="33" y="25"/>
                      <a:pt x="31" y="29"/>
                    </a:cubicBezTo>
                    <a:cubicBezTo>
                      <a:pt x="29" y="32"/>
                      <a:pt x="29" y="35"/>
                      <a:pt x="31" y="38"/>
                    </a:cubicBezTo>
                    <a:cubicBezTo>
                      <a:pt x="31" y="39"/>
                      <a:pt x="32" y="40"/>
                      <a:pt x="32" y="41"/>
                    </a:cubicBezTo>
                    <a:cubicBezTo>
                      <a:pt x="32" y="42"/>
                      <a:pt x="29" y="43"/>
                      <a:pt x="30" y="44"/>
                    </a:cubicBezTo>
                    <a:cubicBezTo>
                      <a:pt x="33" y="47"/>
                      <a:pt x="34" y="55"/>
                      <a:pt x="40" y="53"/>
                    </a:cubicBezTo>
                    <a:cubicBezTo>
                      <a:pt x="41" y="53"/>
                      <a:pt x="41" y="54"/>
                      <a:pt x="42" y="54"/>
                    </a:cubicBezTo>
                    <a:cubicBezTo>
                      <a:pt x="43" y="54"/>
                      <a:pt x="44" y="53"/>
                      <a:pt x="45" y="52"/>
                    </a:cubicBezTo>
                    <a:cubicBezTo>
                      <a:pt x="47" y="51"/>
                      <a:pt x="48" y="49"/>
                      <a:pt x="51" y="47"/>
                    </a:cubicBezTo>
                    <a:cubicBezTo>
                      <a:pt x="53" y="46"/>
                      <a:pt x="49" y="46"/>
                      <a:pt x="49" y="44"/>
                    </a:cubicBezTo>
                    <a:cubicBezTo>
                      <a:pt x="49" y="43"/>
                      <a:pt x="48" y="42"/>
                      <a:pt x="48" y="41"/>
                    </a:cubicBezTo>
                    <a:cubicBezTo>
                      <a:pt x="48" y="40"/>
                      <a:pt x="45" y="39"/>
                      <a:pt x="45" y="38"/>
                    </a:cubicBezTo>
                    <a:cubicBezTo>
                      <a:pt x="45" y="37"/>
                      <a:pt x="51" y="38"/>
                      <a:pt x="52" y="38"/>
                    </a:cubicBezTo>
                    <a:cubicBezTo>
                      <a:pt x="54" y="38"/>
                      <a:pt x="53" y="39"/>
                      <a:pt x="54" y="40"/>
                    </a:cubicBezTo>
                    <a:cubicBezTo>
                      <a:pt x="55" y="40"/>
                      <a:pt x="55" y="38"/>
                      <a:pt x="56" y="38"/>
                    </a:cubicBezTo>
                    <a:cubicBezTo>
                      <a:pt x="57" y="37"/>
                      <a:pt x="60" y="37"/>
                      <a:pt x="62" y="36"/>
                    </a:cubicBezTo>
                    <a:cubicBezTo>
                      <a:pt x="63" y="35"/>
                      <a:pt x="65" y="34"/>
                      <a:pt x="67" y="33"/>
                    </a:cubicBezTo>
                    <a:cubicBezTo>
                      <a:pt x="66" y="31"/>
                      <a:pt x="63" y="30"/>
                      <a:pt x="63" y="2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19" name="Freeform 619"/>
              <p:cNvSpPr>
                <a:spLocks/>
              </p:cNvSpPr>
              <p:nvPr/>
            </p:nvSpPr>
            <p:spPr bwMode="auto">
              <a:xfrm>
                <a:off x="6558671" y="4115216"/>
                <a:ext cx="101196" cy="149171"/>
              </a:xfrm>
              <a:custGeom>
                <a:avLst/>
                <a:gdLst>
                  <a:gd name="T0" fmla="*/ 22 w 26"/>
                  <a:gd name="T1" fmla="*/ 29 h 38"/>
                  <a:gd name="T2" fmla="*/ 18 w 26"/>
                  <a:gd name="T3" fmla="*/ 21 h 38"/>
                  <a:gd name="T4" fmla="*/ 20 w 26"/>
                  <a:gd name="T5" fmla="*/ 18 h 38"/>
                  <a:gd name="T6" fmla="*/ 22 w 26"/>
                  <a:gd name="T7" fmla="*/ 15 h 38"/>
                  <a:gd name="T8" fmla="*/ 22 w 26"/>
                  <a:gd name="T9" fmla="*/ 13 h 38"/>
                  <a:gd name="T10" fmla="*/ 20 w 26"/>
                  <a:gd name="T11" fmla="*/ 11 h 38"/>
                  <a:gd name="T12" fmla="*/ 16 w 26"/>
                  <a:gd name="T13" fmla="*/ 7 h 38"/>
                  <a:gd name="T14" fmla="*/ 9 w 26"/>
                  <a:gd name="T15" fmla="*/ 0 h 38"/>
                  <a:gd name="T16" fmla="*/ 5 w 26"/>
                  <a:gd name="T17" fmla="*/ 5 h 38"/>
                  <a:gd name="T18" fmla="*/ 6 w 26"/>
                  <a:gd name="T19" fmla="*/ 8 h 38"/>
                  <a:gd name="T20" fmla="*/ 3 w 26"/>
                  <a:gd name="T21" fmla="*/ 10 h 38"/>
                  <a:gd name="T22" fmla="*/ 4 w 26"/>
                  <a:gd name="T23" fmla="*/ 16 h 38"/>
                  <a:gd name="T24" fmla="*/ 7 w 26"/>
                  <a:gd name="T25" fmla="*/ 18 h 38"/>
                  <a:gd name="T26" fmla="*/ 8 w 26"/>
                  <a:gd name="T27" fmla="*/ 20 h 38"/>
                  <a:gd name="T28" fmla="*/ 8 w 26"/>
                  <a:gd name="T29" fmla="*/ 27 h 38"/>
                  <a:gd name="T30" fmla="*/ 11 w 26"/>
                  <a:gd name="T31" fmla="*/ 35 h 38"/>
                  <a:gd name="T32" fmla="*/ 17 w 26"/>
                  <a:gd name="T33" fmla="*/ 35 h 38"/>
                  <a:gd name="T34" fmla="*/ 21 w 26"/>
                  <a:gd name="T35" fmla="*/ 34 h 38"/>
                  <a:gd name="T36" fmla="*/ 26 w 26"/>
                  <a:gd name="T37" fmla="*/ 34 h 38"/>
                  <a:gd name="T38" fmla="*/ 22 w 26"/>
                  <a:gd name="T39" fmla="*/ 29 h 38"/>
                  <a:gd name="T40" fmla="*/ 22 w 26"/>
                  <a:gd name="T41"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38">
                    <a:moveTo>
                      <a:pt x="22" y="29"/>
                    </a:moveTo>
                    <a:cubicBezTo>
                      <a:pt x="22" y="28"/>
                      <a:pt x="17" y="22"/>
                      <a:pt x="18" y="21"/>
                    </a:cubicBezTo>
                    <a:cubicBezTo>
                      <a:pt x="19" y="20"/>
                      <a:pt x="18" y="19"/>
                      <a:pt x="20" y="18"/>
                    </a:cubicBezTo>
                    <a:cubicBezTo>
                      <a:pt x="23" y="18"/>
                      <a:pt x="22" y="16"/>
                      <a:pt x="22" y="15"/>
                    </a:cubicBezTo>
                    <a:cubicBezTo>
                      <a:pt x="22" y="14"/>
                      <a:pt x="22" y="13"/>
                      <a:pt x="22" y="13"/>
                    </a:cubicBezTo>
                    <a:cubicBezTo>
                      <a:pt x="22" y="12"/>
                      <a:pt x="21" y="12"/>
                      <a:pt x="20" y="11"/>
                    </a:cubicBezTo>
                    <a:cubicBezTo>
                      <a:pt x="19" y="9"/>
                      <a:pt x="16" y="9"/>
                      <a:pt x="16" y="7"/>
                    </a:cubicBezTo>
                    <a:cubicBezTo>
                      <a:pt x="15" y="4"/>
                      <a:pt x="11" y="1"/>
                      <a:pt x="9" y="0"/>
                    </a:cubicBezTo>
                    <a:cubicBezTo>
                      <a:pt x="9" y="3"/>
                      <a:pt x="4" y="3"/>
                      <a:pt x="5" y="5"/>
                    </a:cubicBezTo>
                    <a:cubicBezTo>
                      <a:pt x="5" y="6"/>
                      <a:pt x="7" y="7"/>
                      <a:pt x="6" y="8"/>
                    </a:cubicBezTo>
                    <a:cubicBezTo>
                      <a:pt x="5" y="8"/>
                      <a:pt x="3" y="9"/>
                      <a:pt x="3" y="10"/>
                    </a:cubicBezTo>
                    <a:cubicBezTo>
                      <a:pt x="0" y="11"/>
                      <a:pt x="2" y="14"/>
                      <a:pt x="4" y="16"/>
                    </a:cubicBezTo>
                    <a:cubicBezTo>
                      <a:pt x="5" y="17"/>
                      <a:pt x="5" y="18"/>
                      <a:pt x="7" y="18"/>
                    </a:cubicBezTo>
                    <a:cubicBezTo>
                      <a:pt x="8" y="18"/>
                      <a:pt x="7" y="19"/>
                      <a:pt x="8" y="20"/>
                    </a:cubicBezTo>
                    <a:cubicBezTo>
                      <a:pt x="10" y="23"/>
                      <a:pt x="9" y="24"/>
                      <a:pt x="8" y="27"/>
                    </a:cubicBezTo>
                    <a:cubicBezTo>
                      <a:pt x="8" y="30"/>
                      <a:pt x="10" y="33"/>
                      <a:pt x="11" y="35"/>
                    </a:cubicBezTo>
                    <a:cubicBezTo>
                      <a:pt x="14" y="38"/>
                      <a:pt x="15" y="35"/>
                      <a:pt x="17" y="35"/>
                    </a:cubicBezTo>
                    <a:cubicBezTo>
                      <a:pt x="19" y="35"/>
                      <a:pt x="20" y="34"/>
                      <a:pt x="21" y="34"/>
                    </a:cubicBezTo>
                    <a:cubicBezTo>
                      <a:pt x="23" y="33"/>
                      <a:pt x="24" y="33"/>
                      <a:pt x="26" y="34"/>
                    </a:cubicBezTo>
                    <a:cubicBezTo>
                      <a:pt x="25" y="32"/>
                      <a:pt x="24" y="30"/>
                      <a:pt x="22" y="29"/>
                    </a:cubicBezTo>
                    <a:cubicBezTo>
                      <a:pt x="21" y="27"/>
                      <a:pt x="23" y="29"/>
                      <a:pt x="22" y="2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0" name="Freeform 620"/>
              <p:cNvSpPr>
                <a:spLocks/>
              </p:cNvSpPr>
              <p:nvPr/>
            </p:nvSpPr>
            <p:spPr bwMode="auto">
              <a:xfrm>
                <a:off x="6623916" y="4161832"/>
                <a:ext cx="86550" cy="90567"/>
              </a:xfrm>
              <a:custGeom>
                <a:avLst/>
                <a:gdLst>
                  <a:gd name="T0" fmla="*/ 19 w 22"/>
                  <a:gd name="T1" fmla="*/ 7 h 23"/>
                  <a:gd name="T2" fmla="*/ 22 w 22"/>
                  <a:gd name="T3" fmla="*/ 2 h 23"/>
                  <a:gd name="T4" fmla="*/ 12 w 22"/>
                  <a:gd name="T5" fmla="*/ 2 h 23"/>
                  <a:gd name="T6" fmla="*/ 9 w 22"/>
                  <a:gd name="T7" fmla="*/ 0 h 23"/>
                  <a:gd name="T8" fmla="*/ 5 w 22"/>
                  <a:gd name="T9" fmla="*/ 1 h 23"/>
                  <a:gd name="T10" fmla="*/ 4 w 22"/>
                  <a:gd name="T11" fmla="*/ 6 h 23"/>
                  <a:gd name="T12" fmla="*/ 1 w 22"/>
                  <a:gd name="T13" fmla="*/ 10 h 23"/>
                  <a:gd name="T14" fmla="*/ 4 w 22"/>
                  <a:gd name="T15" fmla="*/ 15 h 23"/>
                  <a:gd name="T16" fmla="*/ 9 w 22"/>
                  <a:gd name="T17" fmla="*/ 22 h 23"/>
                  <a:gd name="T18" fmla="*/ 12 w 22"/>
                  <a:gd name="T19" fmla="*/ 19 h 23"/>
                  <a:gd name="T20" fmla="*/ 16 w 22"/>
                  <a:gd name="T21" fmla="*/ 18 h 23"/>
                  <a:gd name="T22" fmla="*/ 19 w 22"/>
                  <a:gd name="T23" fmla="*/ 19 h 23"/>
                  <a:gd name="T24" fmla="*/ 20 w 22"/>
                  <a:gd name="T25" fmla="*/ 14 h 23"/>
                  <a:gd name="T26" fmla="*/ 19 w 22"/>
                  <a:gd name="T2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3">
                    <a:moveTo>
                      <a:pt x="19" y="7"/>
                    </a:moveTo>
                    <a:cubicBezTo>
                      <a:pt x="19" y="5"/>
                      <a:pt x="21" y="3"/>
                      <a:pt x="22" y="2"/>
                    </a:cubicBezTo>
                    <a:cubicBezTo>
                      <a:pt x="19" y="1"/>
                      <a:pt x="14" y="0"/>
                      <a:pt x="12" y="2"/>
                    </a:cubicBezTo>
                    <a:cubicBezTo>
                      <a:pt x="10" y="3"/>
                      <a:pt x="9" y="1"/>
                      <a:pt x="9" y="0"/>
                    </a:cubicBezTo>
                    <a:cubicBezTo>
                      <a:pt x="8" y="0"/>
                      <a:pt x="7" y="2"/>
                      <a:pt x="5" y="1"/>
                    </a:cubicBezTo>
                    <a:cubicBezTo>
                      <a:pt x="5" y="2"/>
                      <a:pt x="7" y="6"/>
                      <a:pt x="4" y="6"/>
                    </a:cubicBezTo>
                    <a:cubicBezTo>
                      <a:pt x="2" y="7"/>
                      <a:pt x="0" y="8"/>
                      <a:pt x="1" y="10"/>
                    </a:cubicBezTo>
                    <a:cubicBezTo>
                      <a:pt x="2" y="12"/>
                      <a:pt x="3" y="13"/>
                      <a:pt x="4" y="15"/>
                    </a:cubicBezTo>
                    <a:cubicBezTo>
                      <a:pt x="5" y="17"/>
                      <a:pt x="7" y="19"/>
                      <a:pt x="9" y="22"/>
                    </a:cubicBezTo>
                    <a:cubicBezTo>
                      <a:pt x="12" y="23"/>
                      <a:pt x="10" y="19"/>
                      <a:pt x="12" y="19"/>
                    </a:cubicBezTo>
                    <a:cubicBezTo>
                      <a:pt x="14" y="19"/>
                      <a:pt x="15" y="19"/>
                      <a:pt x="16" y="18"/>
                    </a:cubicBezTo>
                    <a:cubicBezTo>
                      <a:pt x="17" y="18"/>
                      <a:pt x="17" y="20"/>
                      <a:pt x="19" y="19"/>
                    </a:cubicBezTo>
                    <a:cubicBezTo>
                      <a:pt x="20" y="17"/>
                      <a:pt x="21" y="16"/>
                      <a:pt x="20" y="14"/>
                    </a:cubicBezTo>
                    <a:cubicBezTo>
                      <a:pt x="20" y="12"/>
                      <a:pt x="19" y="9"/>
                      <a:pt x="19"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1" name="Freeform 621"/>
              <p:cNvSpPr>
                <a:spLocks/>
              </p:cNvSpPr>
              <p:nvPr/>
            </p:nvSpPr>
            <p:spPr bwMode="auto">
              <a:xfrm>
                <a:off x="6694488" y="4169825"/>
                <a:ext cx="62582" cy="70591"/>
              </a:xfrm>
              <a:custGeom>
                <a:avLst/>
                <a:gdLst>
                  <a:gd name="T0" fmla="*/ 12 w 16"/>
                  <a:gd name="T1" fmla="*/ 5 h 18"/>
                  <a:gd name="T2" fmla="*/ 5 w 16"/>
                  <a:gd name="T3" fmla="*/ 1 h 18"/>
                  <a:gd name="T4" fmla="*/ 1 w 16"/>
                  <a:gd name="T5" fmla="*/ 6 h 18"/>
                  <a:gd name="T6" fmla="*/ 2 w 16"/>
                  <a:gd name="T7" fmla="*/ 12 h 18"/>
                  <a:gd name="T8" fmla="*/ 0 w 16"/>
                  <a:gd name="T9" fmla="*/ 17 h 18"/>
                  <a:gd name="T10" fmla="*/ 4 w 16"/>
                  <a:gd name="T11" fmla="*/ 17 h 18"/>
                  <a:gd name="T12" fmla="*/ 9 w 16"/>
                  <a:gd name="T13" fmla="*/ 17 h 18"/>
                  <a:gd name="T14" fmla="*/ 16 w 16"/>
                  <a:gd name="T15" fmla="*/ 8 h 18"/>
                  <a:gd name="T16" fmla="*/ 12 w 16"/>
                  <a:gd name="T17" fmla="*/ 5 h 18"/>
                  <a:gd name="T18" fmla="*/ 12 w 16"/>
                  <a:gd name="T19"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8">
                    <a:moveTo>
                      <a:pt x="12" y="5"/>
                    </a:moveTo>
                    <a:cubicBezTo>
                      <a:pt x="10" y="3"/>
                      <a:pt x="8" y="1"/>
                      <a:pt x="5" y="1"/>
                    </a:cubicBezTo>
                    <a:cubicBezTo>
                      <a:pt x="3" y="0"/>
                      <a:pt x="0" y="4"/>
                      <a:pt x="1" y="6"/>
                    </a:cubicBezTo>
                    <a:cubicBezTo>
                      <a:pt x="1" y="8"/>
                      <a:pt x="2" y="10"/>
                      <a:pt x="2" y="12"/>
                    </a:cubicBezTo>
                    <a:cubicBezTo>
                      <a:pt x="3" y="14"/>
                      <a:pt x="1" y="16"/>
                      <a:pt x="0" y="17"/>
                    </a:cubicBezTo>
                    <a:cubicBezTo>
                      <a:pt x="1" y="18"/>
                      <a:pt x="3" y="17"/>
                      <a:pt x="4" y="17"/>
                    </a:cubicBezTo>
                    <a:cubicBezTo>
                      <a:pt x="6" y="17"/>
                      <a:pt x="7" y="18"/>
                      <a:pt x="9" y="17"/>
                    </a:cubicBezTo>
                    <a:cubicBezTo>
                      <a:pt x="12" y="16"/>
                      <a:pt x="13" y="10"/>
                      <a:pt x="16" y="8"/>
                    </a:cubicBezTo>
                    <a:cubicBezTo>
                      <a:pt x="14" y="7"/>
                      <a:pt x="13" y="6"/>
                      <a:pt x="12" y="5"/>
                    </a:cubicBezTo>
                    <a:cubicBezTo>
                      <a:pt x="10" y="4"/>
                      <a:pt x="13" y="6"/>
                      <a:pt x="12"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2" name="Freeform 622"/>
              <p:cNvSpPr>
                <a:spLocks/>
              </p:cNvSpPr>
              <p:nvPr/>
            </p:nvSpPr>
            <p:spPr bwMode="auto">
              <a:xfrm>
                <a:off x="6136575" y="4036636"/>
                <a:ext cx="315575" cy="328976"/>
              </a:xfrm>
              <a:custGeom>
                <a:avLst/>
                <a:gdLst>
                  <a:gd name="T0" fmla="*/ 76 w 81"/>
                  <a:gd name="T1" fmla="*/ 39 h 84"/>
                  <a:gd name="T2" fmla="*/ 74 w 81"/>
                  <a:gd name="T3" fmla="*/ 32 h 84"/>
                  <a:gd name="T4" fmla="*/ 69 w 81"/>
                  <a:gd name="T5" fmla="*/ 33 h 84"/>
                  <a:gd name="T6" fmla="*/ 58 w 81"/>
                  <a:gd name="T7" fmla="*/ 28 h 84"/>
                  <a:gd name="T8" fmla="*/ 53 w 81"/>
                  <a:gd name="T9" fmla="*/ 20 h 84"/>
                  <a:gd name="T10" fmla="*/ 50 w 81"/>
                  <a:gd name="T11" fmla="*/ 15 h 84"/>
                  <a:gd name="T12" fmla="*/ 56 w 81"/>
                  <a:gd name="T13" fmla="*/ 5 h 84"/>
                  <a:gd name="T14" fmla="*/ 56 w 81"/>
                  <a:gd name="T15" fmla="*/ 1 h 84"/>
                  <a:gd name="T16" fmla="*/ 44 w 81"/>
                  <a:gd name="T17" fmla="*/ 8 h 84"/>
                  <a:gd name="T18" fmla="*/ 36 w 81"/>
                  <a:gd name="T19" fmla="*/ 16 h 84"/>
                  <a:gd name="T20" fmla="*/ 31 w 81"/>
                  <a:gd name="T21" fmla="*/ 23 h 84"/>
                  <a:gd name="T22" fmla="*/ 25 w 81"/>
                  <a:gd name="T23" fmla="*/ 17 h 84"/>
                  <a:gd name="T24" fmla="*/ 7 w 81"/>
                  <a:gd name="T25" fmla="*/ 18 h 84"/>
                  <a:gd name="T26" fmla="*/ 1 w 81"/>
                  <a:gd name="T27" fmla="*/ 16 h 84"/>
                  <a:gd name="T28" fmla="*/ 1 w 81"/>
                  <a:gd name="T29" fmla="*/ 21 h 84"/>
                  <a:gd name="T30" fmla="*/ 8 w 81"/>
                  <a:gd name="T31" fmla="*/ 24 h 84"/>
                  <a:gd name="T32" fmla="*/ 11 w 81"/>
                  <a:gd name="T33" fmla="*/ 26 h 84"/>
                  <a:gd name="T34" fmla="*/ 13 w 81"/>
                  <a:gd name="T35" fmla="*/ 23 h 84"/>
                  <a:gd name="T36" fmla="*/ 20 w 81"/>
                  <a:gd name="T37" fmla="*/ 18 h 84"/>
                  <a:gd name="T38" fmla="*/ 24 w 81"/>
                  <a:gd name="T39" fmla="*/ 20 h 84"/>
                  <a:gd name="T40" fmla="*/ 25 w 81"/>
                  <a:gd name="T41" fmla="*/ 26 h 84"/>
                  <a:gd name="T42" fmla="*/ 28 w 81"/>
                  <a:gd name="T43" fmla="*/ 42 h 84"/>
                  <a:gd name="T44" fmla="*/ 28 w 81"/>
                  <a:gd name="T45" fmla="*/ 47 h 84"/>
                  <a:gd name="T46" fmla="*/ 22 w 81"/>
                  <a:gd name="T47" fmla="*/ 53 h 84"/>
                  <a:gd name="T48" fmla="*/ 26 w 81"/>
                  <a:gd name="T49" fmla="*/ 58 h 84"/>
                  <a:gd name="T50" fmla="*/ 34 w 81"/>
                  <a:gd name="T51" fmla="*/ 61 h 84"/>
                  <a:gd name="T52" fmla="*/ 41 w 81"/>
                  <a:gd name="T53" fmla="*/ 64 h 84"/>
                  <a:gd name="T54" fmla="*/ 54 w 81"/>
                  <a:gd name="T55" fmla="*/ 76 h 84"/>
                  <a:gd name="T56" fmla="*/ 60 w 81"/>
                  <a:gd name="T57" fmla="*/ 75 h 84"/>
                  <a:gd name="T58" fmla="*/ 64 w 81"/>
                  <a:gd name="T59" fmla="*/ 80 h 84"/>
                  <a:gd name="T60" fmla="*/ 65 w 81"/>
                  <a:gd name="T61" fmla="*/ 84 h 84"/>
                  <a:gd name="T62" fmla="*/ 65 w 81"/>
                  <a:gd name="T63" fmla="*/ 63 h 84"/>
                  <a:gd name="T64" fmla="*/ 70 w 81"/>
                  <a:gd name="T65" fmla="*/ 58 h 84"/>
                  <a:gd name="T66" fmla="*/ 66 w 81"/>
                  <a:gd name="T67" fmla="*/ 55 h 84"/>
                  <a:gd name="T68" fmla="*/ 79 w 81"/>
                  <a:gd name="T69" fmla="*/ 53 h 84"/>
                  <a:gd name="T70" fmla="*/ 77 w 81"/>
                  <a:gd name="T71"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84">
                    <a:moveTo>
                      <a:pt x="77" y="48"/>
                    </a:moveTo>
                    <a:cubicBezTo>
                      <a:pt x="81" y="45"/>
                      <a:pt x="76" y="42"/>
                      <a:pt x="76" y="39"/>
                    </a:cubicBezTo>
                    <a:cubicBezTo>
                      <a:pt x="76" y="37"/>
                      <a:pt x="78" y="35"/>
                      <a:pt x="78" y="33"/>
                    </a:cubicBezTo>
                    <a:cubicBezTo>
                      <a:pt x="79" y="30"/>
                      <a:pt x="75" y="32"/>
                      <a:pt x="74" y="32"/>
                    </a:cubicBezTo>
                    <a:cubicBezTo>
                      <a:pt x="73" y="32"/>
                      <a:pt x="72" y="32"/>
                      <a:pt x="71" y="32"/>
                    </a:cubicBezTo>
                    <a:cubicBezTo>
                      <a:pt x="70" y="32"/>
                      <a:pt x="70" y="33"/>
                      <a:pt x="69" y="33"/>
                    </a:cubicBezTo>
                    <a:cubicBezTo>
                      <a:pt x="68" y="33"/>
                      <a:pt x="67" y="30"/>
                      <a:pt x="66" y="30"/>
                    </a:cubicBezTo>
                    <a:cubicBezTo>
                      <a:pt x="64" y="26"/>
                      <a:pt x="62" y="28"/>
                      <a:pt x="58" y="28"/>
                    </a:cubicBezTo>
                    <a:cubicBezTo>
                      <a:pt x="56" y="28"/>
                      <a:pt x="55" y="28"/>
                      <a:pt x="54" y="26"/>
                    </a:cubicBezTo>
                    <a:cubicBezTo>
                      <a:pt x="53" y="24"/>
                      <a:pt x="56" y="22"/>
                      <a:pt x="53" y="20"/>
                    </a:cubicBezTo>
                    <a:cubicBezTo>
                      <a:pt x="52" y="19"/>
                      <a:pt x="52" y="17"/>
                      <a:pt x="50" y="17"/>
                    </a:cubicBezTo>
                    <a:cubicBezTo>
                      <a:pt x="48" y="17"/>
                      <a:pt x="49" y="17"/>
                      <a:pt x="50" y="15"/>
                    </a:cubicBezTo>
                    <a:cubicBezTo>
                      <a:pt x="51" y="13"/>
                      <a:pt x="50" y="11"/>
                      <a:pt x="51" y="9"/>
                    </a:cubicBezTo>
                    <a:cubicBezTo>
                      <a:pt x="52" y="7"/>
                      <a:pt x="54" y="6"/>
                      <a:pt x="56" y="5"/>
                    </a:cubicBezTo>
                    <a:cubicBezTo>
                      <a:pt x="57" y="4"/>
                      <a:pt x="59" y="4"/>
                      <a:pt x="60" y="2"/>
                    </a:cubicBezTo>
                    <a:cubicBezTo>
                      <a:pt x="60" y="0"/>
                      <a:pt x="56" y="0"/>
                      <a:pt x="56" y="1"/>
                    </a:cubicBezTo>
                    <a:cubicBezTo>
                      <a:pt x="54" y="3"/>
                      <a:pt x="51" y="6"/>
                      <a:pt x="48" y="6"/>
                    </a:cubicBezTo>
                    <a:cubicBezTo>
                      <a:pt x="45" y="6"/>
                      <a:pt x="45" y="6"/>
                      <a:pt x="44" y="8"/>
                    </a:cubicBezTo>
                    <a:cubicBezTo>
                      <a:pt x="43" y="10"/>
                      <a:pt x="43" y="7"/>
                      <a:pt x="41" y="7"/>
                    </a:cubicBezTo>
                    <a:cubicBezTo>
                      <a:pt x="37" y="8"/>
                      <a:pt x="39" y="14"/>
                      <a:pt x="36" y="16"/>
                    </a:cubicBezTo>
                    <a:cubicBezTo>
                      <a:pt x="35" y="17"/>
                      <a:pt x="33" y="18"/>
                      <a:pt x="32" y="20"/>
                    </a:cubicBezTo>
                    <a:cubicBezTo>
                      <a:pt x="32" y="20"/>
                      <a:pt x="32" y="23"/>
                      <a:pt x="31" y="23"/>
                    </a:cubicBezTo>
                    <a:cubicBezTo>
                      <a:pt x="30" y="21"/>
                      <a:pt x="29" y="20"/>
                      <a:pt x="28" y="19"/>
                    </a:cubicBezTo>
                    <a:cubicBezTo>
                      <a:pt x="27" y="17"/>
                      <a:pt x="26" y="17"/>
                      <a:pt x="25" y="17"/>
                    </a:cubicBezTo>
                    <a:cubicBezTo>
                      <a:pt x="21" y="16"/>
                      <a:pt x="19" y="13"/>
                      <a:pt x="15" y="16"/>
                    </a:cubicBezTo>
                    <a:cubicBezTo>
                      <a:pt x="13" y="17"/>
                      <a:pt x="9" y="20"/>
                      <a:pt x="7" y="18"/>
                    </a:cubicBezTo>
                    <a:cubicBezTo>
                      <a:pt x="6" y="17"/>
                      <a:pt x="5" y="17"/>
                      <a:pt x="4" y="16"/>
                    </a:cubicBezTo>
                    <a:cubicBezTo>
                      <a:pt x="2" y="16"/>
                      <a:pt x="3" y="14"/>
                      <a:pt x="1" y="16"/>
                    </a:cubicBezTo>
                    <a:cubicBezTo>
                      <a:pt x="0" y="17"/>
                      <a:pt x="1" y="17"/>
                      <a:pt x="2" y="18"/>
                    </a:cubicBezTo>
                    <a:cubicBezTo>
                      <a:pt x="2" y="19"/>
                      <a:pt x="1" y="20"/>
                      <a:pt x="1" y="21"/>
                    </a:cubicBezTo>
                    <a:cubicBezTo>
                      <a:pt x="3" y="21"/>
                      <a:pt x="5" y="22"/>
                      <a:pt x="6" y="22"/>
                    </a:cubicBezTo>
                    <a:cubicBezTo>
                      <a:pt x="7" y="23"/>
                      <a:pt x="8" y="23"/>
                      <a:pt x="8" y="24"/>
                    </a:cubicBezTo>
                    <a:cubicBezTo>
                      <a:pt x="9" y="25"/>
                      <a:pt x="9" y="24"/>
                      <a:pt x="10" y="24"/>
                    </a:cubicBezTo>
                    <a:cubicBezTo>
                      <a:pt x="10" y="23"/>
                      <a:pt x="10" y="26"/>
                      <a:pt x="11" y="26"/>
                    </a:cubicBezTo>
                    <a:cubicBezTo>
                      <a:pt x="12" y="27"/>
                      <a:pt x="13" y="26"/>
                      <a:pt x="15" y="25"/>
                    </a:cubicBezTo>
                    <a:cubicBezTo>
                      <a:pt x="16" y="25"/>
                      <a:pt x="13" y="23"/>
                      <a:pt x="13" y="23"/>
                    </a:cubicBezTo>
                    <a:cubicBezTo>
                      <a:pt x="13" y="22"/>
                      <a:pt x="16" y="20"/>
                      <a:pt x="16" y="19"/>
                    </a:cubicBezTo>
                    <a:cubicBezTo>
                      <a:pt x="17" y="18"/>
                      <a:pt x="19" y="17"/>
                      <a:pt x="20" y="18"/>
                    </a:cubicBezTo>
                    <a:cubicBezTo>
                      <a:pt x="21" y="18"/>
                      <a:pt x="23" y="19"/>
                      <a:pt x="23" y="19"/>
                    </a:cubicBezTo>
                    <a:cubicBezTo>
                      <a:pt x="23" y="20"/>
                      <a:pt x="23" y="20"/>
                      <a:pt x="24" y="20"/>
                    </a:cubicBezTo>
                    <a:cubicBezTo>
                      <a:pt x="24" y="21"/>
                      <a:pt x="23" y="22"/>
                      <a:pt x="23" y="22"/>
                    </a:cubicBezTo>
                    <a:cubicBezTo>
                      <a:pt x="23" y="23"/>
                      <a:pt x="25" y="25"/>
                      <a:pt x="25" y="26"/>
                    </a:cubicBezTo>
                    <a:cubicBezTo>
                      <a:pt x="27" y="29"/>
                      <a:pt x="29" y="29"/>
                      <a:pt x="29" y="33"/>
                    </a:cubicBezTo>
                    <a:cubicBezTo>
                      <a:pt x="29" y="36"/>
                      <a:pt x="29" y="39"/>
                      <a:pt x="28" y="42"/>
                    </a:cubicBezTo>
                    <a:cubicBezTo>
                      <a:pt x="28" y="43"/>
                      <a:pt x="30" y="43"/>
                      <a:pt x="30" y="44"/>
                    </a:cubicBezTo>
                    <a:cubicBezTo>
                      <a:pt x="29" y="45"/>
                      <a:pt x="28" y="46"/>
                      <a:pt x="28" y="47"/>
                    </a:cubicBezTo>
                    <a:cubicBezTo>
                      <a:pt x="27" y="48"/>
                      <a:pt x="27" y="50"/>
                      <a:pt x="26" y="50"/>
                    </a:cubicBezTo>
                    <a:cubicBezTo>
                      <a:pt x="24" y="51"/>
                      <a:pt x="22" y="50"/>
                      <a:pt x="22" y="53"/>
                    </a:cubicBezTo>
                    <a:cubicBezTo>
                      <a:pt x="22" y="55"/>
                      <a:pt x="19" y="55"/>
                      <a:pt x="22" y="56"/>
                    </a:cubicBezTo>
                    <a:cubicBezTo>
                      <a:pt x="23" y="57"/>
                      <a:pt x="24" y="57"/>
                      <a:pt x="26" y="58"/>
                    </a:cubicBezTo>
                    <a:cubicBezTo>
                      <a:pt x="27" y="59"/>
                      <a:pt x="28" y="60"/>
                      <a:pt x="29" y="61"/>
                    </a:cubicBezTo>
                    <a:cubicBezTo>
                      <a:pt x="31" y="62"/>
                      <a:pt x="32" y="61"/>
                      <a:pt x="34" y="61"/>
                    </a:cubicBezTo>
                    <a:cubicBezTo>
                      <a:pt x="35" y="61"/>
                      <a:pt x="36" y="62"/>
                      <a:pt x="38" y="63"/>
                    </a:cubicBezTo>
                    <a:cubicBezTo>
                      <a:pt x="39" y="63"/>
                      <a:pt x="40" y="63"/>
                      <a:pt x="41" y="64"/>
                    </a:cubicBezTo>
                    <a:cubicBezTo>
                      <a:pt x="44" y="66"/>
                      <a:pt x="46" y="68"/>
                      <a:pt x="48" y="71"/>
                    </a:cubicBezTo>
                    <a:cubicBezTo>
                      <a:pt x="49" y="74"/>
                      <a:pt x="50" y="75"/>
                      <a:pt x="54" y="76"/>
                    </a:cubicBezTo>
                    <a:cubicBezTo>
                      <a:pt x="55" y="76"/>
                      <a:pt x="56" y="75"/>
                      <a:pt x="57" y="74"/>
                    </a:cubicBezTo>
                    <a:cubicBezTo>
                      <a:pt x="58" y="74"/>
                      <a:pt x="59" y="76"/>
                      <a:pt x="60" y="75"/>
                    </a:cubicBezTo>
                    <a:cubicBezTo>
                      <a:pt x="62" y="74"/>
                      <a:pt x="64" y="75"/>
                      <a:pt x="65" y="76"/>
                    </a:cubicBezTo>
                    <a:cubicBezTo>
                      <a:pt x="65" y="77"/>
                      <a:pt x="64" y="79"/>
                      <a:pt x="64" y="80"/>
                    </a:cubicBezTo>
                    <a:cubicBezTo>
                      <a:pt x="63" y="81"/>
                      <a:pt x="62" y="81"/>
                      <a:pt x="64" y="82"/>
                    </a:cubicBezTo>
                    <a:cubicBezTo>
                      <a:pt x="64" y="82"/>
                      <a:pt x="66" y="84"/>
                      <a:pt x="65" y="84"/>
                    </a:cubicBezTo>
                    <a:cubicBezTo>
                      <a:pt x="67" y="84"/>
                      <a:pt x="68" y="73"/>
                      <a:pt x="69" y="71"/>
                    </a:cubicBezTo>
                    <a:cubicBezTo>
                      <a:pt x="69" y="67"/>
                      <a:pt x="66" y="66"/>
                      <a:pt x="65" y="63"/>
                    </a:cubicBezTo>
                    <a:cubicBezTo>
                      <a:pt x="65" y="61"/>
                      <a:pt x="65" y="60"/>
                      <a:pt x="66" y="60"/>
                    </a:cubicBezTo>
                    <a:cubicBezTo>
                      <a:pt x="67" y="60"/>
                      <a:pt x="70" y="59"/>
                      <a:pt x="70" y="58"/>
                    </a:cubicBezTo>
                    <a:cubicBezTo>
                      <a:pt x="69" y="58"/>
                      <a:pt x="67" y="58"/>
                      <a:pt x="67" y="57"/>
                    </a:cubicBezTo>
                    <a:cubicBezTo>
                      <a:pt x="66" y="57"/>
                      <a:pt x="66" y="55"/>
                      <a:pt x="66" y="55"/>
                    </a:cubicBezTo>
                    <a:cubicBezTo>
                      <a:pt x="68" y="55"/>
                      <a:pt x="70" y="55"/>
                      <a:pt x="72" y="55"/>
                    </a:cubicBezTo>
                    <a:cubicBezTo>
                      <a:pt x="73" y="55"/>
                      <a:pt x="79" y="52"/>
                      <a:pt x="79" y="53"/>
                    </a:cubicBezTo>
                    <a:cubicBezTo>
                      <a:pt x="79" y="51"/>
                      <a:pt x="76" y="48"/>
                      <a:pt x="77" y="48"/>
                    </a:cubicBezTo>
                    <a:cubicBezTo>
                      <a:pt x="78" y="47"/>
                      <a:pt x="76" y="48"/>
                      <a:pt x="77" y="4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3" name="Freeform 623"/>
              <p:cNvSpPr>
                <a:spLocks/>
              </p:cNvSpPr>
              <p:nvPr/>
            </p:nvSpPr>
            <p:spPr bwMode="auto">
              <a:xfrm>
                <a:off x="6179183" y="4256396"/>
                <a:ext cx="109185" cy="129194"/>
              </a:xfrm>
              <a:custGeom>
                <a:avLst/>
                <a:gdLst>
                  <a:gd name="T0" fmla="*/ 20 w 28"/>
                  <a:gd name="T1" fmla="*/ 6 h 33"/>
                  <a:gd name="T2" fmla="*/ 15 w 28"/>
                  <a:gd name="T3" fmla="*/ 3 h 33"/>
                  <a:gd name="T4" fmla="*/ 10 w 28"/>
                  <a:gd name="T5" fmla="*/ 0 h 33"/>
                  <a:gd name="T6" fmla="*/ 4 w 28"/>
                  <a:gd name="T7" fmla="*/ 4 h 33"/>
                  <a:gd name="T8" fmla="*/ 3 w 28"/>
                  <a:gd name="T9" fmla="*/ 7 h 33"/>
                  <a:gd name="T10" fmla="*/ 2 w 28"/>
                  <a:gd name="T11" fmla="*/ 10 h 33"/>
                  <a:gd name="T12" fmla="*/ 0 w 28"/>
                  <a:gd name="T13" fmla="*/ 13 h 33"/>
                  <a:gd name="T14" fmla="*/ 0 w 28"/>
                  <a:gd name="T15" fmla="*/ 15 h 33"/>
                  <a:gd name="T16" fmla="*/ 0 w 28"/>
                  <a:gd name="T17" fmla="*/ 18 h 33"/>
                  <a:gd name="T18" fmla="*/ 2 w 28"/>
                  <a:gd name="T19" fmla="*/ 20 h 33"/>
                  <a:gd name="T20" fmla="*/ 5 w 28"/>
                  <a:gd name="T21" fmla="*/ 18 h 33"/>
                  <a:gd name="T22" fmla="*/ 5 w 28"/>
                  <a:gd name="T23" fmla="*/ 20 h 33"/>
                  <a:gd name="T24" fmla="*/ 3 w 28"/>
                  <a:gd name="T25" fmla="*/ 24 h 33"/>
                  <a:gd name="T26" fmla="*/ 3 w 28"/>
                  <a:gd name="T27" fmla="*/ 26 h 33"/>
                  <a:gd name="T28" fmla="*/ 3 w 28"/>
                  <a:gd name="T29" fmla="*/ 28 h 33"/>
                  <a:gd name="T30" fmla="*/ 8 w 28"/>
                  <a:gd name="T31" fmla="*/ 32 h 33"/>
                  <a:gd name="T32" fmla="*/ 11 w 28"/>
                  <a:gd name="T33" fmla="*/ 29 h 33"/>
                  <a:gd name="T34" fmla="*/ 16 w 28"/>
                  <a:gd name="T35" fmla="*/ 22 h 33"/>
                  <a:gd name="T36" fmla="*/ 22 w 28"/>
                  <a:gd name="T37" fmla="*/ 19 h 33"/>
                  <a:gd name="T38" fmla="*/ 27 w 28"/>
                  <a:gd name="T39" fmla="*/ 13 h 33"/>
                  <a:gd name="T40" fmla="*/ 27 w 28"/>
                  <a:gd name="T41" fmla="*/ 8 h 33"/>
                  <a:gd name="T42" fmla="*/ 24 w 28"/>
                  <a:gd name="T43" fmla="*/ 5 h 33"/>
                  <a:gd name="T44" fmla="*/ 20 w 28"/>
                  <a:gd name="T45"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33">
                    <a:moveTo>
                      <a:pt x="20" y="6"/>
                    </a:moveTo>
                    <a:cubicBezTo>
                      <a:pt x="18" y="6"/>
                      <a:pt x="17" y="4"/>
                      <a:pt x="15" y="3"/>
                    </a:cubicBezTo>
                    <a:cubicBezTo>
                      <a:pt x="14" y="2"/>
                      <a:pt x="12" y="0"/>
                      <a:pt x="10" y="0"/>
                    </a:cubicBezTo>
                    <a:cubicBezTo>
                      <a:pt x="10" y="3"/>
                      <a:pt x="4" y="1"/>
                      <a:pt x="4" y="4"/>
                    </a:cubicBezTo>
                    <a:cubicBezTo>
                      <a:pt x="4" y="6"/>
                      <a:pt x="4" y="6"/>
                      <a:pt x="3" y="7"/>
                    </a:cubicBezTo>
                    <a:cubicBezTo>
                      <a:pt x="1" y="8"/>
                      <a:pt x="2" y="9"/>
                      <a:pt x="2" y="10"/>
                    </a:cubicBezTo>
                    <a:cubicBezTo>
                      <a:pt x="2" y="11"/>
                      <a:pt x="1" y="12"/>
                      <a:pt x="0" y="13"/>
                    </a:cubicBezTo>
                    <a:cubicBezTo>
                      <a:pt x="0" y="13"/>
                      <a:pt x="0" y="14"/>
                      <a:pt x="0" y="15"/>
                    </a:cubicBezTo>
                    <a:cubicBezTo>
                      <a:pt x="1" y="16"/>
                      <a:pt x="0" y="17"/>
                      <a:pt x="0" y="18"/>
                    </a:cubicBezTo>
                    <a:cubicBezTo>
                      <a:pt x="0" y="18"/>
                      <a:pt x="1" y="21"/>
                      <a:pt x="2" y="20"/>
                    </a:cubicBezTo>
                    <a:cubicBezTo>
                      <a:pt x="4" y="20"/>
                      <a:pt x="4" y="18"/>
                      <a:pt x="5" y="18"/>
                    </a:cubicBezTo>
                    <a:cubicBezTo>
                      <a:pt x="4" y="18"/>
                      <a:pt x="6" y="20"/>
                      <a:pt x="5" y="20"/>
                    </a:cubicBezTo>
                    <a:cubicBezTo>
                      <a:pt x="5" y="22"/>
                      <a:pt x="5" y="23"/>
                      <a:pt x="3" y="24"/>
                    </a:cubicBezTo>
                    <a:cubicBezTo>
                      <a:pt x="3" y="24"/>
                      <a:pt x="4" y="26"/>
                      <a:pt x="3" y="26"/>
                    </a:cubicBezTo>
                    <a:cubicBezTo>
                      <a:pt x="3" y="27"/>
                      <a:pt x="2" y="27"/>
                      <a:pt x="3" y="28"/>
                    </a:cubicBezTo>
                    <a:cubicBezTo>
                      <a:pt x="5" y="29"/>
                      <a:pt x="6" y="29"/>
                      <a:pt x="8" y="32"/>
                    </a:cubicBezTo>
                    <a:cubicBezTo>
                      <a:pt x="9" y="33"/>
                      <a:pt x="10" y="29"/>
                      <a:pt x="11" y="29"/>
                    </a:cubicBezTo>
                    <a:cubicBezTo>
                      <a:pt x="12" y="26"/>
                      <a:pt x="13" y="23"/>
                      <a:pt x="16" y="22"/>
                    </a:cubicBezTo>
                    <a:cubicBezTo>
                      <a:pt x="18" y="21"/>
                      <a:pt x="20" y="21"/>
                      <a:pt x="22" y="19"/>
                    </a:cubicBezTo>
                    <a:cubicBezTo>
                      <a:pt x="24" y="18"/>
                      <a:pt x="26" y="16"/>
                      <a:pt x="27" y="13"/>
                    </a:cubicBezTo>
                    <a:cubicBezTo>
                      <a:pt x="27" y="11"/>
                      <a:pt x="28" y="10"/>
                      <a:pt x="27" y="8"/>
                    </a:cubicBezTo>
                    <a:cubicBezTo>
                      <a:pt x="26" y="7"/>
                      <a:pt x="25" y="6"/>
                      <a:pt x="24" y="5"/>
                    </a:cubicBezTo>
                    <a:cubicBezTo>
                      <a:pt x="23" y="5"/>
                      <a:pt x="21" y="6"/>
                      <a:pt x="20"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4" name="Freeform 624"/>
              <p:cNvSpPr>
                <a:spLocks/>
              </p:cNvSpPr>
              <p:nvPr/>
            </p:nvSpPr>
            <p:spPr bwMode="auto">
              <a:xfrm>
                <a:off x="6167200" y="4280370"/>
                <a:ext cx="250329" cy="371596"/>
              </a:xfrm>
              <a:custGeom>
                <a:avLst/>
                <a:gdLst>
                  <a:gd name="T0" fmla="*/ 57 w 64"/>
                  <a:gd name="T1" fmla="*/ 21 h 95"/>
                  <a:gd name="T2" fmla="*/ 56 w 64"/>
                  <a:gd name="T3" fmla="*/ 14 h 95"/>
                  <a:gd name="T4" fmla="*/ 50 w 64"/>
                  <a:gd name="T5" fmla="*/ 13 h 95"/>
                  <a:gd name="T6" fmla="*/ 46 w 64"/>
                  <a:gd name="T7" fmla="*/ 14 h 95"/>
                  <a:gd name="T8" fmla="*/ 41 w 64"/>
                  <a:gd name="T9" fmla="*/ 11 h 95"/>
                  <a:gd name="T10" fmla="*/ 38 w 64"/>
                  <a:gd name="T11" fmla="*/ 6 h 95"/>
                  <a:gd name="T12" fmla="*/ 33 w 64"/>
                  <a:gd name="T13" fmla="*/ 2 h 95"/>
                  <a:gd name="T14" fmla="*/ 28 w 64"/>
                  <a:gd name="T15" fmla="*/ 0 h 95"/>
                  <a:gd name="T16" fmla="*/ 31 w 64"/>
                  <a:gd name="T17" fmla="*/ 5 h 95"/>
                  <a:gd name="T18" fmla="*/ 28 w 64"/>
                  <a:gd name="T19" fmla="*/ 10 h 95"/>
                  <a:gd name="T20" fmla="*/ 23 w 64"/>
                  <a:gd name="T21" fmla="*/ 14 h 95"/>
                  <a:gd name="T22" fmla="*/ 17 w 64"/>
                  <a:gd name="T23" fmla="*/ 17 h 95"/>
                  <a:gd name="T24" fmla="*/ 11 w 64"/>
                  <a:gd name="T25" fmla="*/ 26 h 95"/>
                  <a:gd name="T26" fmla="*/ 6 w 64"/>
                  <a:gd name="T27" fmla="*/ 22 h 95"/>
                  <a:gd name="T28" fmla="*/ 6 w 64"/>
                  <a:gd name="T29" fmla="*/ 21 h 95"/>
                  <a:gd name="T30" fmla="*/ 6 w 64"/>
                  <a:gd name="T31" fmla="*/ 18 h 95"/>
                  <a:gd name="T32" fmla="*/ 2 w 64"/>
                  <a:gd name="T33" fmla="*/ 26 h 95"/>
                  <a:gd name="T34" fmla="*/ 3 w 64"/>
                  <a:gd name="T35" fmla="*/ 30 h 95"/>
                  <a:gd name="T36" fmla="*/ 3 w 64"/>
                  <a:gd name="T37" fmla="*/ 32 h 95"/>
                  <a:gd name="T38" fmla="*/ 14 w 64"/>
                  <a:gd name="T39" fmla="*/ 47 h 95"/>
                  <a:gd name="T40" fmla="*/ 23 w 64"/>
                  <a:gd name="T41" fmla="*/ 63 h 95"/>
                  <a:gd name="T42" fmla="*/ 26 w 64"/>
                  <a:gd name="T43" fmla="*/ 70 h 95"/>
                  <a:gd name="T44" fmla="*/ 25 w 64"/>
                  <a:gd name="T45" fmla="*/ 71 h 95"/>
                  <a:gd name="T46" fmla="*/ 28 w 64"/>
                  <a:gd name="T47" fmla="*/ 74 h 95"/>
                  <a:gd name="T48" fmla="*/ 32 w 64"/>
                  <a:gd name="T49" fmla="*/ 79 h 95"/>
                  <a:gd name="T50" fmla="*/ 41 w 64"/>
                  <a:gd name="T51" fmla="*/ 83 h 95"/>
                  <a:gd name="T52" fmla="*/ 48 w 64"/>
                  <a:gd name="T53" fmla="*/ 87 h 95"/>
                  <a:gd name="T54" fmla="*/ 54 w 64"/>
                  <a:gd name="T55" fmla="*/ 93 h 95"/>
                  <a:gd name="T56" fmla="*/ 59 w 64"/>
                  <a:gd name="T57" fmla="*/ 90 h 95"/>
                  <a:gd name="T58" fmla="*/ 61 w 64"/>
                  <a:gd name="T59" fmla="*/ 86 h 95"/>
                  <a:gd name="T60" fmla="*/ 63 w 64"/>
                  <a:gd name="T61" fmla="*/ 82 h 95"/>
                  <a:gd name="T62" fmla="*/ 61 w 64"/>
                  <a:gd name="T63" fmla="*/ 78 h 95"/>
                  <a:gd name="T64" fmla="*/ 61 w 64"/>
                  <a:gd name="T65" fmla="*/ 76 h 95"/>
                  <a:gd name="T66" fmla="*/ 63 w 64"/>
                  <a:gd name="T67" fmla="*/ 74 h 95"/>
                  <a:gd name="T68" fmla="*/ 64 w 64"/>
                  <a:gd name="T69" fmla="*/ 64 h 95"/>
                  <a:gd name="T70" fmla="*/ 62 w 64"/>
                  <a:gd name="T71" fmla="*/ 59 h 95"/>
                  <a:gd name="T72" fmla="*/ 57 w 64"/>
                  <a:gd name="T73" fmla="*/ 57 h 95"/>
                  <a:gd name="T74" fmla="*/ 55 w 64"/>
                  <a:gd name="T75" fmla="*/ 48 h 95"/>
                  <a:gd name="T76" fmla="*/ 50 w 64"/>
                  <a:gd name="T77" fmla="*/ 51 h 95"/>
                  <a:gd name="T78" fmla="*/ 46 w 64"/>
                  <a:gd name="T79" fmla="*/ 51 h 95"/>
                  <a:gd name="T80" fmla="*/ 44 w 64"/>
                  <a:gd name="T81" fmla="*/ 48 h 95"/>
                  <a:gd name="T82" fmla="*/ 40 w 64"/>
                  <a:gd name="T83" fmla="*/ 42 h 95"/>
                  <a:gd name="T84" fmla="*/ 39 w 64"/>
                  <a:gd name="T85" fmla="*/ 35 h 95"/>
                  <a:gd name="T86" fmla="*/ 42 w 64"/>
                  <a:gd name="T87" fmla="*/ 33 h 95"/>
                  <a:gd name="T88" fmla="*/ 42 w 64"/>
                  <a:gd name="T89" fmla="*/ 30 h 95"/>
                  <a:gd name="T90" fmla="*/ 45 w 64"/>
                  <a:gd name="T91" fmla="*/ 25 h 95"/>
                  <a:gd name="T92" fmla="*/ 50 w 64"/>
                  <a:gd name="T93" fmla="*/ 24 h 95"/>
                  <a:gd name="T94" fmla="*/ 53 w 64"/>
                  <a:gd name="T95" fmla="*/ 22 h 95"/>
                  <a:gd name="T96" fmla="*/ 57 w 64"/>
                  <a:gd name="T97"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 h="95">
                    <a:moveTo>
                      <a:pt x="57" y="21"/>
                    </a:moveTo>
                    <a:cubicBezTo>
                      <a:pt x="53" y="19"/>
                      <a:pt x="59" y="15"/>
                      <a:pt x="56" y="14"/>
                    </a:cubicBezTo>
                    <a:cubicBezTo>
                      <a:pt x="54" y="12"/>
                      <a:pt x="52" y="13"/>
                      <a:pt x="50" y="13"/>
                    </a:cubicBezTo>
                    <a:cubicBezTo>
                      <a:pt x="48" y="12"/>
                      <a:pt x="48" y="14"/>
                      <a:pt x="46" y="14"/>
                    </a:cubicBezTo>
                    <a:cubicBezTo>
                      <a:pt x="44" y="13"/>
                      <a:pt x="42" y="13"/>
                      <a:pt x="41" y="11"/>
                    </a:cubicBezTo>
                    <a:cubicBezTo>
                      <a:pt x="40" y="10"/>
                      <a:pt x="39" y="7"/>
                      <a:pt x="38" y="6"/>
                    </a:cubicBezTo>
                    <a:cubicBezTo>
                      <a:pt x="36" y="5"/>
                      <a:pt x="35" y="3"/>
                      <a:pt x="33" y="2"/>
                    </a:cubicBezTo>
                    <a:cubicBezTo>
                      <a:pt x="32" y="0"/>
                      <a:pt x="30" y="1"/>
                      <a:pt x="28" y="0"/>
                    </a:cubicBezTo>
                    <a:cubicBezTo>
                      <a:pt x="30" y="2"/>
                      <a:pt x="31" y="3"/>
                      <a:pt x="31" y="5"/>
                    </a:cubicBezTo>
                    <a:cubicBezTo>
                      <a:pt x="30" y="7"/>
                      <a:pt x="30" y="9"/>
                      <a:pt x="28" y="10"/>
                    </a:cubicBezTo>
                    <a:cubicBezTo>
                      <a:pt x="26" y="12"/>
                      <a:pt x="25" y="14"/>
                      <a:pt x="23" y="14"/>
                    </a:cubicBezTo>
                    <a:cubicBezTo>
                      <a:pt x="21" y="15"/>
                      <a:pt x="19" y="15"/>
                      <a:pt x="17" y="17"/>
                    </a:cubicBezTo>
                    <a:cubicBezTo>
                      <a:pt x="16" y="18"/>
                      <a:pt x="12" y="27"/>
                      <a:pt x="11" y="26"/>
                    </a:cubicBezTo>
                    <a:cubicBezTo>
                      <a:pt x="9" y="23"/>
                      <a:pt x="8" y="23"/>
                      <a:pt x="6" y="22"/>
                    </a:cubicBezTo>
                    <a:cubicBezTo>
                      <a:pt x="5" y="22"/>
                      <a:pt x="5" y="22"/>
                      <a:pt x="6" y="21"/>
                    </a:cubicBezTo>
                    <a:cubicBezTo>
                      <a:pt x="7" y="20"/>
                      <a:pt x="7" y="19"/>
                      <a:pt x="6" y="18"/>
                    </a:cubicBezTo>
                    <a:cubicBezTo>
                      <a:pt x="4" y="19"/>
                      <a:pt x="0" y="23"/>
                      <a:pt x="2" y="26"/>
                    </a:cubicBezTo>
                    <a:cubicBezTo>
                      <a:pt x="2" y="26"/>
                      <a:pt x="4" y="29"/>
                      <a:pt x="3" y="30"/>
                    </a:cubicBezTo>
                    <a:cubicBezTo>
                      <a:pt x="2" y="30"/>
                      <a:pt x="1" y="31"/>
                      <a:pt x="3" y="32"/>
                    </a:cubicBezTo>
                    <a:cubicBezTo>
                      <a:pt x="8" y="35"/>
                      <a:pt x="12" y="41"/>
                      <a:pt x="14" y="47"/>
                    </a:cubicBezTo>
                    <a:cubicBezTo>
                      <a:pt x="17" y="52"/>
                      <a:pt x="19" y="58"/>
                      <a:pt x="23" y="63"/>
                    </a:cubicBezTo>
                    <a:cubicBezTo>
                      <a:pt x="24" y="65"/>
                      <a:pt x="26" y="67"/>
                      <a:pt x="26" y="70"/>
                    </a:cubicBezTo>
                    <a:cubicBezTo>
                      <a:pt x="26" y="71"/>
                      <a:pt x="25" y="70"/>
                      <a:pt x="25" y="71"/>
                    </a:cubicBezTo>
                    <a:cubicBezTo>
                      <a:pt x="26" y="72"/>
                      <a:pt x="27" y="73"/>
                      <a:pt x="28" y="74"/>
                    </a:cubicBezTo>
                    <a:cubicBezTo>
                      <a:pt x="29" y="76"/>
                      <a:pt x="30" y="78"/>
                      <a:pt x="32" y="79"/>
                    </a:cubicBezTo>
                    <a:cubicBezTo>
                      <a:pt x="35" y="80"/>
                      <a:pt x="38" y="82"/>
                      <a:pt x="41" y="83"/>
                    </a:cubicBezTo>
                    <a:cubicBezTo>
                      <a:pt x="43" y="84"/>
                      <a:pt x="45" y="86"/>
                      <a:pt x="48" y="87"/>
                    </a:cubicBezTo>
                    <a:cubicBezTo>
                      <a:pt x="50" y="89"/>
                      <a:pt x="52" y="91"/>
                      <a:pt x="54" y="93"/>
                    </a:cubicBezTo>
                    <a:cubicBezTo>
                      <a:pt x="58" y="95"/>
                      <a:pt x="57" y="91"/>
                      <a:pt x="59" y="90"/>
                    </a:cubicBezTo>
                    <a:cubicBezTo>
                      <a:pt x="60" y="89"/>
                      <a:pt x="60" y="87"/>
                      <a:pt x="61" y="86"/>
                    </a:cubicBezTo>
                    <a:cubicBezTo>
                      <a:pt x="61" y="85"/>
                      <a:pt x="64" y="83"/>
                      <a:pt x="63" y="82"/>
                    </a:cubicBezTo>
                    <a:cubicBezTo>
                      <a:pt x="61" y="81"/>
                      <a:pt x="60" y="81"/>
                      <a:pt x="61" y="78"/>
                    </a:cubicBezTo>
                    <a:cubicBezTo>
                      <a:pt x="61" y="77"/>
                      <a:pt x="61" y="76"/>
                      <a:pt x="61" y="76"/>
                    </a:cubicBezTo>
                    <a:cubicBezTo>
                      <a:pt x="62" y="75"/>
                      <a:pt x="63" y="74"/>
                      <a:pt x="63" y="74"/>
                    </a:cubicBezTo>
                    <a:cubicBezTo>
                      <a:pt x="64" y="71"/>
                      <a:pt x="62" y="66"/>
                      <a:pt x="64" y="64"/>
                    </a:cubicBezTo>
                    <a:cubicBezTo>
                      <a:pt x="64" y="63"/>
                      <a:pt x="63" y="61"/>
                      <a:pt x="62" y="59"/>
                    </a:cubicBezTo>
                    <a:cubicBezTo>
                      <a:pt x="61" y="56"/>
                      <a:pt x="60" y="56"/>
                      <a:pt x="57" y="57"/>
                    </a:cubicBezTo>
                    <a:cubicBezTo>
                      <a:pt x="53" y="57"/>
                      <a:pt x="55" y="50"/>
                      <a:pt x="55" y="48"/>
                    </a:cubicBezTo>
                    <a:cubicBezTo>
                      <a:pt x="53" y="49"/>
                      <a:pt x="52" y="51"/>
                      <a:pt x="50" y="51"/>
                    </a:cubicBezTo>
                    <a:cubicBezTo>
                      <a:pt x="49" y="51"/>
                      <a:pt x="47" y="51"/>
                      <a:pt x="46" y="51"/>
                    </a:cubicBezTo>
                    <a:cubicBezTo>
                      <a:pt x="45" y="50"/>
                      <a:pt x="45" y="48"/>
                      <a:pt x="44" y="48"/>
                    </a:cubicBezTo>
                    <a:cubicBezTo>
                      <a:pt x="41" y="48"/>
                      <a:pt x="41" y="44"/>
                      <a:pt x="40" y="42"/>
                    </a:cubicBezTo>
                    <a:cubicBezTo>
                      <a:pt x="38" y="40"/>
                      <a:pt x="37" y="37"/>
                      <a:pt x="39" y="35"/>
                    </a:cubicBezTo>
                    <a:cubicBezTo>
                      <a:pt x="40" y="34"/>
                      <a:pt x="42" y="34"/>
                      <a:pt x="42" y="33"/>
                    </a:cubicBezTo>
                    <a:cubicBezTo>
                      <a:pt x="42" y="32"/>
                      <a:pt x="42" y="31"/>
                      <a:pt x="42" y="30"/>
                    </a:cubicBezTo>
                    <a:cubicBezTo>
                      <a:pt x="42" y="27"/>
                      <a:pt x="42" y="26"/>
                      <a:pt x="45" y="25"/>
                    </a:cubicBezTo>
                    <a:cubicBezTo>
                      <a:pt x="47" y="24"/>
                      <a:pt x="48" y="24"/>
                      <a:pt x="50" y="24"/>
                    </a:cubicBezTo>
                    <a:cubicBezTo>
                      <a:pt x="51" y="24"/>
                      <a:pt x="52" y="23"/>
                      <a:pt x="53" y="22"/>
                    </a:cubicBezTo>
                    <a:cubicBezTo>
                      <a:pt x="54" y="22"/>
                      <a:pt x="59" y="23"/>
                      <a:pt x="57" y="2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5" name="Freeform 625"/>
              <p:cNvSpPr>
                <a:spLocks/>
              </p:cNvSpPr>
              <p:nvPr/>
            </p:nvSpPr>
            <p:spPr bwMode="auto">
              <a:xfrm>
                <a:off x="6277717" y="4627992"/>
                <a:ext cx="170436" cy="829764"/>
              </a:xfrm>
              <a:custGeom>
                <a:avLst/>
                <a:gdLst>
                  <a:gd name="T0" fmla="*/ 38 w 44"/>
                  <a:gd name="T1" fmla="*/ 20 h 212"/>
                  <a:gd name="T2" fmla="*/ 36 w 44"/>
                  <a:gd name="T3" fmla="*/ 12 h 212"/>
                  <a:gd name="T4" fmla="*/ 34 w 44"/>
                  <a:gd name="T5" fmla="*/ 5 h 212"/>
                  <a:gd name="T6" fmla="*/ 30 w 44"/>
                  <a:gd name="T7" fmla="*/ 3 h 212"/>
                  <a:gd name="T8" fmla="*/ 28 w 44"/>
                  <a:gd name="T9" fmla="*/ 15 h 212"/>
                  <a:gd name="T10" fmla="*/ 26 w 44"/>
                  <a:gd name="T11" fmla="*/ 31 h 212"/>
                  <a:gd name="T12" fmla="*/ 23 w 44"/>
                  <a:gd name="T13" fmla="*/ 56 h 212"/>
                  <a:gd name="T14" fmla="*/ 21 w 44"/>
                  <a:gd name="T15" fmla="*/ 68 h 212"/>
                  <a:gd name="T16" fmla="*/ 21 w 44"/>
                  <a:gd name="T17" fmla="*/ 80 h 212"/>
                  <a:gd name="T18" fmla="*/ 20 w 44"/>
                  <a:gd name="T19" fmla="*/ 88 h 212"/>
                  <a:gd name="T20" fmla="*/ 11 w 44"/>
                  <a:gd name="T21" fmla="*/ 110 h 212"/>
                  <a:gd name="T22" fmla="*/ 10 w 44"/>
                  <a:gd name="T23" fmla="*/ 132 h 212"/>
                  <a:gd name="T24" fmla="*/ 17 w 44"/>
                  <a:gd name="T25" fmla="*/ 133 h 212"/>
                  <a:gd name="T26" fmla="*/ 16 w 44"/>
                  <a:gd name="T27" fmla="*/ 136 h 212"/>
                  <a:gd name="T28" fmla="*/ 14 w 44"/>
                  <a:gd name="T29" fmla="*/ 145 h 212"/>
                  <a:gd name="T30" fmla="*/ 15 w 44"/>
                  <a:gd name="T31" fmla="*/ 150 h 212"/>
                  <a:gd name="T32" fmla="*/ 13 w 44"/>
                  <a:gd name="T33" fmla="*/ 152 h 212"/>
                  <a:gd name="T34" fmla="*/ 11 w 44"/>
                  <a:gd name="T35" fmla="*/ 158 h 212"/>
                  <a:gd name="T36" fmla="*/ 8 w 44"/>
                  <a:gd name="T37" fmla="*/ 159 h 212"/>
                  <a:gd name="T38" fmla="*/ 4 w 44"/>
                  <a:gd name="T39" fmla="*/ 159 h 212"/>
                  <a:gd name="T40" fmla="*/ 0 w 44"/>
                  <a:gd name="T41" fmla="*/ 164 h 212"/>
                  <a:gd name="T42" fmla="*/ 2 w 44"/>
                  <a:gd name="T43" fmla="*/ 163 h 212"/>
                  <a:gd name="T44" fmla="*/ 7 w 44"/>
                  <a:gd name="T45" fmla="*/ 171 h 212"/>
                  <a:gd name="T46" fmla="*/ 11 w 44"/>
                  <a:gd name="T47" fmla="*/ 173 h 212"/>
                  <a:gd name="T48" fmla="*/ 7 w 44"/>
                  <a:gd name="T49" fmla="*/ 174 h 212"/>
                  <a:gd name="T50" fmla="*/ 7 w 44"/>
                  <a:gd name="T51" fmla="*/ 179 h 212"/>
                  <a:gd name="T52" fmla="*/ 9 w 44"/>
                  <a:gd name="T53" fmla="*/ 182 h 212"/>
                  <a:gd name="T54" fmla="*/ 9 w 44"/>
                  <a:gd name="T55" fmla="*/ 185 h 212"/>
                  <a:gd name="T56" fmla="*/ 7 w 44"/>
                  <a:gd name="T57" fmla="*/ 187 h 212"/>
                  <a:gd name="T58" fmla="*/ 10 w 44"/>
                  <a:gd name="T59" fmla="*/ 190 h 212"/>
                  <a:gd name="T60" fmla="*/ 8 w 44"/>
                  <a:gd name="T61" fmla="*/ 193 h 212"/>
                  <a:gd name="T62" fmla="*/ 11 w 44"/>
                  <a:gd name="T63" fmla="*/ 194 h 212"/>
                  <a:gd name="T64" fmla="*/ 11 w 44"/>
                  <a:gd name="T65" fmla="*/ 198 h 212"/>
                  <a:gd name="T66" fmla="*/ 15 w 44"/>
                  <a:gd name="T67" fmla="*/ 197 h 212"/>
                  <a:gd name="T68" fmla="*/ 15 w 44"/>
                  <a:gd name="T69" fmla="*/ 197 h 212"/>
                  <a:gd name="T70" fmla="*/ 16 w 44"/>
                  <a:gd name="T71" fmla="*/ 198 h 212"/>
                  <a:gd name="T72" fmla="*/ 18 w 44"/>
                  <a:gd name="T73" fmla="*/ 202 h 212"/>
                  <a:gd name="T74" fmla="*/ 16 w 44"/>
                  <a:gd name="T75" fmla="*/ 207 h 212"/>
                  <a:gd name="T76" fmla="*/ 18 w 44"/>
                  <a:gd name="T77" fmla="*/ 209 h 212"/>
                  <a:gd name="T78" fmla="*/ 25 w 44"/>
                  <a:gd name="T79" fmla="*/ 204 h 212"/>
                  <a:gd name="T80" fmla="*/ 26 w 44"/>
                  <a:gd name="T81" fmla="*/ 199 h 212"/>
                  <a:gd name="T82" fmla="*/ 17 w 44"/>
                  <a:gd name="T83" fmla="*/ 192 h 212"/>
                  <a:gd name="T84" fmla="*/ 12 w 44"/>
                  <a:gd name="T85" fmla="*/ 185 h 212"/>
                  <a:gd name="T86" fmla="*/ 15 w 44"/>
                  <a:gd name="T87" fmla="*/ 177 h 212"/>
                  <a:gd name="T88" fmla="*/ 17 w 44"/>
                  <a:gd name="T89" fmla="*/ 169 h 212"/>
                  <a:gd name="T90" fmla="*/ 21 w 44"/>
                  <a:gd name="T91" fmla="*/ 158 h 212"/>
                  <a:gd name="T92" fmla="*/ 21 w 44"/>
                  <a:gd name="T93" fmla="*/ 152 h 212"/>
                  <a:gd name="T94" fmla="*/ 19 w 44"/>
                  <a:gd name="T95" fmla="*/ 140 h 212"/>
                  <a:gd name="T96" fmla="*/ 23 w 44"/>
                  <a:gd name="T97" fmla="*/ 117 h 212"/>
                  <a:gd name="T98" fmla="*/ 26 w 44"/>
                  <a:gd name="T99" fmla="*/ 102 h 212"/>
                  <a:gd name="T100" fmla="*/ 29 w 44"/>
                  <a:gd name="T101" fmla="*/ 85 h 212"/>
                  <a:gd name="T102" fmla="*/ 27 w 44"/>
                  <a:gd name="T103" fmla="*/ 73 h 212"/>
                  <a:gd name="T104" fmla="*/ 30 w 44"/>
                  <a:gd name="T105" fmla="*/ 62 h 212"/>
                  <a:gd name="T106" fmla="*/ 34 w 44"/>
                  <a:gd name="T107" fmla="*/ 54 h 212"/>
                  <a:gd name="T108" fmla="*/ 36 w 44"/>
                  <a:gd name="T109" fmla="*/ 44 h 212"/>
                  <a:gd name="T110" fmla="*/ 40 w 44"/>
                  <a:gd name="T111" fmla="*/ 35 h 212"/>
                  <a:gd name="T112" fmla="*/ 40 w 44"/>
                  <a:gd name="T113" fmla="*/ 2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 h="212">
                    <a:moveTo>
                      <a:pt x="40" y="28"/>
                    </a:moveTo>
                    <a:cubicBezTo>
                      <a:pt x="38" y="27"/>
                      <a:pt x="40" y="22"/>
                      <a:pt x="38" y="20"/>
                    </a:cubicBezTo>
                    <a:cubicBezTo>
                      <a:pt x="37" y="19"/>
                      <a:pt x="35" y="16"/>
                      <a:pt x="36" y="14"/>
                    </a:cubicBezTo>
                    <a:cubicBezTo>
                      <a:pt x="38" y="13"/>
                      <a:pt x="35" y="13"/>
                      <a:pt x="36" y="12"/>
                    </a:cubicBezTo>
                    <a:cubicBezTo>
                      <a:pt x="37" y="11"/>
                      <a:pt x="36" y="10"/>
                      <a:pt x="35" y="9"/>
                    </a:cubicBezTo>
                    <a:cubicBezTo>
                      <a:pt x="34" y="8"/>
                      <a:pt x="34" y="7"/>
                      <a:pt x="34" y="5"/>
                    </a:cubicBezTo>
                    <a:cubicBezTo>
                      <a:pt x="34" y="3"/>
                      <a:pt x="33" y="2"/>
                      <a:pt x="32" y="0"/>
                    </a:cubicBezTo>
                    <a:cubicBezTo>
                      <a:pt x="31" y="1"/>
                      <a:pt x="30" y="2"/>
                      <a:pt x="30" y="3"/>
                    </a:cubicBezTo>
                    <a:cubicBezTo>
                      <a:pt x="29" y="5"/>
                      <a:pt x="27" y="4"/>
                      <a:pt x="28" y="6"/>
                    </a:cubicBezTo>
                    <a:cubicBezTo>
                      <a:pt x="28" y="9"/>
                      <a:pt x="28" y="12"/>
                      <a:pt x="28" y="15"/>
                    </a:cubicBezTo>
                    <a:cubicBezTo>
                      <a:pt x="28" y="19"/>
                      <a:pt x="29" y="24"/>
                      <a:pt x="28" y="28"/>
                    </a:cubicBezTo>
                    <a:cubicBezTo>
                      <a:pt x="27" y="29"/>
                      <a:pt x="26" y="30"/>
                      <a:pt x="26" y="31"/>
                    </a:cubicBezTo>
                    <a:cubicBezTo>
                      <a:pt x="26" y="33"/>
                      <a:pt x="27" y="35"/>
                      <a:pt x="27" y="37"/>
                    </a:cubicBezTo>
                    <a:cubicBezTo>
                      <a:pt x="27" y="43"/>
                      <a:pt x="25" y="50"/>
                      <a:pt x="23" y="56"/>
                    </a:cubicBezTo>
                    <a:cubicBezTo>
                      <a:pt x="22" y="59"/>
                      <a:pt x="22" y="61"/>
                      <a:pt x="23" y="64"/>
                    </a:cubicBezTo>
                    <a:cubicBezTo>
                      <a:pt x="23" y="66"/>
                      <a:pt x="23" y="67"/>
                      <a:pt x="21" y="68"/>
                    </a:cubicBezTo>
                    <a:cubicBezTo>
                      <a:pt x="20" y="69"/>
                      <a:pt x="21" y="70"/>
                      <a:pt x="21" y="71"/>
                    </a:cubicBezTo>
                    <a:cubicBezTo>
                      <a:pt x="21" y="74"/>
                      <a:pt x="21" y="77"/>
                      <a:pt x="21" y="80"/>
                    </a:cubicBezTo>
                    <a:cubicBezTo>
                      <a:pt x="21" y="81"/>
                      <a:pt x="21" y="83"/>
                      <a:pt x="21" y="84"/>
                    </a:cubicBezTo>
                    <a:cubicBezTo>
                      <a:pt x="20" y="85"/>
                      <a:pt x="21" y="87"/>
                      <a:pt x="20" y="88"/>
                    </a:cubicBezTo>
                    <a:cubicBezTo>
                      <a:pt x="18" y="93"/>
                      <a:pt x="16" y="98"/>
                      <a:pt x="14" y="103"/>
                    </a:cubicBezTo>
                    <a:cubicBezTo>
                      <a:pt x="13" y="106"/>
                      <a:pt x="10" y="107"/>
                      <a:pt x="11" y="110"/>
                    </a:cubicBezTo>
                    <a:cubicBezTo>
                      <a:pt x="12" y="113"/>
                      <a:pt x="14" y="118"/>
                      <a:pt x="12" y="122"/>
                    </a:cubicBezTo>
                    <a:cubicBezTo>
                      <a:pt x="10" y="124"/>
                      <a:pt x="8" y="129"/>
                      <a:pt x="10" y="132"/>
                    </a:cubicBezTo>
                    <a:cubicBezTo>
                      <a:pt x="11" y="134"/>
                      <a:pt x="12" y="134"/>
                      <a:pt x="13" y="133"/>
                    </a:cubicBezTo>
                    <a:cubicBezTo>
                      <a:pt x="14" y="132"/>
                      <a:pt x="18" y="132"/>
                      <a:pt x="17" y="133"/>
                    </a:cubicBezTo>
                    <a:cubicBezTo>
                      <a:pt x="17" y="133"/>
                      <a:pt x="16" y="133"/>
                      <a:pt x="15" y="134"/>
                    </a:cubicBezTo>
                    <a:cubicBezTo>
                      <a:pt x="15" y="135"/>
                      <a:pt x="15" y="135"/>
                      <a:pt x="16" y="136"/>
                    </a:cubicBezTo>
                    <a:cubicBezTo>
                      <a:pt x="16" y="136"/>
                      <a:pt x="15" y="137"/>
                      <a:pt x="15" y="137"/>
                    </a:cubicBezTo>
                    <a:cubicBezTo>
                      <a:pt x="14" y="139"/>
                      <a:pt x="13" y="143"/>
                      <a:pt x="14" y="145"/>
                    </a:cubicBezTo>
                    <a:cubicBezTo>
                      <a:pt x="14" y="146"/>
                      <a:pt x="14" y="146"/>
                      <a:pt x="13" y="148"/>
                    </a:cubicBezTo>
                    <a:cubicBezTo>
                      <a:pt x="12" y="149"/>
                      <a:pt x="14" y="149"/>
                      <a:pt x="15" y="150"/>
                    </a:cubicBezTo>
                    <a:cubicBezTo>
                      <a:pt x="15" y="150"/>
                      <a:pt x="15" y="150"/>
                      <a:pt x="14" y="151"/>
                    </a:cubicBezTo>
                    <a:cubicBezTo>
                      <a:pt x="13" y="151"/>
                      <a:pt x="11" y="152"/>
                      <a:pt x="13" y="152"/>
                    </a:cubicBezTo>
                    <a:cubicBezTo>
                      <a:pt x="12" y="153"/>
                      <a:pt x="13" y="156"/>
                      <a:pt x="14" y="156"/>
                    </a:cubicBezTo>
                    <a:cubicBezTo>
                      <a:pt x="13" y="156"/>
                      <a:pt x="10" y="155"/>
                      <a:pt x="11" y="158"/>
                    </a:cubicBezTo>
                    <a:cubicBezTo>
                      <a:pt x="11" y="158"/>
                      <a:pt x="12" y="163"/>
                      <a:pt x="10" y="162"/>
                    </a:cubicBezTo>
                    <a:cubicBezTo>
                      <a:pt x="10" y="162"/>
                      <a:pt x="8" y="160"/>
                      <a:pt x="8" y="159"/>
                    </a:cubicBezTo>
                    <a:cubicBezTo>
                      <a:pt x="6" y="158"/>
                      <a:pt x="7" y="157"/>
                      <a:pt x="5" y="158"/>
                    </a:cubicBezTo>
                    <a:cubicBezTo>
                      <a:pt x="5" y="158"/>
                      <a:pt x="4" y="159"/>
                      <a:pt x="4" y="159"/>
                    </a:cubicBezTo>
                    <a:cubicBezTo>
                      <a:pt x="4" y="160"/>
                      <a:pt x="5" y="160"/>
                      <a:pt x="4" y="161"/>
                    </a:cubicBezTo>
                    <a:cubicBezTo>
                      <a:pt x="4" y="162"/>
                      <a:pt x="0" y="162"/>
                      <a:pt x="0" y="164"/>
                    </a:cubicBezTo>
                    <a:cubicBezTo>
                      <a:pt x="0" y="164"/>
                      <a:pt x="1" y="165"/>
                      <a:pt x="2" y="165"/>
                    </a:cubicBezTo>
                    <a:cubicBezTo>
                      <a:pt x="2" y="165"/>
                      <a:pt x="1" y="164"/>
                      <a:pt x="2" y="163"/>
                    </a:cubicBezTo>
                    <a:cubicBezTo>
                      <a:pt x="2" y="163"/>
                      <a:pt x="5" y="165"/>
                      <a:pt x="7" y="164"/>
                    </a:cubicBezTo>
                    <a:cubicBezTo>
                      <a:pt x="11" y="163"/>
                      <a:pt x="5" y="170"/>
                      <a:pt x="7" y="171"/>
                    </a:cubicBezTo>
                    <a:cubicBezTo>
                      <a:pt x="8" y="171"/>
                      <a:pt x="10" y="170"/>
                      <a:pt x="11" y="171"/>
                    </a:cubicBezTo>
                    <a:cubicBezTo>
                      <a:pt x="12" y="171"/>
                      <a:pt x="12" y="174"/>
                      <a:pt x="11" y="173"/>
                    </a:cubicBezTo>
                    <a:cubicBezTo>
                      <a:pt x="11" y="173"/>
                      <a:pt x="8" y="171"/>
                      <a:pt x="8" y="172"/>
                    </a:cubicBezTo>
                    <a:cubicBezTo>
                      <a:pt x="7" y="173"/>
                      <a:pt x="6" y="173"/>
                      <a:pt x="7" y="174"/>
                    </a:cubicBezTo>
                    <a:cubicBezTo>
                      <a:pt x="7" y="174"/>
                      <a:pt x="9" y="176"/>
                      <a:pt x="8" y="176"/>
                    </a:cubicBezTo>
                    <a:cubicBezTo>
                      <a:pt x="7" y="176"/>
                      <a:pt x="7" y="179"/>
                      <a:pt x="7" y="179"/>
                    </a:cubicBezTo>
                    <a:cubicBezTo>
                      <a:pt x="6" y="182"/>
                      <a:pt x="9" y="178"/>
                      <a:pt x="9" y="178"/>
                    </a:cubicBezTo>
                    <a:cubicBezTo>
                      <a:pt x="9" y="178"/>
                      <a:pt x="8" y="183"/>
                      <a:pt x="9" y="182"/>
                    </a:cubicBezTo>
                    <a:cubicBezTo>
                      <a:pt x="9" y="182"/>
                      <a:pt x="8" y="182"/>
                      <a:pt x="8" y="183"/>
                    </a:cubicBezTo>
                    <a:cubicBezTo>
                      <a:pt x="7" y="184"/>
                      <a:pt x="8" y="184"/>
                      <a:pt x="9" y="185"/>
                    </a:cubicBezTo>
                    <a:cubicBezTo>
                      <a:pt x="9" y="185"/>
                      <a:pt x="7" y="186"/>
                      <a:pt x="7" y="186"/>
                    </a:cubicBezTo>
                    <a:cubicBezTo>
                      <a:pt x="6" y="186"/>
                      <a:pt x="7" y="186"/>
                      <a:pt x="7" y="187"/>
                    </a:cubicBezTo>
                    <a:cubicBezTo>
                      <a:pt x="6" y="189"/>
                      <a:pt x="10" y="189"/>
                      <a:pt x="10" y="188"/>
                    </a:cubicBezTo>
                    <a:cubicBezTo>
                      <a:pt x="10" y="189"/>
                      <a:pt x="9" y="189"/>
                      <a:pt x="10" y="190"/>
                    </a:cubicBezTo>
                    <a:cubicBezTo>
                      <a:pt x="10" y="190"/>
                      <a:pt x="10" y="190"/>
                      <a:pt x="10" y="190"/>
                    </a:cubicBezTo>
                    <a:cubicBezTo>
                      <a:pt x="10" y="191"/>
                      <a:pt x="8" y="192"/>
                      <a:pt x="8" y="193"/>
                    </a:cubicBezTo>
                    <a:cubicBezTo>
                      <a:pt x="7" y="195"/>
                      <a:pt x="10" y="192"/>
                      <a:pt x="11" y="192"/>
                    </a:cubicBezTo>
                    <a:cubicBezTo>
                      <a:pt x="10" y="193"/>
                      <a:pt x="11" y="194"/>
                      <a:pt x="11" y="194"/>
                    </a:cubicBezTo>
                    <a:cubicBezTo>
                      <a:pt x="11" y="195"/>
                      <a:pt x="8" y="196"/>
                      <a:pt x="8" y="196"/>
                    </a:cubicBezTo>
                    <a:cubicBezTo>
                      <a:pt x="10" y="197"/>
                      <a:pt x="10" y="196"/>
                      <a:pt x="11" y="198"/>
                    </a:cubicBezTo>
                    <a:cubicBezTo>
                      <a:pt x="12" y="200"/>
                      <a:pt x="14" y="195"/>
                      <a:pt x="13" y="195"/>
                    </a:cubicBezTo>
                    <a:cubicBezTo>
                      <a:pt x="14" y="195"/>
                      <a:pt x="14" y="196"/>
                      <a:pt x="15" y="197"/>
                    </a:cubicBezTo>
                    <a:cubicBezTo>
                      <a:pt x="15" y="197"/>
                      <a:pt x="15" y="195"/>
                      <a:pt x="15" y="195"/>
                    </a:cubicBezTo>
                    <a:cubicBezTo>
                      <a:pt x="15" y="195"/>
                      <a:pt x="15" y="197"/>
                      <a:pt x="15" y="197"/>
                    </a:cubicBezTo>
                    <a:cubicBezTo>
                      <a:pt x="16" y="196"/>
                      <a:pt x="16" y="195"/>
                      <a:pt x="16" y="196"/>
                    </a:cubicBezTo>
                    <a:cubicBezTo>
                      <a:pt x="17" y="196"/>
                      <a:pt x="16" y="198"/>
                      <a:pt x="16" y="198"/>
                    </a:cubicBezTo>
                    <a:cubicBezTo>
                      <a:pt x="15" y="199"/>
                      <a:pt x="17" y="199"/>
                      <a:pt x="16" y="200"/>
                    </a:cubicBezTo>
                    <a:cubicBezTo>
                      <a:pt x="15" y="202"/>
                      <a:pt x="17" y="201"/>
                      <a:pt x="18" y="202"/>
                    </a:cubicBezTo>
                    <a:cubicBezTo>
                      <a:pt x="21" y="202"/>
                      <a:pt x="24" y="204"/>
                      <a:pt x="21" y="206"/>
                    </a:cubicBezTo>
                    <a:cubicBezTo>
                      <a:pt x="20" y="207"/>
                      <a:pt x="17" y="206"/>
                      <a:pt x="16" y="207"/>
                    </a:cubicBezTo>
                    <a:cubicBezTo>
                      <a:pt x="15" y="209"/>
                      <a:pt x="18" y="208"/>
                      <a:pt x="19" y="209"/>
                    </a:cubicBezTo>
                    <a:cubicBezTo>
                      <a:pt x="18" y="209"/>
                      <a:pt x="18" y="209"/>
                      <a:pt x="18" y="209"/>
                    </a:cubicBezTo>
                    <a:cubicBezTo>
                      <a:pt x="18" y="209"/>
                      <a:pt x="22" y="212"/>
                      <a:pt x="24" y="210"/>
                    </a:cubicBezTo>
                    <a:cubicBezTo>
                      <a:pt x="25" y="208"/>
                      <a:pt x="23" y="206"/>
                      <a:pt x="25" y="204"/>
                    </a:cubicBezTo>
                    <a:cubicBezTo>
                      <a:pt x="26" y="202"/>
                      <a:pt x="29" y="202"/>
                      <a:pt x="30" y="202"/>
                    </a:cubicBezTo>
                    <a:cubicBezTo>
                      <a:pt x="35" y="199"/>
                      <a:pt x="28" y="199"/>
                      <a:pt x="26" y="199"/>
                    </a:cubicBezTo>
                    <a:cubicBezTo>
                      <a:pt x="24" y="199"/>
                      <a:pt x="21" y="199"/>
                      <a:pt x="19" y="198"/>
                    </a:cubicBezTo>
                    <a:cubicBezTo>
                      <a:pt x="17" y="196"/>
                      <a:pt x="17" y="196"/>
                      <a:pt x="17" y="192"/>
                    </a:cubicBezTo>
                    <a:cubicBezTo>
                      <a:pt x="17" y="188"/>
                      <a:pt x="16" y="191"/>
                      <a:pt x="13" y="189"/>
                    </a:cubicBezTo>
                    <a:cubicBezTo>
                      <a:pt x="12" y="189"/>
                      <a:pt x="12" y="186"/>
                      <a:pt x="12" y="185"/>
                    </a:cubicBezTo>
                    <a:cubicBezTo>
                      <a:pt x="11" y="183"/>
                      <a:pt x="11" y="180"/>
                      <a:pt x="13" y="179"/>
                    </a:cubicBezTo>
                    <a:cubicBezTo>
                      <a:pt x="14" y="178"/>
                      <a:pt x="14" y="178"/>
                      <a:pt x="15" y="177"/>
                    </a:cubicBezTo>
                    <a:cubicBezTo>
                      <a:pt x="15" y="176"/>
                      <a:pt x="16" y="175"/>
                      <a:pt x="17" y="175"/>
                    </a:cubicBezTo>
                    <a:cubicBezTo>
                      <a:pt x="18" y="174"/>
                      <a:pt x="16" y="171"/>
                      <a:pt x="17" y="169"/>
                    </a:cubicBezTo>
                    <a:cubicBezTo>
                      <a:pt x="17" y="168"/>
                      <a:pt x="19" y="167"/>
                      <a:pt x="20" y="165"/>
                    </a:cubicBezTo>
                    <a:cubicBezTo>
                      <a:pt x="20" y="163"/>
                      <a:pt x="20" y="160"/>
                      <a:pt x="21" y="158"/>
                    </a:cubicBezTo>
                    <a:cubicBezTo>
                      <a:pt x="21" y="156"/>
                      <a:pt x="23" y="156"/>
                      <a:pt x="21" y="154"/>
                    </a:cubicBezTo>
                    <a:cubicBezTo>
                      <a:pt x="20" y="153"/>
                      <a:pt x="17" y="153"/>
                      <a:pt x="21" y="152"/>
                    </a:cubicBezTo>
                    <a:cubicBezTo>
                      <a:pt x="26" y="151"/>
                      <a:pt x="20" y="151"/>
                      <a:pt x="19" y="149"/>
                    </a:cubicBezTo>
                    <a:cubicBezTo>
                      <a:pt x="19" y="146"/>
                      <a:pt x="19" y="142"/>
                      <a:pt x="19" y="140"/>
                    </a:cubicBezTo>
                    <a:cubicBezTo>
                      <a:pt x="19" y="136"/>
                      <a:pt x="19" y="131"/>
                      <a:pt x="19" y="127"/>
                    </a:cubicBezTo>
                    <a:cubicBezTo>
                      <a:pt x="20" y="124"/>
                      <a:pt x="21" y="119"/>
                      <a:pt x="23" y="117"/>
                    </a:cubicBezTo>
                    <a:cubicBezTo>
                      <a:pt x="26" y="114"/>
                      <a:pt x="23" y="109"/>
                      <a:pt x="23" y="106"/>
                    </a:cubicBezTo>
                    <a:cubicBezTo>
                      <a:pt x="23" y="104"/>
                      <a:pt x="24" y="103"/>
                      <a:pt x="26" y="102"/>
                    </a:cubicBezTo>
                    <a:cubicBezTo>
                      <a:pt x="28" y="100"/>
                      <a:pt x="27" y="99"/>
                      <a:pt x="27" y="96"/>
                    </a:cubicBezTo>
                    <a:cubicBezTo>
                      <a:pt x="27" y="92"/>
                      <a:pt x="30" y="89"/>
                      <a:pt x="29" y="85"/>
                    </a:cubicBezTo>
                    <a:cubicBezTo>
                      <a:pt x="29" y="82"/>
                      <a:pt x="28" y="79"/>
                      <a:pt x="27" y="76"/>
                    </a:cubicBezTo>
                    <a:cubicBezTo>
                      <a:pt x="27" y="75"/>
                      <a:pt x="26" y="74"/>
                      <a:pt x="27" y="73"/>
                    </a:cubicBezTo>
                    <a:cubicBezTo>
                      <a:pt x="28" y="72"/>
                      <a:pt x="29" y="68"/>
                      <a:pt x="29" y="67"/>
                    </a:cubicBezTo>
                    <a:cubicBezTo>
                      <a:pt x="29" y="66"/>
                      <a:pt x="28" y="64"/>
                      <a:pt x="30" y="62"/>
                    </a:cubicBezTo>
                    <a:cubicBezTo>
                      <a:pt x="31" y="61"/>
                      <a:pt x="30" y="59"/>
                      <a:pt x="31" y="58"/>
                    </a:cubicBezTo>
                    <a:cubicBezTo>
                      <a:pt x="31" y="56"/>
                      <a:pt x="33" y="55"/>
                      <a:pt x="34" y="54"/>
                    </a:cubicBezTo>
                    <a:cubicBezTo>
                      <a:pt x="34" y="53"/>
                      <a:pt x="37" y="50"/>
                      <a:pt x="37" y="49"/>
                    </a:cubicBezTo>
                    <a:cubicBezTo>
                      <a:pt x="37" y="48"/>
                      <a:pt x="36" y="46"/>
                      <a:pt x="36" y="44"/>
                    </a:cubicBezTo>
                    <a:cubicBezTo>
                      <a:pt x="36" y="42"/>
                      <a:pt x="36" y="41"/>
                      <a:pt x="36" y="39"/>
                    </a:cubicBezTo>
                    <a:cubicBezTo>
                      <a:pt x="36" y="36"/>
                      <a:pt x="37" y="36"/>
                      <a:pt x="40" y="35"/>
                    </a:cubicBezTo>
                    <a:cubicBezTo>
                      <a:pt x="44" y="34"/>
                      <a:pt x="44" y="32"/>
                      <a:pt x="44" y="28"/>
                    </a:cubicBezTo>
                    <a:cubicBezTo>
                      <a:pt x="43" y="29"/>
                      <a:pt x="41" y="29"/>
                      <a:pt x="40" y="28"/>
                    </a:cubicBezTo>
                    <a:cubicBezTo>
                      <a:pt x="40" y="28"/>
                      <a:pt x="40" y="29"/>
                      <a:pt x="40" y="2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6" name="Freeform 626"/>
              <p:cNvSpPr>
                <a:spLocks/>
              </p:cNvSpPr>
              <p:nvPr/>
            </p:nvSpPr>
            <p:spPr bwMode="auto">
              <a:xfrm>
                <a:off x="6393561" y="4468165"/>
                <a:ext cx="250329" cy="273037"/>
              </a:xfrm>
              <a:custGeom>
                <a:avLst/>
                <a:gdLst>
                  <a:gd name="T0" fmla="*/ 61 w 64"/>
                  <a:gd name="T1" fmla="*/ 42 h 70"/>
                  <a:gd name="T2" fmla="*/ 58 w 64"/>
                  <a:gd name="T3" fmla="*/ 35 h 70"/>
                  <a:gd name="T4" fmla="*/ 50 w 64"/>
                  <a:gd name="T5" fmla="*/ 35 h 70"/>
                  <a:gd name="T6" fmla="*/ 49 w 64"/>
                  <a:gd name="T7" fmla="*/ 33 h 70"/>
                  <a:gd name="T8" fmla="*/ 47 w 64"/>
                  <a:gd name="T9" fmla="*/ 30 h 70"/>
                  <a:gd name="T10" fmla="*/ 48 w 64"/>
                  <a:gd name="T11" fmla="*/ 28 h 70"/>
                  <a:gd name="T12" fmla="*/ 47 w 64"/>
                  <a:gd name="T13" fmla="*/ 26 h 70"/>
                  <a:gd name="T14" fmla="*/ 47 w 64"/>
                  <a:gd name="T15" fmla="*/ 23 h 70"/>
                  <a:gd name="T16" fmla="*/ 41 w 64"/>
                  <a:gd name="T17" fmla="*/ 21 h 70"/>
                  <a:gd name="T18" fmla="*/ 37 w 64"/>
                  <a:gd name="T19" fmla="*/ 18 h 70"/>
                  <a:gd name="T20" fmla="*/ 33 w 64"/>
                  <a:gd name="T21" fmla="*/ 16 h 70"/>
                  <a:gd name="T22" fmla="*/ 29 w 64"/>
                  <a:gd name="T23" fmla="*/ 16 h 70"/>
                  <a:gd name="T24" fmla="*/ 23 w 64"/>
                  <a:gd name="T25" fmla="*/ 9 h 70"/>
                  <a:gd name="T26" fmla="*/ 23 w 64"/>
                  <a:gd name="T27" fmla="*/ 6 h 70"/>
                  <a:gd name="T28" fmla="*/ 23 w 64"/>
                  <a:gd name="T29" fmla="*/ 4 h 70"/>
                  <a:gd name="T30" fmla="*/ 18 w 64"/>
                  <a:gd name="T31" fmla="*/ 3 h 70"/>
                  <a:gd name="T32" fmla="*/ 10 w 64"/>
                  <a:gd name="T33" fmla="*/ 6 h 70"/>
                  <a:gd name="T34" fmla="*/ 7 w 64"/>
                  <a:gd name="T35" fmla="*/ 9 h 70"/>
                  <a:gd name="T36" fmla="*/ 2 w 64"/>
                  <a:gd name="T37" fmla="*/ 8 h 70"/>
                  <a:gd name="T38" fmla="*/ 6 w 64"/>
                  <a:gd name="T39" fmla="*/ 16 h 70"/>
                  <a:gd name="T40" fmla="*/ 5 w 64"/>
                  <a:gd name="T41" fmla="*/ 23 h 70"/>
                  <a:gd name="T42" fmla="*/ 4 w 64"/>
                  <a:gd name="T43" fmla="*/ 27 h 70"/>
                  <a:gd name="T44" fmla="*/ 3 w 64"/>
                  <a:gd name="T45" fmla="*/ 31 h 70"/>
                  <a:gd name="T46" fmla="*/ 5 w 64"/>
                  <a:gd name="T47" fmla="*/ 35 h 70"/>
                  <a:gd name="T48" fmla="*/ 3 w 64"/>
                  <a:gd name="T49" fmla="*/ 38 h 70"/>
                  <a:gd name="T50" fmla="*/ 4 w 64"/>
                  <a:gd name="T51" fmla="*/ 46 h 70"/>
                  <a:gd name="T52" fmla="*/ 4 w 64"/>
                  <a:gd name="T53" fmla="*/ 49 h 70"/>
                  <a:gd name="T54" fmla="*/ 7 w 64"/>
                  <a:gd name="T55" fmla="*/ 52 h 70"/>
                  <a:gd name="T56" fmla="*/ 7 w 64"/>
                  <a:gd name="T57" fmla="*/ 54 h 70"/>
                  <a:gd name="T58" fmla="*/ 6 w 64"/>
                  <a:gd name="T59" fmla="*/ 56 h 70"/>
                  <a:gd name="T60" fmla="*/ 9 w 64"/>
                  <a:gd name="T61" fmla="*/ 63 h 70"/>
                  <a:gd name="T62" fmla="*/ 13 w 64"/>
                  <a:gd name="T63" fmla="*/ 69 h 70"/>
                  <a:gd name="T64" fmla="*/ 14 w 64"/>
                  <a:gd name="T65" fmla="*/ 67 h 70"/>
                  <a:gd name="T66" fmla="*/ 17 w 64"/>
                  <a:gd name="T67" fmla="*/ 65 h 70"/>
                  <a:gd name="T68" fmla="*/ 20 w 64"/>
                  <a:gd name="T69" fmla="*/ 65 h 70"/>
                  <a:gd name="T70" fmla="*/ 25 w 64"/>
                  <a:gd name="T71" fmla="*/ 65 h 70"/>
                  <a:gd name="T72" fmla="*/ 28 w 64"/>
                  <a:gd name="T73" fmla="*/ 68 h 70"/>
                  <a:gd name="T74" fmla="*/ 31 w 64"/>
                  <a:gd name="T75" fmla="*/ 65 h 70"/>
                  <a:gd name="T76" fmla="*/ 37 w 64"/>
                  <a:gd name="T77" fmla="*/ 64 h 70"/>
                  <a:gd name="T78" fmla="*/ 44 w 64"/>
                  <a:gd name="T79" fmla="*/ 52 h 70"/>
                  <a:gd name="T80" fmla="*/ 52 w 64"/>
                  <a:gd name="T81" fmla="*/ 51 h 70"/>
                  <a:gd name="T82" fmla="*/ 59 w 64"/>
                  <a:gd name="T83" fmla="*/ 54 h 70"/>
                  <a:gd name="T84" fmla="*/ 61 w 64"/>
                  <a:gd name="T85" fmla="*/ 42 h 70"/>
                  <a:gd name="T86" fmla="*/ 61 w 64"/>
                  <a:gd name="T87" fmla="*/ 4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 h="70">
                    <a:moveTo>
                      <a:pt x="61" y="42"/>
                    </a:moveTo>
                    <a:cubicBezTo>
                      <a:pt x="57" y="40"/>
                      <a:pt x="58" y="39"/>
                      <a:pt x="58" y="35"/>
                    </a:cubicBezTo>
                    <a:cubicBezTo>
                      <a:pt x="55" y="35"/>
                      <a:pt x="52" y="35"/>
                      <a:pt x="50" y="35"/>
                    </a:cubicBezTo>
                    <a:cubicBezTo>
                      <a:pt x="48" y="35"/>
                      <a:pt x="49" y="34"/>
                      <a:pt x="49" y="33"/>
                    </a:cubicBezTo>
                    <a:cubicBezTo>
                      <a:pt x="49" y="32"/>
                      <a:pt x="48" y="30"/>
                      <a:pt x="47" y="30"/>
                    </a:cubicBezTo>
                    <a:cubicBezTo>
                      <a:pt x="47" y="29"/>
                      <a:pt x="48" y="29"/>
                      <a:pt x="48" y="28"/>
                    </a:cubicBezTo>
                    <a:cubicBezTo>
                      <a:pt x="49" y="27"/>
                      <a:pt x="48" y="26"/>
                      <a:pt x="47" y="26"/>
                    </a:cubicBezTo>
                    <a:cubicBezTo>
                      <a:pt x="47" y="25"/>
                      <a:pt x="48" y="24"/>
                      <a:pt x="47" y="23"/>
                    </a:cubicBezTo>
                    <a:cubicBezTo>
                      <a:pt x="45" y="21"/>
                      <a:pt x="43" y="21"/>
                      <a:pt x="41" y="21"/>
                    </a:cubicBezTo>
                    <a:cubicBezTo>
                      <a:pt x="40" y="21"/>
                      <a:pt x="38" y="19"/>
                      <a:pt x="37" y="18"/>
                    </a:cubicBezTo>
                    <a:cubicBezTo>
                      <a:pt x="35" y="18"/>
                      <a:pt x="34" y="16"/>
                      <a:pt x="33" y="16"/>
                    </a:cubicBezTo>
                    <a:cubicBezTo>
                      <a:pt x="31" y="16"/>
                      <a:pt x="30" y="16"/>
                      <a:pt x="29" y="16"/>
                    </a:cubicBezTo>
                    <a:cubicBezTo>
                      <a:pt x="27" y="16"/>
                      <a:pt x="23" y="11"/>
                      <a:pt x="23" y="9"/>
                    </a:cubicBezTo>
                    <a:cubicBezTo>
                      <a:pt x="23" y="8"/>
                      <a:pt x="23" y="7"/>
                      <a:pt x="23" y="6"/>
                    </a:cubicBezTo>
                    <a:cubicBezTo>
                      <a:pt x="23" y="5"/>
                      <a:pt x="23" y="5"/>
                      <a:pt x="23" y="4"/>
                    </a:cubicBezTo>
                    <a:cubicBezTo>
                      <a:pt x="23" y="0"/>
                      <a:pt x="21" y="2"/>
                      <a:pt x="18" y="3"/>
                    </a:cubicBezTo>
                    <a:cubicBezTo>
                      <a:pt x="15" y="3"/>
                      <a:pt x="13" y="6"/>
                      <a:pt x="10" y="6"/>
                    </a:cubicBezTo>
                    <a:cubicBezTo>
                      <a:pt x="8" y="6"/>
                      <a:pt x="8" y="8"/>
                      <a:pt x="7" y="9"/>
                    </a:cubicBezTo>
                    <a:cubicBezTo>
                      <a:pt x="6" y="9"/>
                      <a:pt x="3" y="8"/>
                      <a:pt x="2" y="8"/>
                    </a:cubicBezTo>
                    <a:cubicBezTo>
                      <a:pt x="4" y="9"/>
                      <a:pt x="5" y="14"/>
                      <a:pt x="6" y="16"/>
                    </a:cubicBezTo>
                    <a:cubicBezTo>
                      <a:pt x="4" y="17"/>
                      <a:pt x="5" y="21"/>
                      <a:pt x="5" y="23"/>
                    </a:cubicBezTo>
                    <a:cubicBezTo>
                      <a:pt x="5" y="25"/>
                      <a:pt x="5" y="26"/>
                      <a:pt x="4" y="27"/>
                    </a:cubicBezTo>
                    <a:cubicBezTo>
                      <a:pt x="3" y="28"/>
                      <a:pt x="3" y="30"/>
                      <a:pt x="3" y="31"/>
                    </a:cubicBezTo>
                    <a:cubicBezTo>
                      <a:pt x="2" y="33"/>
                      <a:pt x="5" y="33"/>
                      <a:pt x="5" y="35"/>
                    </a:cubicBezTo>
                    <a:cubicBezTo>
                      <a:pt x="5" y="36"/>
                      <a:pt x="3" y="37"/>
                      <a:pt x="3" y="38"/>
                    </a:cubicBezTo>
                    <a:cubicBezTo>
                      <a:pt x="0" y="41"/>
                      <a:pt x="4" y="42"/>
                      <a:pt x="4" y="46"/>
                    </a:cubicBezTo>
                    <a:cubicBezTo>
                      <a:pt x="4" y="47"/>
                      <a:pt x="4" y="48"/>
                      <a:pt x="4" y="49"/>
                    </a:cubicBezTo>
                    <a:cubicBezTo>
                      <a:pt x="5" y="50"/>
                      <a:pt x="6" y="51"/>
                      <a:pt x="7" y="52"/>
                    </a:cubicBezTo>
                    <a:cubicBezTo>
                      <a:pt x="7" y="53"/>
                      <a:pt x="5" y="53"/>
                      <a:pt x="7" y="54"/>
                    </a:cubicBezTo>
                    <a:cubicBezTo>
                      <a:pt x="7" y="54"/>
                      <a:pt x="6" y="56"/>
                      <a:pt x="6" y="56"/>
                    </a:cubicBezTo>
                    <a:cubicBezTo>
                      <a:pt x="6" y="59"/>
                      <a:pt x="9" y="61"/>
                      <a:pt x="9" y="63"/>
                    </a:cubicBezTo>
                    <a:cubicBezTo>
                      <a:pt x="10" y="66"/>
                      <a:pt x="8" y="69"/>
                      <a:pt x="13" y="69"/>
                    </a:cubicBezTo>
                    <a:cubicBezTo>
                      <a:pt x="14" y="70"/>
                      <a:pt x="14" y="68"/>
                      <a:pt x="14" y="67"/>
                    </a:cubicBezTo>
                    <a:cubicBezTo>
                      <a:pt x="14" y="66"/>
                      <a:pt x="16" y="65"/>
                      <a:pt x="17" y="65"/>
                    </a:cubicBezTo>
                    <a:cubicBezTo>
                      <a:pt x="18" y="64"/>
                      <a:pt x="19" y="63"/>
                      <a:pt x="20" y="65"/>
                    </a:cubicBezTo>
                    <a:cubicBezTo>
                      <a:pt x="22" y="66"/>
                      <a:pt x="24" y="65"/>
                      <a:pt x="25" y="65"/>
                    </a:cubicBezTo>
                    <a:cubicBezTo>
                      <a:pt x="27" y="65"/>
                      <a:pt x="27" y="68"/>
                      <a:pt x="28" y="68"/>
                    </a:cubicBezTo>
                    <a:cubicBezTo>
                      <a:pt x="29" y="68"/>
                      <a:pt x="30" y="66"/>
                      <a:pt x="31" y="65"/>
                    </a:cubicBezTo>
                    <a:cubicBezTo>
                      <a:pt x="32" y="63"/>
                      <a:pt x="36" y="66"/>
                      <a:pt x="37" y="64"/>
                    </a:cubicBezTo>
                    <a:cubicBezTo>
                      <a:pt x="39" y="59"/>
                      <a:pt x="38" y="54"/>
                      <a:pt x="44" y="52"/>
                    </a:cubicBezTo>
                    <a:cubicBezTo>
                      <a:pt x="46" y="51"/>
                      <a:pt x="49" y="51"/>
                      <a:pt x="52" y="51"/>
                    </a:cubicBezTo>
                    <a:cubicBezTo>
                      <a:pt x="55" y="51"/>
                      <a:pt x="57" y="52"/>
                      <a:pt x="59" y="54"/>
                    </a:cubicBezTo>
                    <a:cubicBezTo>
                      <a:pt x="60" y="51"/>
                      <a:pt x="64" y="43"/>
                      <a:pt x="61" y="42"/>
                    </a:cubicBezTo>
                    <a:cubicBezTo>
                      <a:pt x="60" y="41"/>
                      <a:pt x="62" y="42"/>
                      <a:pt x="61" y="4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7" name="Freeform 627"/>
              <p:cNvSpPr>
                <a:spLocks/>
              </p:cNvSpPr>
              <p:nvPr/>
            </p:nvSpPr>
            <p:spPr bwMode="auto">
              <a:xfrm>
                <a:off x="6534704" y="4662620"/>
                <a:ext cx="175763" cy="173145"/>
              </a:xfrm>
              <a:custGeom>
                <a:avLst/>
                <a:gdLst>
                  <a:gd name="T0" fmla="*/ 40 w 45"/>
                  <a:gd name="T1" fmla="*/ 24 h 44"/>
                  <a:gd name="T2" fmla="*/ 36 w 45"/>
                  <a:gd name="T3" fmla="*/ 24 h 44"/>
                  <a:gd name="T4" fmla="*/ 36 w 45"/>
                  <a:gd name="T5" fmla="*/ 20 h 44"/>
                  <a:gd name="T6" fmla="*/ 34 w 45"/>
                  <a:gd name="T7" fmla="*/ 17 h 44"/>
                  <a:gd name="T8" fmla="*/ 29 w 45"/>
                  <a:gd name="T9" fmla="*/ 16 h 44"/>
                  <a:gd name="T10" fmla="*/ 25 w 45"/>
                  <a:gd name="T11" fmla="*/ 15 h 44"/>
                  <a:gd name="T12" fmla="*/ 25 w 45"/>
                  <a:gd name="T13" fmla="*/ 12 h 44"/>
                  <a:gd name="T14" fmla="*/ 24 w 45"/>
                  <a:gd name="T15" fmla="*/ 7 h 44"/>
                  <a:gd name="T16" fmla="*/ 21 w 45"/>
                  <a:gd name="T17" fmla="*/ 3 h 44"/>
                  <a:gd name="T18" fmla="*/ 14 w 45"/>
                  <a:gd name="T19" fmla="*/ 1 h 44"/>
                  <a:gd name="T20" fmla="*/ 5 w 45"/>
                  <a:gd name="T21" fmla="*/ 3 h 44"/>
                  <a:gd name="T22" fmla="*/ 2 w 45"/>
                  <a:gd name="T23" fmla="*/ 11 h 44"/>
                  <a:gd name="T24" fmla="*/ 1 w 45"/>
                  <a:gd name="T25" fmla="*/ 14 h 44"/>
                  <a:gd name="T26" fmla="*/ 2 w 45"/>
                  <a:gd name="T27" fmla="*/ 17 h 44"/>
                  <a:gd name="T28" fmla="*/ 9 w 45"/>
                  <a:gd name="T29" fmla="*/ 24 h 44"/>
                  <a:gd name="T30" fmla="*/ 13 w 45"/>
                  <a:gd name="T31" fmla="*/ 25 h 44"/>
                  <a:gd name="T32" fmla="*/ 17 w 45"/>
                  <a:gd name="T33" fmla="*/ 27 h 44"/>
                  <a:gd name="T34" fmla="*/ 25 w 45"/>
                  <a:gd name="T35" fmla="*/ 35 h 44"/>
                  <a:gd name="T36" fmla="*/ 22 w 45"/>
                  <a:gd name="T37" fmla="*/ 39 h 44"/>
                  <a:gd name="T38" fmla="*/ 20 w 45"/>
                  <a:gd name="T39" fmla="*/ 42 h 44"/>
                  <a:gd name="T40" fmla="*/ 28 w 45"/>
                  <a:gd name="T41" fmla="*/ 44 h 44"/>
                  <a:gd name="T42" fmla="*/ 32 w 45"/>
                  <a:gd name="T43" fmla="*/ 43 h 44"/>
                  <a:gd name="T44" fmla="*/ 37 w 45"/>
                  <a:gd name="T45" fmla="*/ 42 h 44"/>
                  <a:gd name="T46" fmla="*/ 40 w 45"/>
                  <a:gd name="T47" fmla="*/ 39 h 44"/>
                  <a:gd name="T48" fmla="*/ 41 w 45"/>
                  <a:gd name="T49" fmla="*/ 34 h 44"/>
                  <a:gd name="T50" fmla="*/ 40 w 45"/>
                  <a:gd name="T51" fmla="*/ 24 h 44"/>
                  <a:gd name="T52" fmla="*/ 40 w 45"/>
                  <a:gd name="T53"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 h="44">
                    <a:moveTo>
                      <a:pt x="40" y="24"/>
                    </a:moveTo>
                    <a:cubicBezTo>
                      <a:pt x="39" y="25"/>
                      <a:pt x="37" y="26"/>
                      <a:pt x="36" y="24"/>
                    </a:cubicBezTo>
                    <a:cubicBezTo>
                      <a:pt x="35" y="23"/>
                      <a:pt x="37" y="22"/>
                      <a:pt x="36" y="20"/>
                    </a:cubicBezTo>
                    <a:cubicBezTo>
                      <a:pt x="35" y="19"/>
                      <a:pt x="35" y="18"/>
                      <a:pt x="34" y="17"/>
                    </a:cubicBezTo>
                    <a:cubicBezTo>
                      <a:pt x="31" y="15"/>
                      <a:pt x="31" y="17"/>
                      <a:pt x="29" y="16"/>
                    </a:cubicBezTo>
                    <a:cubicBezTo>
                      <a:pt x="28" y="16"/>
                      <a:pt x="27" y="16"/>
                      <a:pt x="25" y="15"/>
                    </a:cubicBezTo>
                    <a:cubicBezTo>
                      <a:pt x="23" y="15"/>
                      <a:pt x="24" y="13"/>
                      <a:pt x="25" y="12"/>
                    </a:cubicBezTo>
                    <a:cubicBezTo>
                      <a:pt x="25" y="10"/>
                      <a:pt x="24" y="8"/>
                      <a:pt x="24" y="7"/>
                    </a:cubicBezTo>
                    <a:cubicBezTo>
                      <a:pt x="23" y="4"/>
                      <a:pt x="24" y="4"/>
                      <a:pt x="21" y="3"/>
                    </a:cubicBezTo>
                    <a:cubicBezTo>
                      <a:pt x="19" y="1"/>
                      <a:pt x="18" y="0"/>
                      <a:pt x="14" y="1"/>
                    </a:cubicBezTo>
                    <a:cubicBezTo>
                      <a:pt x="11" y="1"/>
                      <a:pt x="7" y="2"/>
                      <a:pt x="5" y="3"/>
                    </a:cubicBezTo>
                    <a:cubicBezTo>
                      <a:pt x="2" y="6"/>
                      <a:pt x="3" y="8"/>
                      <a:pt x="2" y="11"/>
                    </a:cubicBezTo>
                    <a:cubicBezTo>
                      <a:pt x="2" y="12"/>
                      <a:pt x="1" y="13"/>
                      <a:pt x="1" y="14"/>
                    </a:cubicBezTo>
                    <a:cubicBezTo>
                      <a:pt x="0" y="15"/>
                      <a:pt x="1" y="15"/>
                      <a:pt x="2" y="17"/>
                    </a:cubicBezTo>
                    <a:cubicBezTo>
                      <a:pt x="4" y="20"/>
                      <a:pt x="6" y="21"/>
                      <a:pt x="9" y="24"/>
                    </a:cubicBezTo>
                    <a:cubicBezTo>
                      <a:pt x="10" y="25"/>
                      <a:pt x="12" y="25"/>
                      <a:pt x="13" y="25"/>
                    </a:cubicBezTo>
                    <a:cubicBezTo>
                      <a:pt x="15" y="25"/>
                      <a:pt x="16" y="26"/>
                      <a:pt x="17" y="27"/>
                    </a:cubicBezTo>
                    <a:cubicBezTo>
                      <a:pt x="19" y="28"/>
                      <a:pt x="27" y="31"/>
                      <a:pt x="25" y="35"/>
                    </a:cubicBezTo>
                    <a:cubicBezTo>
                      <a:pt x="24" y="36"/>
                      <a:pt x="22" y="37"/>
                      <a:pt x="22" y="39"/>
                    </a:cubicBezTo>
                    <a:cubicBezTo>
                      <a:pt x="22" y="41"/>
                      <a:pt x="22" y="41"/>
                      <a:pt x="20" y="42"/>
                    </a:cubicBezTo>
                    <a:cubicBezTo>
                      <a:pt x="19" y="44"/>
                      <a:pt x="27" y="43"/>
                      <a:pt x="28" y="44"/>
                    </a:cubicBezTo>
                    <a:cubicBezTo>
                      <a:pt x="30" y="44"/>
                      <a:pt x="30" y="44"/>
                      <a:pt x="32" y="43"/>
                    </a:cubicBezTo>
                    <a:cubicBezTo>
                      <a:pt x="33" y="41"/>
                      <a:pt x="36" y="43"/>
                      <a:pt x="37" y="42"/>
                    </a:cubicBezTo>
                    <a:cubicBezTo>
                      <a:pt x="38" y="41"/>
                      <a:pt x="39" y="40"/>
                      <a:pt x="40" y="39"/>
                    </a:cubicBezTo>
                    <a:cubicBezTo>
                      <a:pt x="41" y="37"/>
                      <a:pt x="40" y="35"/>
                      <a:pt x="41" y="34"/>
                    </a:cubicBezTo>
                    <a:cubicBezTo>
                      <a:pt x="41" y="32"/>
                      <a:pt x="45" y="24"/>
                      <a:pt x="40" y="24"/>
                    </a:cubicBezTo>
                    <a:cubicBezTo>
                      <a:pt x="40" y="25"/>
                      <a:pt x="41" y="24"/>
                      <a:pt x="40" y="2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8" name="Freeform 628"/>
              <p:cNvSpPr>
                <a:spLocks noEditPoints="1"/>
              </p:cNvSpPr>
              <p:nvPr/>
            </p:nvSpPr>
            <p:spPr bwMode="auto">
              <a:xfrm>
                <a:off x="6312338" y="4181810"/>
                <a:ext cx="776285" cy="787144"/>
              </a:xfrm>
              <a:custGeom>
                <a:avLst/>
                <a:gdLst>
                  <a:gd name="T0" fmla="*/ 188 w 199"/>
                  <a:gd name="T1" fmla="*/ 51 h 201"/>
                  <a:gd name="T2" fmla="*/ 165 w 199"/>
                  <a:gd name="T3" fmla="*/ 41 h 201"/>
                  <a:gd name="T4" fmla="*/ 135 w 199"/>
                  <a:gd name="T5" fmla="*/ 30 h 201"/>
                  <a:gd name="T6" fmla="*/ 122 w 199"/>
                  <a:gd name="T7" fmla="*/ 36 h 201"/>
                  <a:gd name="T8" fmla="*/ 116 w 199"/>
                  <a:gd name="T9" fmla="*/ 29 h 201"/>
                  <a:gd name="T10" fmla="*/ 111 w 199"/>
                  <a:gd name="T11" fmla="*/ 33 h 201"/>
                  <a:gd name="T12" fmla="*/ 120 w 199"/>
                  <a:gd name="T13" fmla="*/ 23 h 201"/>
                  <a:gd name="T14" fmla="*/ 116 w 199"/>
                  <a:gd name="T15" fmla="*/ 8 h 201"/>
                  <a:gd name="T16" fmla="*/ 105 w 199"/>
                  <a:gd name="T17" fmla="*/ 15 h 201"/>
                  <a:gd name="T18" fmla="*/ 93 w 199"/>
                  <a:gd name="T19" fmla="*/ 14 h 201"/>
                  <a:gd name="T20" fmla="*/ 77 w 199"/>
                  <a:gd name="T21" fmla="*/ 19 h 201"/>
                  <a:gd name="T22" fmla="*/ 69 w 199"/>
                  <a:gd name="T23" fmla="*/ 1 h 201"/>
                  <a:gd name="T24" fmla="*/ 56 w 199"/>
                  <a:gd name="T25" fmla="*/ 7 h 201"/>
                  <a:gd name="T26" fmla="*/ 50 w 199"/>
                  <a:gd name="T27" fmla="*/ 11 h 201"/>
                  <a:gd name="T28" fmla="*/ 51 w 199"/>
                  <a:gd name="T29" fmla="*/ 16 h 201"/>
                  <a:gd name="T30" fmla="*/ 41 w 199"/>
                  <a:gd name="T31" fmla="*/ 22 h 201"/>
                  <a:gd name="T32" fmla="*/ 27 w 199"/>
                  <a:gd name="T33" fmla="*/ 18 h 201"/>
                  <a:gd name="T34" fmla="*/ 25 w 199"/>
                  <a:gd name="T35" fmla="*/ 21 h 201"/>
                  <a:gd name="T36" fmla="*/ 22 w 199"/>
                  <a:gd name="T37" fmla="*/ 39 h 201"/>
                  <a:gd name="T38" fmla="*/ 10 w 199"/>
                  <a:gd name="T39" fmla="*/ 49 h 201"/>
                  <a:gd name="T40" fmla="*/ 2 w 199"/>
                  <a:gd name="T41" fmla="*/ 66 h 201"/>
                  <a:gd name="T42" fmla="*/ 9 w 199"/>
                  <a:gd name="T43" fmla="*/ 75 h 201"/>
                  <a:gd name="T44" fmla="*/ 24 w 199"/>
                  <a:gd name="T45" fmla="*/ 81 h 201"/>
                  <a:gd name="T46" fmla="*/ 39 w 199"/>
                  <a:gd name="T47" fmla="*/ 76 h 201"/>
                  <a:gd name="T48" fmla="*/ 49 w 199"/>
                  <a:gd name="T49" fmla="*/ 88 h 201"/>
                  <a:gd name="T50" fmla="*/ 61 w 199"/>
                  <a:gd name="T51" fmla="*/ 94 h 201"/>
                  <a:gd name="T52" fmla="*/ 68 w 199"/>
                  <a:gd name="T53" fmla="*/ 102 h 201"/>
                  <a:gd name="T54" fmla="*/ 80 w 199"/>
                  <a:gd name="T55" fmla="*/ 114 h 201"/>
                  <a:gd name="T56" fmla="*/ 82 w 199"/>
                  <a:gd name="T57" fmla="*/ 135 h 201"/>
                  <a:gd name="T58" fmla="*/ 93 w 199"/>
                  <a:gd name="T59" fmla="*/ 145 h 201"/>
                  <a:gd name="T60" fmla="*/ 98 w 199"/>
                  <a:gd name="T61" fmla="*/ 157 h 201"/>
                  <a:gd name="T62" fmla="*/ 90 w 199"/>
                  <a:gd name="T63" fmla="*/ 173 h 201"/>
                  <a:gd name="T64" fmla="*/ 86 w 199"/>
                  <a:gd name="T65" fmla="*/ 181 h 201"/>
                  <a:gd name="T66" fmla="*/ 94 w 199"/>
                  <a:gd name="T67" fmla="*/ 187 h 201"/>
                  <a:gd name="T68" fmla="*/ 107 w 199"/>
                  <a:gd name="T69" fmla="*/ 197 h 201"/>
                  <a:gd name="T70" fmla="*/ 119 w 199"/>
                  <a:gd name="T71" fmla="*/ 180 h 201"/>
                  <a:gd name="T72" fmla="*/ 128 w 199"/>
                  <a:gd name="T73" fmla="*/ 157 h 201"/>
                  <a:gd name="T74" fmla="*/ 137 w 199"/>
                  <a:gd name="T75" fmla="*/ 149 h 201"/>
                  <a:gd name="T76" fmla="*/ 144 w 199"/>
                  <a:gd name="T77" fmla="*/ 147 h 201"/>
                  <a:gd name="T78" fmla="*/ 155 w 199"/>
                  <a:gd name="T79" fmla="*/ 142 h 201"/>
                  <a:gd name="T80" fmla="*/ 163 w 199"/>
                  <a:gd name="T81" fmla="*/ 139 h 201"/>
                  <a:gd name="T82" fmla="*/ 169 w 199"/>
                  <a:gd name="T83" fmla="*/ 130 h 201"/>
                  <a:gd name="T84" fmla="*/ 175 w 199"/>
                  <a:gd name="T85" fmla="*/ 116 h 201"/>
                  <a:gd name="T86" fmla="*/ 176 w 199"/>
                  <a:gd name="T87" fmla="*/ 98 h 201"/>
                  <a:gd name="T88" fmla="*/ 178 w 199"/>
                  <a:gd name="T89" fmla="*/ 91 h 201"/>
                  <a:gd name="T90" fmla="*/ 182 w 199"/>
                  <a:gd name="T91" fmla="*/ 86 h 201"/>
                  <a:gd name="T92" fmla="*/ 196 w 199"/>
                  <a:gd name="T93" fmla="*/ 57 h 201"/>
                  <a:gd name="T94" fmla="*/ 110 w 199"/>
                  <a:gd name="T95" fmla="*/ 190 h 201"/>
                  <a:gd name="T96" fmla="*/ 115 w 199"/>
                  <a:gd name="T97" fmla="*/ 18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01">
                    <a:moveTo>
                      <a:pt x="196" y="57"/>
                    </a:moveTo>
                    <a:cubicBezTo>
                      <a:pt x="195" y="55"/>
                      <a:pt x="195" y="53"/>
                      <a:pt x="194" y="52"/>
                    </a:cubicBezTo>
                    <a:cubicBezTo>
                      <a:pt x="192" y="51"/>
                      <a:pt x="189" y="52"/>
                      <a:pt x="188" y="51"/>
                    </a:cubicBezTo>
                    <a:cubicBezTo>
                      <a:pt x="183" y="50"/>
                      <a:pt x="180" y="46"/>
                      <a:pt x="177" y="44"/>
                    </a:cubicBezTo>
                    <a:cubicBezTo>
                      <a:pt x="175" y="43"/>
                      <a:pt x="173" y="42"/>
                      <a:pt x="172" y="41"/>
                    </a:cubicBezTo>
                    <a:cubicBezTo>
                      <a:pt x="169" y="40"/>
                      <a:pt x="168" y="41"/>
                      <a:pt x="165" y="41"/>
                    </a:cubicBezTo>
                    <a:cubicBezTo>
                      <a:pt x="161" y="42"/>
                      <a:pt x="157" y="37"/>
                      <a:pt x="153" y="39"/>
                    </a:cubicBezTo>
                    <a:cubicBezTo>
                      <a:pt x="150" y="40"/>
                      <a:pt x="147" y="35"/>
                      <a:pt x="145" y="34"/>
                    </a:cubicBezTo>
                    <a:cubicBezTo>
                      <a:pt x="142" y="32"/>
                      <a:pt x="138" y="30"/>
                      <a:pt x="135" y="30"/>
                    </a:cubicBezTo>
                    <a:cubicBezTo>
                      <a:pt x="133" y="29"/>
                      <a:pt x="131" y="29"/>
                      <a:pt x="130" y="30"/>
                    </a:cubicBezTo>
                    <a:cubicBezTo>
                      <a:pt x="129" y="33"/>
                      <a:pt x="126" y="34"/>
                      <a:pt x="125" y="36"/>
                    </a:cubicBezTo>
                    <a:cubicBezTo>
                      <a:pt x="123" y="39"/>
                      <a:pt x="124" y="38"/>
                      <a:pt x="122" y="36"/>
                    </a:cubicBezTo>
                    <a:cubicBezTo>
                      <a:pt x="122" y="36"/>
                      <a:pt x="121" y="35"/>
                      <a:pt x="121" y="35"/>
                    </a:cubicBezTo>
                    <a:cubicBezTo>
                      <a:pt x="119" y="34"/>
                      <a:pt x="120" y="36"/>
                      <a:pt x="119" y="37"/>
                    </a:cubicBezTo>
                    <a:cubicBezTo>
                      <a:pt x="118" y="38"/>
                      <a:pt x="115" y="29"/>
                      <a:pt x="116" y="29"/>
                    </a:cubicBezTo>
                    <a:cubicBezTo>
                      <a:pt x="116" y="29"/>
                      <a:pt x="113" y="33"/>
                      <a:pt x="112" y="33"/>
                    </a:cubicBezTo>
                    <a:cubicBezTo>
                      <a:pt x="112" y="33"/>
                      <a:pt x="116" y="30"/>
                      <a:pt x="115" y="29"/>
                    </a:cubicBezTo>
                    <a:cubicBezTo>
                      <a:pt x="113" y="28"/>
                      <a:pt x="113" y="33"/>
                      <a:pt x="111" y="33"/>
                    </a:cubicBezTo>
                    <a:cubicBezTo>
                      <a:pt x="111" y="33"/>
                      <a:pt x="115" y="27"/>
                      <a:pt x="115" y="26"/>
                    </a:cubicBezTo>
                    <a:cubicBezTo>
                      <a:pt x="115" y="25"/>
                      <a:pt x="117" y="25"/>
                      <a:pt x="117" y="24"/>
                    </a:cubicBezTo>
                    <a:cubicBezTo>
                      <a:pt x="118" y="23"/>
                      <a:pt x="119" y="25"/>
                      <a:pt x="120" y="23"/>
                    </a:cubicBezTo>
                    <a:cubicBezTo>
                      <a:pt x="121" y="22"/>
                      <a:pt x="120" y="22"/>
                      <a:pt x="120" y="20"/>
                    </a:cubicBezTo>
                    <a:cubicBezTo>
                      <a:pt x="121" y="19"/>
                      <a:pt x="121" y="17"/>
                      <a:pt x="119" y="16"/>
                    </a:cubicBezTo>
                    <a:cubicBezTo>
                      <a:pt x="116" y="15"/>
                      <a:pt x="116" y="11"/>
                      <a:pt x="116" y="8"/>
                    </a:cubicBezTo>
                    <a:cubicBezTo>
                      <a:pt x="116" y="7"/>
                      <a:pt x="115" y="6"/>
                      <a:pt x="114" y="5"/>
                    </a:cubicBezTo>
                    <a:cubicBezTo>
                      <a:pt x="113" y="4"/>
                      <a:pt x="112" y="7"/>
                      <a:pt x="111" y="8"/>
                    </a:cubicBezTo>
                    <a:cubicBezTo>
                      <a:pt x="110" y="11"/>
                      <a:pt x="108" y="15"/>
                      <a:pt x="105" y="15"/>
                    </a:cubicBezTo>
                    <a:cubicBezTo>
                      <a:pt x="104" y="15"/>
                      <a:pt x="103" y="14"/>
                      <a:pt x="101" y="14"/>
                    </a:cubicBezTo>
                    <a:cubicBezTo>
                      <a:pt x="100" y="14"/>
                      <a:pt x="99" y="15"/>
                      <a:pt x="98" y="14"/>
                    </a:cubicBezTo>
                    <a:cubicBezTo>
                      <a:pt x="96" y="13"/>
                      <a:pt x="95" y="14"/>
                      <a:pt x="93" y="14"/>
                    </a:cubicBezTo>
                    <a:cubicBezTo>
                      <a:pt x="91" y="14"/>
                      <a:pt x="92" y="14"/>
                      <a:pt x="91" y="16"/>
                    </a:cubicBezTo>
                    <a:cubicBezTo>
                      <a:pt x="90" y="17"/>
                      <a:pt x="85" y="16"/>
                      <a:pt x="84" y="17"/>
                    </a:cubicBezTo>
                    <a:cubicBezTo>
                      <a:pt x="82" y="17"/>
                      <a:pt x="79" y="19"/>
                      <a:pt x="77" y="19"/>
                    </a:cubicBezTo>
                    <a:cubicBezTo>
                      <a:pt x="74" y="19"/>
                      <a:pt x="72" y="15"/>
                      <a:pt x="72" y="13"/>
                    </a:cubicBezTo>
                    <a:cubicBezTo>
                      <a:pt x="70" y="10"/>
                      <a:pt x="74" y="8"/>
                      <a:pt x="73" y="5"/>
                    </a:cubicBezTo>
                    <a:cubicBezTo>
                      <a:pt x="72" y="3"/>
                      <a:pt x="71" y="0"/>
                      <a:pt x="69" y="1"/>
                    </a:cubicBezTo>
                    <a:cubicBezTo>
                      <a:pt x="69" y="2"/>
                      <a:pt x="62" y="5"/>
                      <a:pt x="61" y="5"/>
                    </a:cubicBezTo>
                    <a:cubicBezTo>
                      <a:pt x="60" y="5"/>
                      <a:pt x="58" y="5"/>
                      <a:pt x="58" y="6"/>
                    </a:cubicBezTo>
                    <a:cubicBezTo>
                      <a:pt x="57" y="6"/>
                      <a:pt x="57" y="9"/>
                      <a:pt x="56" y="7"/>
                    </a:cubicBezTo>
                    <a:cubicBezTo>
                      <a:pt x="55" y="6"/>
                      <a:pt x="47" y="5"/>
                      <a:pt x="47" y="6"/>
                    </a:cubicBezTo>
                    <a:cubicBezTo>
                      <a:pt x="47" y="6"/>
                      <a:pt x="49" y="7"/>
                      <a:pt x="49" y="7"/>
                    </a:cubicBezTo>
                    <a:cubicBezTo>
                      <a:pt x="50" y="8"/>
                      <a:pt x="50" y="9"/>
                      <a:pt x="50" y="11"/>
                    </a:cubicBezTo>
                    <a:cubicBezTo>
                      <a:pt x="51" y="11"/>
                      <a:pt x="51" y="13"/>
                      <a:pt x="52" y="14"/>
                    </a:cubicBezTo>
                    <a:cubicBezTo>
                      <a:pt x="52" y="14"/>
                      <a:pt x="54" y="14"/>
                      <a:pt x="54" y="14"/>
                    </a:cubicBezTo>
                    <a:cubicBezTo>
                      <a:pt x="54" y="15"/>
                      <a:pt x="52" y="16"/>
                      <a:pt x="51" y="16"/>
                    </a:cubicBezTo>
                    <a:cubicBezTo>
                      <a:pt x="50" y="17"/>
                      <a:pt x="50" y="18"/>
                      <a:pt x="49" y="19"/>
                    </a:cubicBezTo>
                    <a:cubicBezTo>
                      <a:pt x="49" y="19"/>
                      <a:pt x="44" y="23"/>
                      <a:pt x="43" y="22"/>
                    </a:cubicBezTo>
                    <a:cubicBezTo>
                      <a:pt x="43" y="21"/>
                      <a:pt x="42" y="21"/>
                      <a:pt x="41" y="22"/>
                    </a:cubicBezTo>
                    <a:cubicBezTo>
                      <a:pt x="40" y="23"/>
                      <a:pt x="38" y="21"/>
                      <a:pt x="38" y="21"/>
                    </a:cubicBezTo>
                    <a:cubicBezTo>
                      <a:pt x="36" y="20"/>
                      <a:pt x="35" y="16"/>
                      <a:pt x="34" y="16"/>
                    </a:cubicBezTo>
                    <a:cubicBezTo>
                      <a:pt x="32" y="15"/>
                      <a:pt x="29" y="18"/>
                      <a:pt x="27" y="18"/>
                    </a:cubicBezTo>
                    <a:cubicBezTo>
                      <a:pt x="25" y="18"/>
                      <a:pt x="23" y="18"/>
                      <a:pt x="21" y="18"/>
                    </a:cubicBezTo>
                    <a:cubicBezTo>
                      <a:pt x="21" y="18"/>
                      <a:pt x="21" y="20"/>
                      <a:pt x="22" y="20"/>
                    </a:cubicBezTo>
                    <a:cubicBezTo>
                      <a:pt x="22" y="21"/>
                      <a:pt x="24" y="21"/>
                      <a:pt x="25" y="21"/>
                    </a:cubicBezTo>
                    <a:cubicBezTo>
                      <a:pt x="25" y="22"/>
                      <a:pt x="21" y="23"/>
                      <a:pt x="20" y="23"/>
                    </a:cubicBezTo>
                    <a:cubicBezTo>
                      <a:pt x="19" y="24"/>
                      <a:pt x="21" y="27"/>
                      <a:pt x="22" y="28"/>
                    </a:cubicBezTo>
                    <a:cubicBezTo>
                      <a:pt x="24" y="32"/>
                      <a:pt x="24" y="35"/>
                      <a:pt x="22" y="39"/>
                    </a:cubicBezTo>
                    <a:cubicBezTo>
                      <a:pt x="22" y="41"/>
                      <a:pt x="22" y="47"/>
                      <a:pt x="20" y="47"/>
                    </a:cubicBezTo>
                    <a:cubicBezTo>
                      <a:pt x="19" y="48"/>
                      <a:pt x="17" y="47"/>
                      <a:pt x="15" y="48"/>
                    </a:cubicBezTo>
                    <a:cubicBezTo>
                      <a:pt x="14" y="49"/>
                      <a:pt x="11" y="49"/>
                      <a:pt x="10" y="49"/>
                    </a:cubicBezTo>
                    <a:cubicBezTo>
                      <a:pt x="5" y="51"/>
                      <a:pt x="5" y="53"/>
                      <a:pt x="5" y="57"/>
                    </a:cubicBezTo>
                    <a:cubicBezTo>
                      <a:pt x="5" y="59"/>
                      <a:pt x="2" y="59"/>
                      <a:pt x="2" y="60"/>
                    </a:cubicBezTo>
                    <a:cubicBezTo>
                      <a:pt x="2" y="63"/>
                      <a:pt x="0" y="64"/>
                      <a:pt x="2" y="66"/>
                    </a:cubicBezTo>
                    <a:cubicBezTo>
                      <a:pt x="4" y="68"/>
                      <a:pt x="4" y="70"/>
                      <a:pt x="5" y="72"/>
                    </a:cubicBezTo>
                    <a:cubicBezTo>
                      <a:pt x="5" y="73"/>
                      <a:pt x="6" y="73"/>
                      <a:pt x="7" y="73"/>
                    </a:cubicBezTo>
                    <a:cubicBezTo>
                      <a:pt x="8" y="73"/>
                      <a:pt x="8" y="74"/>
                      <a:pt x="9" y="75"/>
                    </a:cubicBezTo>
                    <a:cubicBezTo>
                      <a:pt x="11" y="78"/>
                      <a:pt x="16" y="75"/>
                      <a:pt x="18" y="73"/>
                    </a:cubicBezTo>
                    <a:cubicBezTo>
                      <a:pt x="18" y="76"/>
                      <a:pt x="16" y="81"/>
                      <a:pt x="19" y="82"/>
                    </a:cubicBezTo>
                    <a:cubicBezTo>
                      <a:pt x="20" y="82"/>
                      <a:pt x="23" y="81"/>
                      <a:pt x="24" y="81"/>
                    </a:cubicBezTo>
                    <a:cubicBezTo>
                      <a:pt x="27" y="82"/>
                      <a:pt x="28" y="82"/>
                      <a:pt x="30" y="80"/>
                    </a:cubicBezTo>
                    <a:cubicBezTo>
                      <a:pt x="30" y="79"/>
                      <a:pt x="32" y="79"/>
                      <a:pt x="33" y="79"/>
                    </a:cubicBezTo>
                    <a:cubicBezTo>
                      <a:pt x="35" y="77"/>
                      <a:pt x="37" y="76"/>
                      <a:pt x="39" y="76"/>
                    </a:cubicBezTo>
                    <a:cubicBezTo>
                      <a:pt x="41" y="75"/>
                      <a:pt x="46" y="73"/>
                      <a:pt x="44" y="77"/>
                    </a:cubicBezTo>
                    <a:cubicBezTo>
                      <a:pt x="44" y="79"/>
                      <a:pt x="43" y="81"/>
                      <a:pt x="44" y="83"/>
                    </a:cubicBezTo>
                    <a:cubicBezTo>
                      <a:pt x="45" y="85"/>
                      <a:pt x="47" y="87"/>
                      <a:pt x="49" y="88"/>
                    </a:cubicBezTo>
                    <a:cubicBezTo>
                      <a:pt x="51" y="90"/>
                      <a:pt x="54" y="89"/>
                      <a:pt x="56" y="90"/>
                    </a:cubicBezTo>
                    <a:cubicBezTo>
                      <a:pt x="57" y="91"/>
                      <a:pt x="58" y="92"/>
                      <a:pt x="59" y="92"/>
                    </a:cubicBezTo>
                    <a:cubicBezTo>
                      <a:pt x="60" y="92"/>
                      <a:pt x="61" y="93"/>
                      <a:pt x="61" y="94"/>
                    </a:cubicBezTo>
                    <a:cubicBezTo>
                      <a:pt x="63" y="94"/>
                      <a:pt x="68" y="93"/>
                      <a:pt x="68" y="96"/>
                    </a:cubicBezTo>
                    <a:cubicBezTo>
                      <a:pt x="69" y="98"/>
                      <a:pt x="68" y="98"/>
                      <a:pt x="69" y="100"/>
                    </a:cubicBezTo>
                    <a:cubicBezTo>
                      <a:pt x="70" y="101"/>
                      <a:pt x="69" y="101"/>
                      <a:pt x="68" y="102"/>
                    </a:cubicBezTo>
                    <a:cubicBezTo>
                      <a:pt x="68" y="102"/>
                      <a:pt x="70" y="107"/>
                      <a:pt x="70" y="108"/>
                    </a:cubicBezTo>
                    <a:cubicBezTo>
                      <a:pt x="70" y="109"/>
                      <a:pt x="78" y="108"/>
                      <a:pt x="79" y="108"/>
                    </a:cubicBezTo>
                    <a:cubicBezTo>
                      <a:pt x="79" y="110"/>
                      <a:pt x="78" y="113"/>
                      <a:pt x="80" y="114"/>
                    </a:cubicBezTo>
                    <a:cubicBezTo>
                      <a:pt x="83" y="116"/>
                      <a:pt x="83" y="118"/>
                      <a:pt x="82" y="122"/>
                    </a:cubicBezTo>
                    <a:cubicBezTo>
                      <a:pt x="81" y="124"/>
                      <a:pt x="80" y="127"/>
                      <a:pt x="81" y="130"/>
                    </a:cubicBezTo>
                    <a:cubicBezTo>
                      <a:pt x="81" y="131"/>
                      <a:pt x="82" y="133"/>
                      <a:pt x="82" y="135"/>
                    </a:cubicBezTo>
                    <a:cubicBezTo>
                      <a:pt x="82" y="136"/>
                      <a:pt x="80" y="138"/>
                      <a:pt x="82" y="138"/>
                    </a:cubicBezTo>
                    <a:cubicBezTo>
                      <a:pt x="83" y="139"/>
                      <a:pt x="86" y="140"/>
                      <a:pt x="88" y="139"/>
                    </a:cubicBezTo>
                    <a:cubicBezTo>
                      <a:pt x="90" y="137"/>
                      <a:pt x="94" y="144"/>
                      <a:pt x="93" y="145"/>
                    </a:cubicBezTo>
                    <a:cubicBezTo>
                      <a:pt x="93" y="146"/>
                      <a:pt x="93" y="147"/>
                      <a:pt x="94" y="148"/>
                    </a:cubicBezTo>
                    <a:cubicBezTo>
                      <a:pt x="95" y="149"/>
                      <a:pt x="97" y="147"/>
                      <a:pt x="98" y="148"/>
                    </a:cubicBezTo>
                    <a:cubicBezTo>
                      <a:pt x="102" y="150"/>
                      <a:pt x="98" y="154"/>
                      <a:pt x="98" y="157"/>
                    </a:cubicBezTo>
                    <a:cubicBezTo>
                      <a:pt x="100" y="154"/>
                      <a:pt x="102" y="160"/>
                      <a:pt x="102" y="160"/>
                    </a:cubicBezTo>
                    <a:cubicBezTo>
                      <a:pt x="103" y="164"/>
                      <a:pt x="101" y="165"/>
                      <a:pt x="98" y="166"/>
                    </a:cubicBezTo>
                    <a:cubicBezTo>
                      <a:pt x="94" y="168"/>
                      <a:pt x="92" y="170"/>
                      <a:pt x="90" y="173"/>
                    </a:cubicBezTo>
                    <a:cubicBezTo>
                      <a:pt x="89" y="175"/>
                      <a:pt x="88" y="176"/>
                      <a:pt x="86" y="177"/>
                    </a:cubicBezTo>
                    <a:cubicBezTo>
                      <a:pt x="85" y="179"/>
                      <a:pt x="83" y="180"/>
                      <a:pt x="81" y="182"/>
                    </a:cubicBezTo>
                    <a:cubicBezTo>
                      <a:pt x="83" y="182"/>
                      <a:pt x="85" y="181"/>
                      <a:pt x="86" y="181"/>
                    </a:cubicBezTo>
                    <a:cubicBezTo>
                      <a:pt x="87" y="181"/>
                      <a:pt x="88" y="183"/>
                      <a:pt x="89" y="183"/>
                    </a:cubicBezTo>
                    <a:cubicBezTo>
                      <a:pt x="89" y="184"/>
                      <a:pt x="90" y="185"/>
                      <a:pt x="91" y="186"/>
                    </a:cubicBezTo>
                    <a:cubicBezTo>
                      <a:pt x="92" y="187"/>
                      <a:pt x="93" y="186"/>
                      <a:pt x="94" y="187"/>
                    </a:cubicBezTo>
                    <a:cubicBezTo>
                      <a:pt x="96" y="189"/>
                      <a:pt x="100" y="190"/>
                      <a:pt x="101" y="193"/>
                    </a:cubicBezTo>
                    <a:cubicBezTo>
                      <a:pt x="102" y="195"/>
                      <a:pt x="103" y="199"/>
                      <a:pt x="104" y="201"/>
                    </a:cubicBezTo>
                    <a:cubicBezTo>
                      <a:pt x="105" y="200"/>
                      <a:pt x="106" y="199"/>
                      <a:pt x="107" y="197"/>
                    </a:cubicBezTo>
                    <a:cubicBezTo>
                      <a:pt x="107" y="196"/>
                      <a:pt x="108" y="194"/>
                      <a:pt x="109" y="193"/>
                    </a:cubicBezTo>
                    <a:cubicBezTo>
                      <a:pt x="110" y="190"/>
                      <a:pt x="113" y="189"/>
                      <a:pt x="116" y="187"/>
                    </a:cubicBezTo>
                    <a:cubicBezTo>
                      <a:pt x="118" y="185"/>
                      <a:pt x="118" y="183"/>
                      <a:pt x="119" y="180"/>
                    </a:cubicBezTo>
                    <a:cubicBezTo>
                      <a:pt x="121" y="176"/>
                      <a:pt x="124" y="175"/>
                      <a:pt x="126" y="172"/>
                    </a:cubicBezTo>
                    <a:cubicBezTo>
                      <a:pt x="129" y="169"/>
                      <a:pt x="126" y="165"/>
                      <a:pt x="127" y="161"/>
                    </a:cubicBezTo>
                    <a:cubicBezTo>
                      <a:pt x="128" y="160"/>
                      <a:pt x="128" y="159"/>
                      <a:pt x="128" y="157"/>
                    </a:cubicBezTo>
                    <a:cubicBezTo>
                      <a:pt x="128" y="156"/>
                      <a:pt x="128" y="156"/>
                      <a:pt x="129" y="156"/>
                    </a:cubicBezTo>
                    <a:cubicBezTo>
                      <a:pt x="131" y="155"/>
                      <a:pt x="132" y="153"/>
                      <a:pt x="133" y="152"/>
                    </a:cubicBezTo>
                    <a:cubicBezTo>
                      <a:pt x="134" y="151"/>
                      <a:pt x="135" y="150"/>
                      <a:pt x="137" y="149"/>
                    </a:cubicBezTo>
                    <a:cubicBezTo>
                      <a:pt x="138" y="149"/>
                      <a:pt x="139" y="148"/>
                      <a:pt x="141" y="147"/>
                    </a:cubicBezTo>
                    <a:cubicBezTo>
                      <a:pt x="142" y="147"/>
                      <a:pt x="143" y="148"/>
                      <a:pt x="144" y="148"/>
                    </a:cubicBezTo>
                    <a:cubicBezTo>
                      <a:pt x="145" y="148"/>
                      <a:pt x="144" y="147"/>
                      <a:pt x="144" y="147"/>
                    </a:cubicBezTo>
                    <a:cubicBezTo>
                      <a:pt x="143" y="146"/>
                      <a:pt x="147" y="145"/>
                      <a:pt x="147" y="145"/>
                    </a:cubicBezTo>
                    <a:cubicBezTo>
                      <a:pt x="147" y="145"/>
                      <a:pt x="149" y="142"/>
                      <a:pt x="149" y="143"/>
                    </a:cubicBezTo>
                    <a:cubicBezTo>
                      <a:pt x="150" y="144"/>
                      <a:pt x="155" y="142"/>
                      <a:pt x="155" y="142"/>
                    </a:cubicBezTo>
                    <a:cubicBezTo>
                      <a:pt x="156" y="142"/>
                      <a:pt x="155" y="143"/>
                      <a:pt x="156" y="143"/>
                    </a:cubicBezTo>
                    <a:cubicBezTo>
                      <a:pt x="157" y="143"/>
                      <a:pt x="160" y="143"/>
                      <a:pt x="161" y="142"/>
                    </a:cubicBezTo>
                    <a:cubicBezTo>
                      <a:pt x="162" y="141"/>
                      <a:pt x="162" y="140"/>
                      <a:pt x="163" y="139"/>
                    </a:cubicBezTo>
                    <a:cubicBezTo>
                      <a:pt x="164" y="139"/>
                      <a:pt x="165" y="138"/>
                      <a:pt x="165" y="137"/>
                    </a:cubicBezTo>
                    <a:cubicBezTo>
                      <a:pt x="166" y="136"/>
                      <a:pt x="165" y="134"/>
                      <a:pt x="166" y="133"/>
                    </a:cubicBezTo>
                    <a:cubicBezTo>
                      <a:pt x="167" y="132"/>
                      <a:pt x="168" y="131"/>
                      <a:pt x="169" y="130"/>
                    </a:cubicBezTo>
                    <a:cubicBezTo>
                      <a:pt x="171" y="127"/>
                      <a:pt x="172" y="126"/>
                      <a:pt x="172" y="123"/>
                    </a:cubicBezTo>
                    <a:cubicBezTo>
                      <a:pt x="172" y="121"/>
                      <a:pt x="172" y="120"/>
                      <a:pt x="173" y="118"/>
                    </a:cubicBezTo>
                    <a:cubicBezTo>
                      <a:pt x="173" y="117"/>
                      <a:pt x="174" y="117"/>
                      <a:pt x="175" y="116"/>
                    </a:cubicBezTo>
                    <a:cubicBezTo>
                      <a:pt x="176" y="115"/>
                      <a:pt x="175" y="113"/>
                      <a:pt x="175" y="112"/>
                    </a:cubicBezTo>
                    <a:cubicBezTo>
                      <a:pt x="175" y="110"/>
                      <a:pt x="176" y="109"/>
                      <a:pt x="176" y="107"/>
                    </a:cubicBezTo>
                    <a:cubicBezTo>
                      <a:pt x="177" y="104"/>
                      <a:pt x="176" y="101"/>
                      <a:pt x="176" y="98"/>
                    </a:cubicBezTo>
                    <a:cubicBezTo>
                      <a:pt x="176" y="96"/>
                      <a:pt x="175" y="94"/>
                      <a:pt x="176" y="93"/>
                    </a:cubicBezTo>
                    <a:cubicBezTo>
                      <a:pt x="177" y="91"/>
                      <a:pt x="176" y="92"/>
                      <a:pt x="176" y="90"/>
                    </a:cubicBezTo>
                    <a:cubicBezTo>
                      <a:pt x="176" y="90"/>
                      <a:pt x="178" y="91"/>
                      <a:pt x="178" y="91"/>
                    </a:cubicBezTo>
                    <a:cubicBezTo>
                      <a:pt x="178" y="91"/>
                      <a:pt x="178" y="90"/>
                      <a:pt x="178" y="90"/>
                    </a:cubicBezTo>
                    <a:cubicBezTo>
                      <a:pt x="178" y="90"/>
                      <a:pt x="179" y="90"/>
                      <a:pt x="179" y="90"/>
                    </a:cubicBezTo>
                    <a:cubicBezTo>
                      <a:pt x="181" y="90"/>
                      <a:pt x="182" y="87"/>
                      <a:pt x="182" y="86"/>
                    </a:cubicBezTo>
                    <a:cubicBezTo>
                      <a:pt x="183" y="85"/>
                      <a:pt x="184" y="83"/>
                      <a:pt x="185" y="81"/>
                    </a:cubicBezTo>
                    <a:cubicBezTo>
                      <a:pt x="187" y="79"/>
                      <a:pt x="189" y="79"/>
                      <a:pt x="190" y="77"/>
                    </a:cubicBezTo>
                    <a:cubicBezTo>
                      <a:pt x="195" y="71"/>
                      <a:pt x="199" y="64"/>
                      <a:pt x="196" y="57"/>
                    </a:cubicBezTo>
                    <a:cubicBezTo>
                      <a:pt x="194" y="53"/>
                      <a:pt x="198" y="60"/>
                      <a:pt x="196" y="57"/>
                    </a:cubicBezTo>
                    <a:close/>
                    <a:moveTo>
                      <a:pt x="115" y="186"/>
                    </a:moveTo>
                    <a:cubicBezTo>
                      <a:pt x="113" y="187"/>
                      <a:pt x="112" y="189"/>
                      <a:pt x="110" y="190"/>
                    </a:cubicBezTo>
                    <a:cubicBezTo>
                      <a:pt x="107" y="191"/>
                      <a:pt x="112" y="188"/>
                      <a:pt x="112" y="187"/>
                    </a:cubicBezTo>
                    <a:cubicBezTo>
                      <a:pt x="113" y="186"/>
                      <a:pt x="114" y="184"/>
                      <a:pt x="116" y="182"/>
                    </a:cubicBezTo>
                    <a:cubicBezTo>
                      <a:pt x="118" y="180"/>
                      <a:pt x="117" y="184"/>
                      <a:pt x="115" y="186"/>
                    </a:cubicBezTo>
                    <a:cubicBezTo>
                      <a:pt x="115" y="186"/>
                      <a:pt x="116" y="185"/>
                      <a:pt x="115" y="186"/>
                    </a:cubicBezTo>
                    <a:close/>
                  </a:path>
                </a:pathLst>
              </a:custGeom>
              <a:noFill/>
              <a:ln w="9525"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29" name="Freeform 629"/>
              <p:cNvSpPr>
                <a:spLocks/>
              </p:cNvSpPr>
              <p:nvPr/>
            </p:nvSpPr>
            <p:spPr bwMode="auto">
              <a:xfrm>
                <a:off x="6613264" y="4886377"/>
                <a:ext cx="105191" cy="109215"/>
              </a:xfrm>
              <a:custGeom>
                <a:avLst/>
                <a:gdLst>
                  <a:gd name="T0" fmla="*/ 21 w 27"/>
                  <a:gd name="T1" fmla="*/ 10 h 28"/>
                  <a:gd name="T2" fmla="*/ 17 w 27"/>
                  <a:gd name="T3" fmla="*/ 7 h 28"/>
                  <a:gd name="T4" fmla="*/ 14 w 27"/>
                  <a:gd name="T5" fmla="*/ 6 h 28"/>
                  <a:gd name="T6" fmla="*/ 11 w 27"/>
                  <a:gd name="T7" fmla="*/ 3 h 28"/>
                  <a:gd name="T8" fmla="*/ 6 w 27"/>
                  <a:gd name="T9" fmla="*/ 2 h 28"/>
                  <a:gd name="T10" fmla="*/ 4 w 27"/>
                  <a:gd name="T11" fmla="*/ 3 h 28"/>
                  <a:gd name="T12" fmla="*/ 3 w 27"/>
                  <a:gd name="T13" fmla="*/ 6 h 28"/>
                  <a:gd name="T14" fmla="*/ 3 w 27"/>
                  <a:gd name="T15" fmla="*/ 12 h 28"/>
                  <a:gd name="T16" fmla="*/ 2 w 27"/>
                  <a:gd name="T17" fmla="*/ 17 h 28"/>
                  <a:gd name="T18" fmla="*/ 1 w 27"/>
                  <a:gd name="T19" fmla="*/ 22 h 28"/>
                  <a:gd name="T20" fmla="*/ 4 w 27"/>
                  <a:gd name="T21" fmla="*/ 25 h 28"/>
                  <a:gd name="T22" fmla="*/ 9 w 27"/>
                  <a:gd name="T23" fmla="*/ 26 h 28"/>
                  <a:gd name="T24" fmla="*/ 13 w 27"/>
                  <a:gd name="T25" fmla="*/ 28 h 28"/>
                  <a:gd name="T26" fmla="*/ 19 w 27"/>
                  <a:gd name="T27" fmla="*/ 28 h 28"/>
                  <a:gd name="T28" fmla="*/ 24 w 27"/>
                  <a:gd name="T29" fmla="*/ 25 h 28"/>
                  <a:gd name="T30" fmla="*/ 26 w 27"/>
                  <a:gd name="T31" fmla="*/ 19 h 28"/>
                  <a:gd name="T32" fmla="*/ 24 w 27"/>
                  <a:gd name="T33" fmla="*/ 14 h 28"/>
                  <a:gd name="T34" fmla="*/ 21 w 27"/>
                  <a:gd name="T35" fmla="*/ 10 h 28"/>
                  <a:gd name="T36" fmla="*/ 21 w 27"/>
                  <a:gd name="T37"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8">
                    <a:moveTo>
                      <a:pt x="21" y="10"/>
                    </a:moveTo>
                    <a:cubicBezTo>
                      <a:pt x="20" y="8"/>
                      <a:pt x="18" y="8"/>
                      <a:pt x="17" y="7"/>
                    </a:cubicBezTo>
                    <a:cubicBezTo>
                      <a:pt x="16" y="6"/>
                      <a:pt x="15" y="7"/>
                      <a:pt x="14" y="6"/>
                    </a:cubicBezTo>
                    <a:cubicBezTo>
                      <a:pt x="13" y="5"/>
                      <a:pt x="12" y="4"/>
                      <a:pt x="11" y="3"/>
                    </a:cubicBezTo>
                    <a:cubicBezTo>
                      <a:pt x="10" y="0"/>
                      <a:pt x="9" y="1"/>
                      <a:pt x="6" y="2"/>
                    </a:cubicBezTo>
                    <a:cubicBezTo>
                      <a:pt x="5" y="2"/>
                      <a:pt x="5" y="1"/>
                      <a:pt x="4" y="3"/>
                    </a:cubicBezTo>
                    <a:cubicBezTo>
                      <a:pt x="3" y="4"/>
                      <a:pt x="3" y="5"/>
                      <a:pt x="3" y="6"/>
                    </a:cubicBezTo>
                    <a:cubicBezTo>
                      <a:pt x="3" y="8"/>
                      <a:pt x="3" y="10"/>
                      <a:pt x="3" y="12"/>
                    </a:cubicBezTo>
                    <a:cubicBezTo>
                      <a:pt x="3" y="13"/>
                      <a:pt x="3" y="15"/>
                      <a:pt x="2" y="17"/>
                    </a:cubicBezTo>
                    <a:cubicBezTo>
                      <a:pt x="0" y="19"/>
                      <a:pt x="0" y="19"/>
                      <a:pt x="1" y="22"/>
                    </a:cubicBezTo>
                    <a:cubicBezTo>
                      <a:pt x="2" y="24"/>
                      <a:pt x="2" y="24"/>
                      <a:pt x="4" y="25"/>
                    </a:cubicBezTo>
                    <a:cubicBezTo>
                      <a:pt x="6" y="25"/>
                      <a:pt x="8" y="25"/>
                      <a:pt x="9" y="26"/>
                    </a:cubicBezTo>
                    <a:cubicBezTo>
                      <a:pt x="10" y="26"/>
                      <a:pt x="12" y="28"/>
                      <a:pt x="13" y="28"/>
                    </a:cubicBezTo>
                    <a:cubicBezTo>
                      <a:pt x="15" y="27"/>
                      <a:pt x="17" y="28"/>
                      <a:pt x="19" y="28"/>
                    </a:cubicBezTo>
                    <a:cubicBezTo>
                      <a:pt x="20" y="28"/>
                      <a:pt x="23" y="26"/>
                      <a:pt x="24" y="25"/>
                    </a:cubicBezTo>
                    <a:cubicBezTo>
                      <a:pt x="26" y="23"/>
                      <a:pt x="27" y="21"/>
                      <a:pt x="26" y="19"/>
                    </a:cubicBezTo>
                    <a:cubicBezTo>
                      <a:pt x="25" y="17"/>
                      <a:pt x="25" y="16"/>
                      <a:pt x="24" y="14"/>
                    </a:cubicBezTo>
                    <a:cubicBezTo>
                      <a:pt x="24" y="12"/>
                      <a:pt x="23" y="11"/>
                      <a:pt x="21" y="10"/>
                    </a:cubicBezTo>
                    <a:cubicBezTo>
                      <a:pt x="20" y="9"/>
                      <a:pt x="22" y="10"/>
                      <a:pt x="21"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0" name="Freeform 630"/>
              <p:cNvSpPr>
                <a:spLocks/>
              </p:cNvSpPr>
              <p:nvPr/>
            </p:nvSpPr>
            <p:spPr bwMode="auto">
              <a:xfrm>
                <a:off x="6312338" y="4714564"/>
                <a:ext cx="402124" cy="699239"/>
              </a:xfrm>
              <a:custGeom>
                <a:avLst/>
                <a:gdLst>
                  <a:gd name="T0" fmla="*/ 80 w 103"/>
                  <a:gd name="T1" fmla="*/ 52 h 179"/>
                  <a:gd name="T2" fmla="*/ 85 w 103"/>
                  <a:gd name="T3" fmla="*/ 42 h 179"/>
                  <a:gd name="T4" fmla="*/ 102 w 103"/>
                  <a:gd name="T5" fmla="*/ 29 h 179"/>
                  <a:gd name="T6" fmla="*/ 99 w 103"/>
                  <a:gd name="T7" fmla="*/ 21 h 179"/>
                  <a:gd name="T8" fmla="*/ 94 w 103"/>
                  <a:gd name="T9" fmla="*/ 29 h 179"/>
                  <a:gd name="T10" fmla="*/ 82 w 103"/>
                  <a:gd name="T11" fmla="*/ 30 h 179"/>
                  <a:gd name="T12" fmla="*/ 79 w 103"/>
                  <a:gd name="T13" fmla="*/ 28 h 179"/>
                  <a:gd name="T14" fmla="*/ 81 w 103"/>
                  <a:gd name="T15" fmla="*/ 22 h 179"/>
                  <a:gd name="T16" fmla="*/ 64 w 103"/>
                  <a:gd name="T17" fmla="*/ 9 h 179"/>
                  <a:gd name="T18" fmla="*/ 57 w 103"/>
                  <a:gd name="T19" fmla="*/ 2 h 179"/>
                  <a:gd name="T20" fmla="*/ 48 w 103"/>
                  <a:gd name="T21" fmla="*/ 4 h 179"/>
                  <a:gd name="T22" fmla="*/ 39 w 103"/>
                  <a:gd name="T23" fmla="*/ 1 h 179"/>
                  <a:gd name="T24" fmla="*/ 35 w 103"/>
                  <a:gd name="T25" fmla="*/ 9 h 179"/>
                  <a:gd name="T26" fmla="*/ 27 w 103"/>
                  <a:gd name="T27" fmla="*/ 22 h 179"/>
                  <a:gd name="T28" fmla="*/ 25 w 103"/>
                  <a:gd name="T29" fmla="*/ 32 h 179"/>
                  <a:gd name="T30" fmla="*/ 21 w 103"/>
                  <a:gd name="T31" fmla="*/ 39 h 179"/>
                  <a:gd name="T32" fmla="*/ 19 w 103"/>
                  <a:gd name="T33" fmla="*/ 47 h 179"/>
                  <a:gd name="T34" fmla="*/ 17 w 103"/>
                  <a:gd name="T35" fmla="*/ 52 h 179"/>
                  <a:gd name="T36" fmla="*/ 20 w 103"/>
                  <a:gd name="T37" fmla="*/ 61 h 179"/>
                  <a:gd name="T38" fmla="*/ 18 w 103"/>
                  <a:gd name="T39" fmla="*/ 79 h 179"/>
                  <a:gd name="T40" fmla="*/ 15 w 103"/>
                  <a:gd name="T41" fmla="*/ 94 h 179"/>
                  <a:gd name="T42" fmla="*/ 10 w 103"/>
                  <a:gd name="T43" fmla="*/ 117 h 179"/>
                  <a:gd name="T44" fmla="*/ 13 w 103"/>
                  <a:gd name="T45" fmla="*/ 130 h 179"/>
                  <a:gd name="T46" fmla="*/ 12 w 103"/>
                  <a:gd name="T47" fmla="*/ 135 h 179"/>
                  <a:gd name="T48" fmla="*/ 8 w 103"/>
                  <a:gd name="T49" fmla="*/ 147 h 179"/>
                  <a:gd name="T50" fmla="*/ 5 w 103"/>
                  <a:gd name="T51" fmla="*/ 156 h 179"/>
                  <a:gd name="T52" fmla="*/ 8 w 103"/>
                  <a:gd name="T53" fmla="*/ 170 h 179"/>
                  <a:gd name="T54" fmla="*/ 13 w 103"/>
                  <a:gd name="T55" fmla="*/ 176 h 179"/>
                  <a:gd name="T56" fmla="*/ 23 w 103"/>
                  <a:gd name="T57" fmla="*/ 178 h 179"/>
                  <a:gd name="T58" fmla="*/ 27 w 103"/>
                  <a:gd name="T59" fmla="*/ 179 h 179"/>
                  <a:gd name="T60" fmla="*/ 24 w 103"/>
                  <a:gd name="T61" fmla="*/ 169 h 179"/>
                  <a:gd name="T62" fmla="*/ 25 w 103"/>
                  <a:gd name="T63" fmla="*/ 163 h 179"/>
                  <a:gd name="T64" fmla="*/ 28 w 103"/>
                  <a:gd name="T65" fmla="*/ 163 h 179"/>
                  <a:gd name="T66" fmla="*/ 31 w 103"/>
                  <a:gd name="T67" fmla="*/ 157 h 179"/>
                  <a:gd name="T68" fmla="*/ 40 w 103"/>
                  <a:gd name="T69" fmla="*/ 151 h 179"/>
                  <a:gd name="T70" fmla="*/ 41 w 103"/>
                  <a:gd name="T71" fmla="*/ 145 h 179"/>
                  <a:gd name="T72" fmla="*/ 32 w 103"/>
                  <a:gd name="T73" fmla="*/ 140 h 179"/>
                  <a:gd name="T74" fmla="*/ 39 w 103"/>
                  <a:gd name="T75" fmla="*/ 131 h 179"/>
                  <a:gd name="T76" fmla="*/ 43 w 103"/>
                  <a:gd name="T77" fmla="*/ 124 h 179"/>
                  <a:gd name="T78" fmla="*/ 48 w 103"/>
                  <a:gd name="T79" fmla="*/ 116 h 179"/>
                  <a:gd name="T80" fmla="*/ 51 w 103"/>
                  <a:gd name="T81" fmla="*/ 114 h 179"/>
                  <a:gd name="T82" fmla="*/ 45 w 103"/>
                  <a:gd name="T83" fmla="*/ 113 h 179"/>
                  <a:gd name="T84" fmla="*/ 54 w 103"/>
                  <a:gd name="T85" fmla="*/ 108 h 179"/>
                  <a:gd name="T86" fmla="*/ 58 w 103"/>
                  <a:gd name="T87" fmla="*/ 102 h 179"/>
                  <a:gd name="T88" fmla="*/ 59 w 103"/>
                  <a:gd name="T89" fmla="*/ 97 h 179"/>
                  <a:gd name="T90" fmla="*/ 60 w 103"/>
                  <a:gd name="T91" fmla="*/ 96 h 179"/>
                  <a:gd name="T92" fmla="*/ 76 w 103"/>
                  <a:gd name="T93" fmla="*/ 93 h 179"/>
                  <a:gd name="T94" fmla="*/ 84 w 103"/>
                  <a:gd name="T95" fmla="*/ 87 h 179"/>
                  <a:gd name="T96" fmla="*/ 83 w 103"/>
                  <a:gd name="T97" fmla="*/ 78 h 179"/>
                  <a:gd name="T98" fmla="*/ 78 w 103"/>
                  <a:gd name="T99" fmla="*/ 69 h 179"/>
                  <a:gd name="T100" fmla="*/ 78 w 103"/>
                  <a:gd name="T101" fmla="*/ 66 h 179"/>
                  <a:gd name="T102" fmla="*/ 78 w 103"/>
                  <a:gd name="T103" fmla="*/ 6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3" h="179">
                    <a:moveTo>
                      <a:pt x="78" y="62"/>
                    </a:moveTo>
                    <a:cubicBezTo>
                      <a:pt x="81" y="59"/>
                      <a:pt x="79" y="56"/>
                      <a:pt x="80" y="52"/>
                    </a:cubicBezTo>
                    <a:cubicBezTo>
                      <a:pt x="80" y="51"/>
                      <a:pt x="80" y="49"/>
                      <a:pt x="80" y="48"/>
                    </a:cubicBezTo>
                    <a:cubicBezTo>
                      <a:pt x="81" y="45"/>
                      <a:pt x="83" y="44"/>
                      <a:pt x="85" y="42"/>
                    </a:cubicBezTo>
                    <a:cubicBezTo>
                      <a:pt x="89" y="39"/>
                      <a:pt x="91" y="34"/>
                      <a:pt x="95" y="31"/>
                    </a:cubicBezTo>
                    <a:cubicBezTo>
                      <a:pt x="97" y="30"/>
                      <a:pt x="100" y="30"/>
                      <a:pt x="102" y="29"/>
                    </a:cubicBezTo>
                    <a:cubicBezTo>
                      <a:pt x="103" y="27"/>
                      <a:pt x="102" y="24"/>
                      <a:pt x="101" y="23"/>
                    </a:cubicBezTo>
                    <a:cubicBezTo>
                      <a:pt x="100" y="21"/>
                      <a:pt x="101" y="21"/>
                      <a:pt x="99" y="21"/>
                    </a:cubicBezTo>
                    <a:cubicBezTo>
                      <a:pt x="97" y="20"/>
                      <a:pt x="98" y="24"/>
                      <a:pt x="97" y="25"/>
                    </a:cubicBezTo>
                    <a:cubicBezTo>
                      <a:pt x="96" y="26"/>
                      <a:pt x="95" y="28"/>
                      <a:pt x="94" y="29"/>
                    </a:cubicBezTo>
                    <a:cubicBezTo>
                      <a:pt x="93" y="30"/>
                      <a:pt x="90" y="29"/>
                      <a:pt x="88" y="30"/>
                    </a:cubicBezTo>
                    <a:cubicBezTo>
                      <a:pt x="87" y="32"/>
                      <a:pt x="84" y="30"/>
                      <a:pt x="82" y="30"/>
                    </a:cubicBezTo>
                    <a:cubicBezTo>
                      <a:pt x="81" y="30"/>
                      <a:pt x="79" y="31"/>
                      <a:pt x="78" y="30"/>
                    </a:cubicBezTo>
                    <a:cubicBezTo>
                      <a:pt x="76" y="30"/>
                      <a:pt x="79" y="28"/>
                      <a:pt x="79" y="28"/>
                    </a:cubicBezTo>
                    <a:cubicBezTo>
                      <a:pt x="80" y="27"/>
                      <a:pt x="79" y="26"/>
                      <a:pt x="79" y="26"/>
                    </a:cubicBezTo>
                    <a:cubicBezTo>
                      <a:pt x="79" y="24"/>
                      <a:pt x="80" y="23"/>
                      <a:pt x="81" y="22"/>
                    </a:cubicBezTo>
                    <a:cubicBezTo>
                      <a:pt x="85" y="18"/>
                      <a:pt x="77" y="16"/>
                      <a:pt x="74" y="14"/>
                    </a:cubicBezTo>
                    <a:cubicBezTo>
                      <a:pt x="71" y="12"/>
                      <a:pt x="67" y="12"/>
                      <a:pt x="64" y="9"/>
                    </a:cubicBezTo>
                    <a:cubicBezTo>
                      <a:pt x="63" y="8"/>
                      <a:pt x="61" y="7"/>
                      <a:pt x="60" y="6"/>
                    </a:cubicBezTo>
                    <a:cubicBezTo>
                      <a:pt x="59" y="4"/>
                      <a:pt x="58" y="2"/>
                      <a:pt x="57" y="2"/>
                    </a:cubicBezTo>
                    <a:cubicBezTo>
                      <a:pt x="56" y="1"/>
                      <a:pt x="53" y="1"/>
                      <a:pt x="52" y="2"/>
                    </a:cubicBezTo>
                    <a:cubicBezTo>
                      <a:pt x="51" y="3"/>
                      <a:pt x="50" y="6"/>
                      <a:pt x="48" y="4"/>
                    </a:cubicBezTo>
                    <a:cubicBezTo>
                      <a:pt x="47" y="2"/>
                      <a:pt x="45" y="2"/>
                      <a:pt x="43" y="2"/>
                    </a:cubicBezTo>
                    <a:cubicBezTo>
                      <a:pt x="41" y="2"/>
                      <a:pt x="41" y="0"/>
                      <a:pt x="39" y="1"/>
                    </a:cubicBezTo>
                    <a:cubicBezTo>
                      <a:pt x="38" y="2"/>
                      <a:pt x="35" y="3"/>
                      <a:pt x="35" y="4"/>
                    </a:cubicBezTo>
                    <a:cubicBezTo>
                      <a:pt x="34" y="6"/>
                      <a:pt x="35" y="8"/>
                      <a:pt x="35" y="9"/>
                    </a:cubicBezTo>
                    <a:cubicBezTo>
                      <a:pt x="34" y="13"/>
                      <a:pt x="31" y="13"/>
                      <a:pt x="28" y="14"/>
                    </a:cubicBezTo>
                    <a:cubicBezTo>
                      <a:pt x="26" y="15"/>
                      <a:pt x="27" y="20"/>
                      <a:pt x="27" y="22"/>
                    </a:cubicBezTo>
                    <a:cubicBezTo>
                      <a:pt x="27" y="24"/>
                      <a:pt x="28" y="26"/>
                      <a:pt x="28" y="27"/>
                    </a:cubicBezTo>
                    <a:cubicBezTo>
                      <a:pt x="28" y="28"/>
                      <a:pt x="25" y="31"/>
                      <a:pt x="25" y="32"/>
                    </a:cubicBezTo>
                    <a:cubicBezTo>
                      <a:pt x="24" y="33"/>
                      <a:pt x="21" y="35"/>
                      <a:pt x="21" y="36"/>
                    </a:cubicBezTo>
                    <a:cubicBezTo>
                      <a:pt x="21" y="37"/>
                      <a:pt x="21" y="38"/>
                      <a:pt x="21" y="39"/>
                    </a:cubicBezTo>
                    <a:cubicBezTo>
                      <a:pt x="21" y="40"/>
                      <a:pt x="20" y="41"/>
                      <a:pt x="20" y="42"/>
                    </a:cubicBezTo>
                    <a:cubicBezTo>
                      <a:pt x="20" y="43"/>
                      <a:pt x="21" y="46"/>
                      <a:pt x="19" y="47"/>
                    </a:cubicBezTo>
                    <a:cubicBezTo>
                      <a:pt x="19" y="48"/>
                      <a:pt x="19" y="50"/>
                      <a:pt x="19" y="51"/>
                    </a:cubicBezTo>
                    <a:cubicBezTo>
                      <a:pt x="18" y="51"/>
                      <a:pt x="17" y="51"/>
                      <a:pt x="17" y="52"/>
                    </a:cubicBezTo>
                    <a:cubicBezTo>
                      <a:pt x="17" y="54"/>
                      <a:pt x="19" y="55"/>
                      <a:pt x="19" y="57"/>
                    </a:cubicBezTo>
                    <a:cubicBezTo>
                      <a:pt x="19" y="58"/>
                      <a:pt x="19" y="60"/>
                      <a:pt x="20" y="61"/>
                    </a:cubicBezTo>
                    <a:cubicBezTo>
                      <a:pt x="22" y="65"/>
                      <a:pt x="18" y="69"/>
                      <a:pt x="18" y="73"/>
                    </a:cubicBezTo>
                    <a:cubicBezTo>
                      <a:pt x="17" y="75"/>
                      <a:pt x="19" y="77"/>
                      <a:pt x="18" y="79"/>
                    </a:cubicBezTo>
                    <a:cubicBezTo>
                      <a:pt x="17" y="80"/>
                      <a:pt x="15" y="81"/>
                      <a:pt x="14" y="83"/>
                    </a:cubicBezTo>
                    <a:cubicBezTo>
                      <a:pt x="13" y="85"/>
                      <a:pt x="17" y="93"/>
                      <a:pt x="15" y="94"/>
                    </a:cubicBezTo>
                    <a:cubicBezTo>
                      <a:pt x="11" y="96"/>
                      <a:pt x="12" y="101"/>
                      <a:pt x="11" y="105"/>
                    </a:cubicBezTo>
                    <a:cubicBezTo>
                      <a:pt x="9" y="108"/>
                      <a:pt x="10" y="113"/>
                      <a:pt x="10" y="117"/>
                    </a:cubicBezTo>
                    <a:cubicBezTo>
                      <a:pt x="10" y="120"/>
                      <a:pt x="10" y="123"/>
                      <a:pt x="10" y="126"/>
                    </a:cubicBezTo>
                    <a:cubicBezTo>
                      <a:pt x="10" y="127"/>
                      <a:pt x="15" y="130"/>
                      <a:pt x="13" y="130"/>
                    </a:cubicBezTo>
                    <a:cubicBezTo>
                      <a:pt x="13" y="130"/>
                      <a:pt x="9" y="131"/>
                      <a:pt x="11" y="132"/>
                    </a:cubicBezTo>
                    <a:cubicBezTo>
                      <a:pt x="13" y="132"/>
                      <a:pt x="13" y="133"/>
                      <a:pt x="12" y="135"/>
                    </a:cubicBezTo>
                    <a:cubicBezTo>
                      <a:pt x="11" y="137"/>
                      <a:pt x="11" y="139"/>
                      <a:pt x="11" y="142"/>
                    </a:cubicBezTo>
                    <a:cubicBezTo>
                      <a:pt x="11" y="144"/>
                      <a:pt x="9" y="145"/>
                      <a:pt x="8" y="147"/>
                    </a:cubicBezTo>
                    <a:cubicBezTo>
                      <a:pt x="7" y="148"/>
                      <a:pt x="8" y="150"/>
                      <a:pt x="8" y="152"/>
                    </a:cubicBezTo>
                    <a:cubicBezTo>
                      <a:pt x="8" y="153"/>
                      <a:pt x="6" y="156"/>
                      <a:pt x="5" y="156"/>
                    </a:cubicBezTo>
                    <a:cubicBezTo>
                      <a:pt x="0" y="158"/>
                      <a:pt x="3" y="164"/>
                      <a:pt x="4" y="167"/>
                    </a:cubicBezTo>
                    <a:cubicBezTo>
                      <a:pt x="5" y="169"/>
                      <a:pt x="8" y="166"/>
                      <a:pt x="8" y="170"/>
                    </a:cubicBezTo>
                    <a:cubicBezTo>
                      <a:pt x="8" y="171"/>
                      <a:pt x="7" y="174"/>
                      <a:pt x="9" y="175"/>
                    </a:cubicBezTo>
                    <a:cubicBezTo>
                      <a:pt x="10" y="176"/>
                      <a:pt x="11" y="176"/>
                      <a:pt x="13" y="176"/>
                    </a:cubicBezTo>
                    <a:cubicBezTo>
                      <a:pt x="15" y="177"/>
                      <a:pt x="18" y="177"/>
                      <a:pt x="20" y="177"/>
                    </a:cubicBezTo>
                    <a:cubicBezTo>
                      <a:pt x="21" y="177"/>
                      <a:pt x="22" y="177"/>
                      <a:pt x="23" y="178"/>
                    </a:cubicBezTo>
                    <a:cubicBezTo>
                      <a:pt x="23" y="177"/>
                      <a:pt x="24" y="177"/>
                      <a:pt x="25" y="177"/>
                    </a:cubicBezTo>
                    <a:cubicBezTo>
                      <a:pt x="25" y="178"/>
                      <a:pt x="27" y="179"/>
                      <a:pt x="27" y="179"/>
                    </a:cubicBezTo>
                    <a:cubicBezTo>
                      <a:pt x="28" y="179"/>
                      <a:pt x="26" y="176"/>
                      <a:pt x="26" y="175"/>
                    </a:cubicBezTo>
                    <a:cubicBezTo>
                      <a:pt x="24" y="173"/>
                      <a:pt x="24" y="171"/>
                      <a:pt x="24" y="169"/>
                    </a:cubicBezTo>
                    <a:cubicBezTo>
                      <a:pt x="24" y="167"/>
                      <a:pt x="24" y="166"/>
                      <a:pt x="27" y="164"/>
                    </a:cubicBezTo>
                    <a:cubicBezTo>
                      <a:pt x="29" y="163"/>
                      <a:pt x="25" y="163"/>
                      <a:pt x="25" y="163"/>
                    </a:cubicBezTo>
                    <a:cubicBezTo>
                      <a:pt x="25" y="163"/>
                      <a:pt x="27" y="162"/>
                      <a:pt x="26" y="162"/>
                    </a:cubicBezTo>
                    <a:cubicBezTo>
                      <a:pt x="27" y="162"/>
                      <a:pt x="27" y="163"/>
                      <a:pt x="28" y="163"/>
                    </a:cubicBezTo>
                    <a:cubicBezTo>
                      <a:pt x="29" y="164"/>
                      <a:pt x="30" y="163"/>
                      <a:pt x="31" y="163"/>
                    </a:cubicBezTo>
                    <a:cubicBezTo>
                      <a:pt x="32" y="161"/>
                      <a:pt x="31" y="159"/>
                      <a:pt x="31" y="157"/>
                    </a:cubicBezTo>
                    <a:cubicBezTo>
                      <a:pt x="32" y="155"/>
                      <a:pt x="34" y="154"/>
                      <a:pt x="37" y="153"/>
                    </a:cubicBezTo>
                    <a:cubicBezTo>
                      <a:pt x="38" y="152"/>
                      <a:pt x="39" y="152"/>
                      <a:pt x="40" y="151"/>
                    </a:cubicBezTo>
                    <a:cubicBezTo>
                      <a:pt x="41" y="150"/>
                      <a:pt x="39" y="149"/>
                      <a:pt x="39" y="149"/>
                    </a:cubicBezTo>
                    <a:cubicBezTo>
                      <a:pt x="39" y="148"/>
                      <a:pt x="42" y="147"/>
                      <a:pt x="41" y="145"/>
                    </a:cubicBezTo>
                    <a:cubicBezTo>
                      <a:pt x="40" y="143"/>
                      <a:pt x="36" y="145"/>
                      <a:pt x="35" y="143"/>
                    </a:cubicBezTo>
                    <a:cubicBezTo>
                      <a:pt x="34" y="142"/>
                      <a:pt x="33" y="142"/>
                      <a:pt x="32" y="140"/>
                    </a:cubicBezTo>
                    <a:cubicBezTo>
                      <a:pt x="31" y="138"/>
                      <a:pt x="33" y="135"/>
                      <a:pt x="34" y="134"/>
                    </a:cubicBezTo>
                    <a:cubicBezTo>
                      <a:pt x="36" y="133"/>
                      <a:pt x="37" y="131"/>
                      <a:pt x="39" y="131"/>
                    </a:cubicBezTo>
                    <a:cubicBezTo>
                      <a:pt x="41" y="130"/>
                      <a:pt x="41" y="132"/>
                      <a:pt x="42" y="129"/>
                    </a:cubicBezTo>
                    <a:cubicBezTo>
                      <a:pt x="42" y="127"/>
                      <a:pt x="44" y="126"/>
                      <a:pt x="43" y="124"/>
                    </a:cubicBezTo>
                    <a:cubicBezTo>
                      <a:pt x="42" y="121"/>
                      <a:pt x="47" y="121"/>
                      <a:pt x="48" y="119"/>
                    </a:cubicBezTo>
                    <a:cubicBezTo>
                      <a:pt x="48" y="119"/>
                      <a:pt x="43" y="115"/>
                      <a:pt x="48" y="116"/>
                    </a:cubicBezTo>
                    <a:cubicBezTo>
                      <a:pt x="49" y="117"/>
                      <a:pt x="49" y="118"/>
                      <a:pt x="50" y="118"/>
                    </a:cubicBezTo>
                    <a:cubicBezTo>
                      <a:pt x="52" y="118"/>
                      <a:pt x="52" y="115"/>
                      <a:pt x="51" y="114"/>
                    </a:cubicBezTo>
                    <a:cubicBezTo>
                      <a:pt x="51" y="113"/>
                      <a:pt x="49" y="115"/>
                      <a:pt x="49" y="115"/>
                    </a:cubicBezTo>
                    <a:cubicBezTo>
                      <a:pt x="47" y="115"/>
                      <a:pt x="45" y="114"/>
                      <a:pt x="45" y="113"/>
                    </a:cubicBezTo>
                    <a:cubicBezTo>
                      <a:pt x="45" y="112"/>
                      <a:pt x="43" y="105"/>
                      <a:pt x="45" y="105"/>
                    </a:cubicBezTo>
                    <a:cubicBezTo>
                      <a:pt x="48" y="106"/>
                      <a:pt x="50" y="108"/>
                      <a:pt x="54" y="108"/>
                    </a:cubicBezTo>
                    <a:cubicBezTo>
                      <a:pt x="55" y="108"/>
                      <a:pt x="56" y="107"/>
                      <a:pt x="57" y="107"/>
                    </a:cubicBezTo>
                    <a:cubicBezTo>
                      <a:pt x="59" y="105"/>
                      <a:pt x="57" y="104"/>
                      <a:pt x="58" y="102"/>
                    </a:cubicBezTo>
                    <a:cubicBezTo>
                      <a:pt x="58" y="101"/>
                      <a:pt x="59" y="100"/>
                      <a:pt x="59" y="100"/>
                    </a:cubicBezTo>
                    <a:cubicBezTo>
                      <a:pt x="60" y="98"/>
                      <a:pt x="59" y="98"/>
                      <a:pt x="59" y="97"/>
                    </a:cubicBezTo>
                    <a:cubicBezTo>
                      <a:pt x="58" y="96"/>
                      <a:pt x="58" y="94"/>
                      <a:pt x="59" y="94"/>
                    </a:cubicBezTo>
                    <a:cubicBezTo>
                      <a:pt x="61" y="94"/>
                      <a:pt x="60" y="96"/>
                      <a:pt x="60" y="96"/>
                    </a:cubicBezTo>
                    <a:cubicBezTo>
                      <a:pt x="59" y="95"/>
                      <a:pt x="65" y="95"/>
                      <a:pt x="65" y="95"/>
                    </a:cubicBezTo>
                    <a:cubicBezTo>
                      <a:pt x="69" y="95"/>
                      <a:pt x="72" y="93"/>
                      <a:pt x="76" y="93"/>
                    </a:cubicBezTo>
                    <a:cubicBezTo>
                      <a:pt x="77" y="92"/>
                      <a:pt x="80" y="91"/>
                      <a:pt x="82" y="90"/>
                    </a:cubicBezTo>
                    <a:cubicBezTo>
                      <a:pt x="83" y="89"/>
                      <a:pt x="83" y="88"/>
                      <a:pt x="84" y="87"/>
                    </a:cubicBezTo>
                    <a:cubicBezTo>
                      <a:pt x="85" y="86"/>
                      <a:pt x="86" y="85"/>
                      <a:pt x="87" y="83"/>
                    </a:cubicBezTo>
                    <a:cubicBezTo>
                      <a:pt x="87" y="80"/>
                      <a:pt x="85" y="80"/>
                      <a:pt x="83" y="78"/>
                    </a:cubicBezTo>
                    <a:cubicBezTo>
                      <a:pt x="82" y="76"/>
                      <a:pt x="85" y="75"/>
                      <a:pt x="83" y="73"/>
                    </a:cubicBezTo>
                    <a:cubicBezTo>
                      <a:pt x="82" y="72"/>
                      <a:pt x="78" y="71"/>
                      <a:pt x="78" y="69"/>
                    </a:cubicBezTo>
                    <a:cubicBezTo>
                      <a:pt x="78" y="69"/>
                      <a:pt x="78" y="68"/>
                      <a:pt x="79" y="68"/>
                    </a:cubicBezTo>
                    <a:cubicBezTo>
                      <a:pt x="79" y="67"/>
                      <a:pt x="78" y="67"/>
                      <a:pt x="78" y="66"/>
                    </a:cubicBezTo>
                    <a:cubicBezTo>
                      <a:pt x="78" y="65"/>
                      <a:pt x="77" y="63"/>
                      <a:pt x="78" y="62"/>
                    </a:cubicBezTo>
                    <a:cubicBezTo>
                      <a:pt x="79" y="61"/>
                      <a:pt x="77" y="63"/>
                      <a:pt x="78" y="6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1" name="Freeform 631"/>
              <p:cNvSpPr>
                <a:spLocks/>
              </p:cNvSpPr>
              <p:nvPr/>
            </p:nvSpPr>
            <p:spPr bwMode="auto">
              <a:xfrm>
                <a:off x="6051356" y="3978033"/>
                <a:ext cx="85219" cy="94563"/>
              </a:xfrm>
              <a:custGeom>
                <a:avLst/>
                <a:gdLst>
                  <a:gd name="T0" fmla="*/ 15 w 22"/>
                  <a:gd name="T1" fmla="*/ 23 h 24"/>
                  <a:gd name="T2" fmla="*/ 19 w 22"/>
                  <a:gd name="T3" fmla="*/ 24 h 24"/>
                  <a:gd name="T4" fmla="*/ 19 w 22"/>
                  <a:gd name="T5" fmla="*/ 17 h 24"/>
                  <a:gd name="T6" fmla="*/ 20 w 22"/>
                  <a:gd name="T7" fmla="*/ 10 h 24"/>
                  <a:gd name="T8" fmla="*/ 21 w 22"/>
                  <a:gd name="T9" fmla="*/ 7 h 24"/>
                  <a:gd name="T10" fmla="*/ 22 w 22"/>
                  <a:gd name="T11" fmla="*/ 3 h 24"/>
                  <a:gd name="T12" fmla="*/ 17 w 22"/>
                  <a:gd name="T13" fmla="*/ 4 h 24"/>
                  <a:gd name="T14" fmla="*/ 12 w 22"/>
                  <a:gd name="T15" fmla="*/ 5 h 24"/>
                  <a:gd name="T16" fmla="*/ 9 w 22"/>
                  <a:gd name="T17" fmla="*/ 8 h 24"/>
                  <a:gd name="T18" fmla="*/ 4 w 22"/>
                  <a:gd name="T19" fmla="*/ 9 h 24"/>
                  <a:gd name="T20" fmla="*/ 3 w 22"/>
                  <a:gd name="T21" fmla="*/ 12 h 24"/>
                  <a:gd name="T22" fmla="*/ 0 w 22"/>
                  <a:gd name="T23" fmla="*/ 13 h 24"/>
                  <a:gd name="T24" fmla="*/ 6 w 22"/>
                  <a:gd name="T25" fmla="*/ 19 h 24"/>
                  <a:gd name="T26" fmla="*/ 11 w 22"/>
                  <a:gd name="T27" fmla="*/ 22 h 24"/>
                  <a:gd name="T28" fmla="*/ 15 w 22"/>
                  <a:gd name="T29" fmla="*/ 23 h 24"/>
                  <a:gd name="T30" fmla="*/ 15 w 22"/>
                  <a:gd name="T3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4">
                    <a:moveTo>
                      <a:pt x="15" y="23"/>
                    </a:moveTo>
                    <a:cubicBezTo>
                      <a:pt x="16" y="24"/>
                      <a:pt x="17" y="24"/>
                      <a:pt x="19" y="24"/>
                    </a:cubicBezTo>
                    <a:cubicBezTo>
                      <a:pt x="17" y="21"/>
                      <a:pt x="19" y="20"/>
                      <a:pt x="19" y="17"/>
                    </a:cubicBezTo>
                    <a:cubicBezTo>
                      <a:pt x="19" y="15"/>
                      <a:pt x="20" y="12"/>
                      <a:pt x="20" y="10"/>
                    </a:cubicBezTo>
                    <a:cubicBezTo>
                      <a:pt x="20" y="9"/>
                      <a:pt x="21" y="8"/>
                      <a:pt x="21" y="7"/>
                    </a:cubicBezTo>
                    <a:cubicBezTo>
                      <a:pt x="22" y="6"/>
                      <a:pt x="21" y="5"/>
                      <a:pt x="22" y="3"/>
                    </a:cubicBezTo>
                    <a:cubicBezTo>
                      <a:pt x="22" y="0"/>
                      <a:pt x="18" y="4"/>
                      <a:pt x="17" y="4"/>
                    </a:cubicBezTo>
                    <a:cubicBezTo>
                      <a:pt x="15" y="4"/>
                      <a:pt x="14" y="3"/>
                      <a:pt x="12" y="5"/>
                    </a:cubicBezTo>
                    <a:cubicBezTo>
                      <a:pt x="12" y="5"/>
                      <a:pt x="10" y="9"/>
                      <a:pt x="9" y="8"/>
                    </a:cubicBezTo>
                    <a:cubicBezTo>
                      <a:pt x="7" y="8"/>
                      <a:pt x="6" y="8"/>
                      <a:pt x="4" y="9"/>
                    </a:cubicBezTo>
                    <a:cubicBezTo>
                      <a:pt x="4" y="10"/>
                      <a:pt x="4" y="12"/>
                      <a:pt x="3" y="12"/>
                    </a:cubicBezTo>
                    <a:cubicBezTo>
                      <a:pt x="3" y="13"/>
                      <a:pt x="1" y="13"/>
                      <a:pt x="0" y="13"/>
                    </a:cubicBezTo>
                    <a:cubicBezTo>
                      <a:pt x="2" y="15"/>
                      <a:pt x="4" y="18"/>
                      <a:pt x="6" y="19"/>
                    </a:cubicBezTo>
                    <a:cubicBezTo>
                      <a:pt x="7" y="21"/>
                      <a:pt x="9" y="22"/>
                      <a:pt x="11" y="22"/>
                    </a:cubicBezTo>
                    <a:cubicBezTo>
                      <a:pt x="12" y="22"/>
                      <a:pt x="14" y="22"/>
                      <a:pt x="15" y="23"/>
                    </a:cubicBezTo>
                    <a:cubicBezTo>
                      <a:pt x="16" y="23"/>
                      <a:pt x="15" y="22"/>
                      <a:pt x="15" y="2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2" name="Freeform 632"/>
              <p:cNvSpPr>
                <a:spLocks/>
              </p:cNvSpPr>
              <p:nvPr/>
            </p:nvSpPr>
            <p:spPr bwMode="auto">
              <a:xfrm>
                <a:off x="6077988" y="4064604"/>
                <a:ext cx="66576" cy="58602"/>
              </a:xfrm>
              <a:custGeom>
                <a:avLst/>
                <a:gdLst>
                  <a:gd name="T0" fmla="*/ 16 w 17"/>
                  <a:gd name="T1" fmla="*/ 10 h 15"/>
                  <a:gd name="T2" fmla="*/ 17 w 17"/>
                  <a:gd name="T3" fmla="*/ 8 h 15"/>
                  <a:gd name="T4" fmla="*/ 15 w 17"/>
                  <a:gd name="T5" fmla="*/ 6 h 15"/>
                  <a:gd name="T6" fmla="*/ 12 w 17"/>
                  <a:gd name="T7" fmla="*/ 2 h 15"/>
                  <a:gd name="T8" fmla="*/ 8 w 17"/>
                  <a:gd name="T9" fmla="*/ 1 h 15"/>
                  <a:gd name="T10" fmla="*/ 3 w 17"/>
                  <a:gd name="T11" fmla="*/ 0 h 15"/>
                  <a:gd name="T12" fmla="*/ 3 w 17"/>
                  <a:gd name="T13" fmla="*/ 6 h 15"/>
                  <a:gd name="T14" fmla="*/ 6 w 17"/>
                  <a:gd name="T15" fmla="*/ 7 h 15"/>
                  <a:gd name="T16" fmla="*/ 4 w 17"/>
                  <a:gd name="T17" fmla="*/ 5 h 15"/>
                  <a:gd name="T18" fmla="*/ 7 w 17"/>
                  <a:gd name="T19" fmla="*/ 7 h 15"/>
                  <a:gd name="T20" fmla="*/ 11 w 17"/>
                  <a:gd name="T21" fmla="*/ 10 h 15"/>
                  <a:gd name="T22" fmla="*/ 14 w 17"/>
                  <a:gd name="T23" fmla="*/ 14 h 15"/>
                  <a:gd name="T24" fmla="*/ 16 w 17"/>
                  <a:gd name="T25" fmla="*/ 10 h 15"/>
                  <a:gd name="T26" fmla="*/ 16 w 17"/>
                  <a:gd name="T2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5">
                    <a:moveTo>
                      <a:pt x="16" y="10"/>
                    </a:moveTo>
                    <a:cubicBezTo>
                      <a:pt x="16" y="9"/>
                      <a:pt x="16" y="8"/>
                      <a:pt x="17" y="8"/>
                    </a:cubicBezTo>
                    <a:cubicBezTo>
                      <a:pt x="16" y="7"/>
                      <a:pt x="16" y="6"/>
                      <a:pt x="15" y="6"/>
                    </a:cubicBezTo>
                    <a:cubicBezTo>
                      <a:pt x="14" y="5"/>
                      <a:pt x="13" y="2"/>
                      <a:pt x="12" y="2"/>
                    </a:cubicBezTo>
                    <a:cubicBezTo>
                      <a:pt x="10" y="2"/>
                      <a:pt x="9" y="2"/>
                      <a:pt x="8" y="1"/>
                    </a:cubicBezTo>
                    <a:cubicBezTo>
                      <a:pt x="7" y="0"/>
                      <a:pt x="4" y="0"/>
                      <a:pt x="3" y="0"/>
                    </a:cubicBezTo>
                    <a:cubicBezTo>
                      <a:pt x="4" y="1"/>
                      <a:pt x="0" y="6"/>
                      <a:pt x="3" y="6"/>
                    </a:cubicBezTo>
                    <a:cubicBezTo>
                      <a:pt x="4" y="6"/>
                      <a:pt x="4" y="8"/>
                      <a:pt x="6" y="7"/>
                    </a:cubicBezTo>
                    <a:cubicBezTo>
                      <a:pt x="7" y="6"/>
                      <a:pt x="4" y="5"/>
                      <a:pt x="4" y="5"/>
                    </a:cubicBezTo>
                    <a:cubicBezTo>
                      <a:pt x="5" y="5"/>
                      <a:pt x="7" y="6"/>
                      <a:pt x="7" y="7"/>
                    </a:cubicBezTo>
                    <a:cubicBezTo>
                      <a:pt x="8" y="9"/>
                      <a:pt x="10" y="8"/>
                      <a:pt x="11" y="10"/>
                    </a:cubicBezTo>
                    <a:cubicBezTo>
                      <a:pt x="12" y="11"/>
                      <a:pt x="12" y="13"/>
                      <a:pt x="14" y="14"/>
                    </a:cubicBezTo>
                    <a:cubicBezTo>
                      <a:pt x="17" y="15"/>
                      <a:pt x="17" y="12"/>
                      <a:pt x="16" y="10"/>
                    </a:cubicBezTo>
                    <a:cubicBezTo>
                      <a:pt x="16" y="9"/>
                      <a:pt x="16" y="11"/>
                      <a:pt x="16"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3" name="Freeform 633"/>
              <p:cNvSpPr>
                <a:spLocks/>
              </p:cNvSpPr>
              <p:nvPr/>
            </p:nvSpPr>
            <p:spPr bwMode="auto">
              <a:xfrm>
                <a:off x="6003420" y="3998011"/>
                <a:ext cx="43941" cy="34630"/>
              </a:xfrm>
              <a:custGeom>
                <a:avLst/>
                <a:gdLst>
                  <a:gd name="T0" fmla="*/ 4 w 11"/>
                  <a:gd name="T1" fmla="*/ 1 h 9"/>
                  <a:gd name="T2" fmla="*/ 4 w 11"/>
                  <a:gd name="T3" fmla="*/ 0 h 9"/>
                  <a:gd name="T4" fmla="*/ 0 w 11"/>
                  <a:gd name="T5" fmla="*/ 4 h 9"/>
                  <a:gd name="T6" fmla="*/ 11 w 11"/>
                  <a:gd name="T7" fmla="*/ 5 h 9"/>
                  <a:gd name="T8" fmla="*/ 4 w 11"/>
                  <a:gd name="T9" fmla="*/ 1 h 9"/>
                </a:gdLst>
                <a:ahLst/>
                <a:cxnLst>
                  <a:cxn ang="0">
                    <a:pos x="T0" y="T1"/>
                  </a:cxn>
                  <a:cxn ang="0">
                    <a:pos x="T2" y="T3"/>
                  </a:cxn>
                  <a:cxn ang="0">
                    <a:pos x="T4" y="T5"/>
                  </a:cxn>
                  <a:cxn ang="0">
                    <a:pos x="T6" y="T7"/>
                  </a:cxn>
                  <a:cxn ang="0">
                    <a:pos x="T8" y="T9"/>
                  </a:cxn>
                </a:cxnLst>
                <a:rect l="0" t="0" r="r" b="b"/>
                <a:pathLst>
                  <a:path w="11" h="9">
                    <a:moveTo>
                      <a:pt x="4" y="1"/>
                    </a:moveTo>
                    <a:cubicBezTo>
                      <a:pt x="4" y="0"/>
                      <a:pt x="4" y="0"/>
                      <a:pt x="4" y="0"/>
                    </a:cubicBezTo>
                    <a:cubicBezTo>
                      <a:pt x="3" y="1"/>
                      <a:pt x="1" y="3"/>
                      <a:pt x="0" y="4"/>
                    </a:cubicBezTo>
                    <a:cubicBezTo>
                      <a:pt x="2" y="5"/>
                      <a:pt x="11" y="9"/>
                      <a:pt x="11" y="5"/>
                    </a:cubicBezTo>
                    <a:cubicBezTo>
                      <a:pt x="11" y="2"/>
                      <a:pt x="6" y="3"/>
                      <a:pt x="4"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4" name="Freeform 634"/>
              <p:cNvSpPr>
                <a:spLocks/>
              </p:cNvSpPr>
              <p:nvPr/>
            </p:nvSpPr>
            <p:spPr bwMode="auto">
              <a:xfrm>
                <a:off x="5956816" y="3927422"/>
                <a:ext cx="78562" cy="90567"/>
              </a:xfrm>
              <a:custGeom>
                <a:avLst/>
                <a:gdLst>
                  <a:gd name="T0" fmla="*/ 16 w 20"/>
                  <a:gd name="T1" fmla="*/ 16 h 23"/>
                  <a:gd name="T2" fmla="*/ 20 w 20"/>
                  <a:gd name="T3" fmla="*/ 12 h 23"/>
                  <a:gd name="T4" fmla="*/ 16 w 20"/>
                  <a:gd name="T5" fmla="*/ 8 h 23"/>
                  <a:gd name="T6" fmla="*/ 16 w 20"/>
                  <a:gd name="T7" fmla="*/ 1 h 23"/>
                  <a:gd name="T8" fmla="*/ 8 w 20"/>
                  <a:gd name="T9" fmla="*/ 1 h 23"/>
                  <a:gd name="T10" fmla="*/ 7 w 20"/>
                  <a:gd name="T11" fmla="*/ 6 h 23"/>
                  <a:gd name="T12" fmla="*/ 8 w 20"/>
                  <a:gd name="T13" fmla="*/ 10 h 23"/>
                  <a:gd name="T14" fmla="*/ 4 w 20"/>
                  <a:gd name="T15" fmla="*/ 10 h 23"/>
                  <a:gd name="T16" fmla="*/ 2 w 20"/>
                  <a:gd name="T17" fmla="*/ 15 h 23"/>
                  <a:gd name="T18" fmla="*/ 12 w 20"/>
                  <a:gd name="T19" fmla="*/ 21 h 23"/>
                  <a:gd name="T20" fmla="*/ 16 w 20"/>
                  <a:gd name="T21"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3">
                    <a:moveTo>
                      <a:pt x="16" y="16"/>
                    </a:moveTo>
                    <a:cubicBezTo>
                      <a:pt x="16" y="14"/>
                      <a:pt x="19" y="13"/>
                      <a:pt x="20" y="12"/>
                    </a:cubicBezTo>
                    <a:cubicBezTo>
                      <a:pt x="17" y="11"/>
                      <a:pt x="16" y="11"/>
                      <a:pt x="16" y="8"/>
                    </a:cubicBezTo>
                    <a:cubicBezTo>
                      <a:pt x="16" y="7"/>
                      <a:pt x="17" y="2"/>
                      <a:pt x="16" y="1"/>
                    </a:cubicBezTo>
                    <a:cubicBezTo>
                      <a:pt x="15" y="0"/>
                      <a:pt x="10" y="1"/>
                      <a:pt x="8" y="1"/>
                    </a:cubicBezTo>
                    <a:cubicBezTo>
                      <a:pt x="6" y="1"/>
                      <a:pt x="6" y="4"/>
                      <a:pt x="7" y="6"/>
                    </a:cubicBezTo>
                    <a:cubicBezTo>
                      <a:pt x="8" y="7"/>
                      <a:pt x="12" y="10"/>
                      <a:pt x="8" y="10"/>
                    </a:cubicBezTo>
                    <a:cubicBezTo>
                      <a:pt x="7" y="10"/>
                      <a:pt x="5" y="10"/>
                      <a:pt x="4" y="10"/>
                    </a:cubicBezTo>
                    <a:cubicBezTo>
                      <a:pt x="2" y="10"/>
                      <a:pt x="2" y="14"/>
                      <a:pt x="2" y="15"/>
                    </a:cubicBezTo>
                    <a:cubicBezTo>
                      <a:pt x="0" y="21"/>
                      <a:pt x="8" y="20"/>
                      <a:pt x="12" y="21"/>
                    </a:cubicBezTo>
                    <a:cubicBezTo>
                      <a:pt x="13" y="23"/>
                      <a:pt x="16" y="17"/>
                      <a:pt x="16" y="1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5" name="Freeform 635"/>
              <p:cNvSpPr>
                <a:spLocks/>
              </p:cNvSpPr>
              <p:nvPr/>
            </p:nvSpPr>
            <p:spPr bwMode="auto">
              <a:xfrm>
                <a:off x="5481459" y="3618425"/>
                <a:ext cx="584546" cy="375591"/>
              </a:xfrm>
              <a:custGeom>
                <a:avLst/>
                <a:gdLst>
                  <a:gd name="T0" fmla="*/ 132 w 150"/>
                  <a:gd name="T1" fmla="*/ 88 h 96"/>
                  <a:gd name="T2" fmla="*/ 130 w 150"/>
                  <a:gd name="T3" fmla="*/ 80 h 96"/>
                  <a:gd name="T4" fmla="*/ 144 w 150"/>
                  <a:gd name="T5" fmla="*/ 78 h 96"/>
                  <a:gd name="T6" fmla="*/ 146 w 150"/>
                  <a:gd name="T7" fmla="*/ 68 h 96"/>
                  <a:gd name="T8" fmla="*/ 146 w 150"/>
                  <a:gd name="T9" fmla="*/ 61 h 96"/>
                  <a:gd name="T10" fmla="*/ 132 w 150"/>
                  <a:gd name="T11" fmla="*/ 64 h 96"/>
                  <a:gd name="T12" fmla="*/ 126 w 150"/>
                  <a:gd name="T13" fmla="*/ 76 h 96"/>
                  <a:gd name="T14" fmla="*/ 110 w 150"/>
                  <a:gd name="T15" fmla="*/ 76 h 96"/>
                  <a:gd name="T16" fmla="*/ 102 w 150"/>
                  <a:gd name="T17" fmla="*/ 69 h 96"/>
                  <a:gd name="T18" fmla="*/ 96 w 150"/>
                  <a:gd name="T19" fmla="*/ 51 h 96"/>
                  <a:gd name="T20" fmla="*/ 98 w 150"/>
                  <a:gd name="T21" fmla="*/ 38 h 96"/>
                  <a:gd name="T22" fmla="*/ 90 w 150"/>
                  <a:gd name="T23" fmla="*/ 35 h 96"/>
                  <a:gd name="T24" fmla="*/ 82 w 150"/>
                  <a:gd name="T25" fmla="*/ 24 h 96"/>
                  <a:gd name="T26" fmla="*/ 75 w 150"/>
                  <a:gd name="T27" fmla="*/ 17 h 96"/>
                  <a:gd name="T28" fmla="*/ 68 w 150"/>
                  <a:gd name="T29" fmla="*/ 20 h 96"/>
                  <a:gd name="T30" fmla="*/ 59 w 150"/>
                  <a:gd name="T31" fmla="*/ 10 h 96"/>
                  <a:gd name="T32" fmla="*/ 45 w 150"/>
                  <a:gd name="T33" fmla="*/ 6 h 96"/>
                  <a:gd name="T34" fmla="*/ 29 w 150"/>
                  <a:gd name="T35" fmla="*/ 8 h 96"/>
                  <a:gd name="T36" fmla="*/ 13 w 150"/>
                  <a:gd name="T37" fmla="*/ 1 h 96"/>
                  <a:gd name="T38" fmla="*/ 7 w 150"/>
                  <a:gd name="T39" fmla="*/ 16 h 96"/>
                  <a:gd name="T40" fmla="*/ 15 w 150"/>
                  <a:gd name="T41" fmla="*/ 28 h 96"/>
                  <a:gd name="T42" fmla="*/ 15 w 150"/>
                  <a:gd name="T43" fmla="*/ 32 h 96"/>
                  <a:gd name="T44" fmla="*/ 25 w 150"/>
                  <a:gd name="T45" fmla="*/ 38 h 96"/>
                  <a:gd name="T46" fmla="*/ 26 w 150"/>
                  <a:gd name="T47" fmla="*/ 44 h 96"/>
                  <a:gd name="T48" fmla="*/ 36 w 150"/>
                  <a:gd name="T49" fmla="*/ 53 h 96"/>
                  <a:gd name="T50" fmla="*/ 36 w 150"/>
                  <a:gd name="T51" fmla="*/ 47 h 96"/>
                  <a:gd name="T52" fmla="*/ 32 w 150"/>
                  <a:gd name="T53" fmla="*/ 42 h 96"/>
                  <a:gd name="T54" fmla="*/ 26 w 150"/>
                  <a:gd name="T55" fmla="*/ 32 h 96"/>
                  <a:gd name="T56" fmla="*/ 20 w 150"/>
                  <a:gd name="T57" fmla="*/ 23 h 96"/>
                  <a:gd name="T58" fmla="*/ 13 w 150"/>
                  <a:gd name="T59" fmla="*/ 16 h 96"/>
                  <a:gd name="T60" fmla="*/ 11 w 150"/>
                  <a:gd name="T61" fmla="*/ 5 h 96"/>
                  <a:gd name="T62" fmla="*/ 15 w 150"/>
                  <a:gd name="T63" fmla="*/ 7 h 96"/>
                  <a:gd name="T64" fmla="*/ 20 w 150"/>
                  <a:gd name="T65" fmla="*/ 9 h 96"/>
                  <a:gd name="T66" fmla="*/ 23 w 150"/>
                  <a:gd name="T67" fmla="*/ 19 h 96"/>
                  <a:gd name="T68" fmla="*/ 23 w 150"/>
                  <a:gd name="T69" fmla="*/ 20 h 96"/>
                  <a:gd name="T70" fmla="*/ 32 w 150"/>
                  <a:gd name="T71" fmla="*/ 27 h 96"/>
                  <a:gd name="T72" fmla="*/ 36 w 150"/>
                  <a:gd name="T73" fmla="*/ 33 h 96"/>
                  <a:gd name="T74" fmla="*/ 38 w 150"/>
                  <a:gd name="T75" fmla="*/ 38 h 96"/>
                  <a:gd name="T76" fmla="*/ 46 w 150"/>
                  <a:gd name="T77" fmla="*/ 45 h 96"/>
                  <a:gd name="T78" fmla="*/ 54 w 150"/>
                  <a:gd name="T79" fmla="*/ 53 h 96"/>
                  <a:gd name="T80" fmla="*/ 56 w 150"/>
                  <a:gd name="T81" fmla="*/ 59 h 96"/>
                  <a:gd name="T82" fmla="*/ 58 w 150"/>
                  <a:gd name="T83" fmla="*/ 65 h 96"/>
                  <a:gd name="T84" fmla="*/ 60 w 150"/>
                  <a:gd name="T85" fmla="*/ 72 h 96"/>
                  <a:gd name="T86" fmla="*/ 68 w 150"/>
                  <a:gd name="T87" fmla="*/ 77 h 96"/>
                  <a:gd name="T88" fmla="*/ 89 w 150"/>
                  <a:gd name="T89" fmla="*/ 86 h 96"/>
                  <a:gd name="T90" fmla="*/ 113 w 150"/>
                  <a:gd name="T91" fmla="*/ 88 h 96"/>
                  <a:gd name="T92" fmla="*/ 126 w 150"/>
                  <a:gd name="T93" fmla="*/ 8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0" h="96">
                    <a:moveTo>
                      <a:pt x="126" y="89"/>
                    </a:moveTo>
                    <a:cubicBezTo>
                      <a:pt x="127" y="89"/>
                      <a:pt x="134" y="90"/>
                      <a:pt x="132" y="88"/>
                    </a:cubicBezTo>
                    <a:cubicBezTo>
                      <a:pt x="131" y="86"/>
                      <a:pt x="129" y="85"/>
                      <a:pt x="128" y="83"/>
                    </a:cubicBezTo>
                    <a:cubicBezTo>
                      <a:pt x="128" y="83"/>
                      <a:pt x="129" y="80"/>
                      <a:pt x="130" y="80"/>
                    </a:cubicBezTo>
                    <a:cubicBezTo>
                      <a:pt x="131" y="79"/>
                      <a:pt x="136" y="80"/>
                      <a:pt x="138" y="80"/>
                    </a:cubicBezTo>
                    <a:cubicBezTo>
                      <a:pt x="141" y="80"/>
                      <a:pt x="140" y="75"/>
                      <a:pt x="144" y="78"/>
                    </a:cubicBezTo>
                    <a:cubicBezTo>
                      <a:pt x="145" y="76"/>
                      <a:pt x="146" y="75"/>
                      <a:pt x="146" y="73"/>
                    </a:cubicBezTo>
                    <a:cubicBezTo>
                      <a:pt x="146" y="71"/>
                      <a:pt x="145" y="69"/>
                      <a:pt x="146" y="68"/>
                    </a:cubicBezTo>
                    <a:cubicBezTo>
                      <a:pt x="147" y="66"/>
                      <a:pt x="150" y="64"/>
                      <a:pt x="150" y="63"/>
                    </a:cubicBezTo>
                    <a:cubicBezTo>
                      <a:pt x="149" y="61"/>
                      <a:pt x="148" y="61"/>
                      <a:pt x="146" y="61"/>
                    </a:cubicBezTo>
                    <a:cubicBezTo>
                      <a:pt x="143" y="61"/>
                      <a:pt x="139" y="61"/>
                      <a:pt x="136" y="62"/>
                    </a:cubicBezTo>
                    <a:cubicBezTo>
                      <a:pt x="134" y="62"/>
                      <a:pt x="133" y="63"/>
                      <a:pt x="132" y="64"/>
                    </a:cubicBezTo>
                    <a:cubicBezTo>
                      <a:pt x="131" y="66"/>
                      <a:pt x="132" y="68"/>
                      <a:pt x="131" y="70"/>
                    </a:cubicBezTo>
                    <a:cubicBezTo>
                      <a:pt x="131" y="71"/>
                      <a:pt x="126" y="76"/>
                      <a:pt x="126" y="76"/>
                    </a:cubicBezTo>
                    <a:cubicBezTo>
                      <a:pt x="122" y="75"/>
                      <a:pt x="118" y="76"/>
                      <a:pt x="114" y="78"/>
                    </a:cubicBezTo>
                    <a:cubicBezTo>
                      <a:pt x="112" y="78"/>
                      <a:pt x="111" y="77"/>
                      <a:pt x="110" y="76"/>
                    </a:cubicBezTo>
                    <a:cubicBezTo>
                      <a:pt x="109" y="75"/>
                      <a:pt x="107" y="75"/>
                      <a:pt x="105" y="74"/>
                    </a:cubicBezTo>
                    <a:cubicBezTo>
                      <a:pt x="103" y="74"/>
                      <a:pt x="103" y="71"/>
                      <a:pt x="102" y="69"/>
                    </a:cubicBezTo>
                    <a:cubicBezTo>
                      <a:pt x="101" y="67"/>
                      <a:pt x="99" y="66"/>
                      <a:pt x="98" y="64"/>
                    </a:cubicBezTo>
                    <a:cubicBezTo>
                      <a:pt x="97" y="60"/>
                      <a:pt x="95" y="55"/>
                      <a:pt x="96" y="51"/>
                    </a:cubicBezTo>
                    <a:cubicBezTo>
                      <a:pt x="96" y="48"/>
                      <a:pt x="95" y="44"/>
                      <a:pt x="97" y="41"/>
                    </a:cubicBezTo>
                    <a:cubicBezTo>
                      <a:pt x="98" y="40"/>
                      <a:pt x="98" y="39"/>
                      <a:pt x="98" y="38"/>
                    </a:cubicBezTo>
                    <a:cubicBezTo>
                      <a:pt x="99" y="36"/>
                      <a:pt x="97" y="37"/>
                      <a:pt x="96" y="36"/>
                    </a:cubicBezTo>
                    <a:cubicBezTo>
                      <a:pt x="94" y="36"/>
                      <a:pt x="92" y="35"/>
                      <a:pt x="90" y="35"/>
                    </a:cubicBezTo>
                    <a:cubicBezTo>
                      <a:pt x="89" y="34"/>
                      <a:pt x="87" y="32"/>
                      <a:pt x="87" y="30"/>
                    </a:cubicBezTo>
                    <a:cubicBezTo>
                      <a:pt x="87" y="27"/>
                      <a:pt x="84" y="26"/>
                      <a:pt x="82" y="24"/>
                    </a:cubicBezTo>
                    <a:cubicBezTo>
                      <a:pt x="81" y="22"/>
                      <a:pt x="81" y="20"/>
                      <a:pt x="80" y="18"/>
                    </a:cubicBezTo>
                    <a:cubicBezTo>
                      <a:pt x="79" y="17"/>
                      <a:pt x="77" y="17"/>
                      <a:pt x="75" y="17"/>
                    </a:cubicBezTo>
                    <a:cubicBezTo>
                      <a:pt x="74" y="16"/>
                      <a:pt x="72" y="16"/>
                      <a:pt x="71" y="17"/>
                    </a:cubicBezTo>
                    <a:cubicBezTo>
                      <a:pt x="71" y="18"/>
                      <a:pt x="70" y="20"/>
                      <a:pt x="68" y="20"/>
                    </a:cubicBezTo>
                    <a:cubicBezTo>
                      <a:pt x="66" y="20"/>
                      <a:pt x="63" y="18"/>
                      <a:pt x="62" y="16"/>
                    </a:cubicBezTo>
                    <a:cubicBezTo>
                      <a:pt x="61" y="13"/>
                      <a:pt x="61" y="12"/>
                      <a:pt x="59" y="10"/>
                    </a:cubicBezTo>
                    <a:cubicBezTo>
                      <a:pt x="57" y="9"/>
                      <a:pt x="54" y="6"/>
                      <a:pt x="52" y="6"/>
                    </a:cubicBezTo>
                    <a:cubicBezTo>
                      <a:pt x="51" y="5"/>
                      <a:pt x="45" y="5"/>
                      <a:pt x="45" y="6"/>
                    </a:cubicBezTo>
                    <a:cubicBezTo>
                      <a:pt x="43" y="9"/>
                      <a:pt x="42" y="8"/>
                      <a:pt x="39" y="8"/>
                    </a:cubicBezTo>
                    <a:cubicBezTo>
                      <a:pt x="35" y="8"/>
                      <a:pt x="32" y="8"/>
                      <a:pt x="29" y="8"/>
                    </a:cubicBezTo>
                    <a:cubicBezTo>
                      <a:pt x="28" y="8"/>
                      <a:pt x="25" y="6"/>
                      <a:pt x="23" y="5"/>
                    </a:cubicBezTo>
                    <a:cubicBezTo>
                      <a:pt x="20" y="4"/>
                      <a:pt x="17" y="3"/>
                      <a:pt x="13" y="1"/>
                    </a:cubicBezTo>
                    <a:cubicBezTo>
                      <a:pt x="9" y="0"/>
                      <a:pt x="4" y="1"/>
                      <a:pt x="0" y="2"/>
                    </a:cubicBezTo>
                    <a:cubicBezTo>
                      <a:pt x="1" y="7"/>
                      <a:pt x="5" y="11"/>
                      <a:pt x="7" y="16"/>
                    </a:cubicBezTo>
                    <a:cubicBezTo>
                      <a:pt x="8" y="18"/>
                      <a:pt x="11" y="20"/>
                      <a:pt x="13" y="21"/>
                    </a:cubicBezTo>
                    <a:cubicBezTo>
                      <a:pt x="14" y="23"/>
                      <a:pt x="16" y="26"/>
                      <a:pt x="15" y="28"/>
                    </a:cubicBezTo>
                    <a:cubicBezTo>
                      <a:pt x="15" y="28"/>
                      <a:pt x="8" y="26"/>
                      <a:pt x="12" y="29"/>
                    </a:cubicBezTo>
                    <a:cubicBezTo>
                      <a:pt x="13" y="30"/>
                      <a:pt x="14" y="31"/>
                      <a:pt x="15" y="32"/>
                    </a:cubicBezTo>
                    <a:cubicBezTo>
                      <a:pt x="17" y="32"/>
                      <a:pt x="18" y="32"/>
                      <a:pt x="19" y="33"/>
                    </a:cubicBezTo>
                    <a:cubicBezTo>
                      <a:pt x="21" y="34"/>
                      <a:pt x="23" y="36"/>
                      <a:pt x="25" y="38"/>
                    </a:cubicBezTo>
                    <a:cubicBezTo>
                      <a:pt x="26" y="39"/>
                      <a:pt x="25" y="41"/>
                      <a:pt x="24" y="42"/>
                    </a:cubicBezTo>
                    <a:cubicBezTo>
                      <a:pt x="23" y="43"/>
                      <a:pt x="25" y="44"/>
                      <a:pt x="26" y="44"/>
                    </a:cubicBezTo>
                    <a:cubicBezTo>
                      <a:pt x="29" y="46"/>
                      <a:pt x="31" y="48"/>
                      <a:pt x="33" y="50"/>
                    </a:cubicBezTo>
                    <a:cubicBezTo>
                      <a:pt x="34" y="51"/>
                      <a:pt x="35" y="53"/>
                      <a:pt x="36" y="53"/>
                    </a:cubicBezTo>
                    <a:cubicBezTo>
                      <a:pt x="37" y="53"/>
                      <a:pt x="38" y="51"/>
                      <a:pt x="37" y="50"/>
                    </a:cubicBezTo>
                    <a:cubicBezTo>
                      <a:pt x="37" y="49"/>
                      <a:pt x="36" y="48"/>
                      <a:pt x="36" y="47"/>
                    </a:cubicBezTo>
                    <a:cubicBezTo>
                      <a:pt x="35" y="46"/>
                      <a:pt x="33" y="47"/>
                      <a:pt x="32" y="46"/>
                    </a:cubicBezTo>
                    <a:cubicBezTo>
                      <a:pt x="30" y="44"/>
                      <a:pt x="32" y="44"/>
                      <a:pt x="32" y="42"/>
                    </a:cubicBezTo>
                    <a:cubicBezTo>
                      <a:pt x="32" y="42"/>
                      <a:pt x="30" y="40"/>
                      <a:pt x="30" y="39"/>
                    </a:cubicBezTo>
                    <a:cubicBezTo>
                      <a:pt x="28" y="37"/>
                      <a:pt x="28" y="34"/>
                      <a:pt x="26" y="32"/>
                    </a:cubicBezTo>
                    <a:cubicBezTo>
                      <a:pt x="24" y="31"/>
                      <a:pt x="22" y="29"/>
                      <a:pt x="21" y="27"/>
                    </a:cubicBezTo>
                    <a:cubicBezTo>
                      <a:pt x="21" y="26"/>
                      <a:pt x="21" y="24"/>
                      <a:pt x="20" y="23"/>
                    </a:cubicBezTo>
                    <a:cubicBezTo>
                      <a:pt x="19" y="22"/>
                      <a:pt x="18" y="21"/>
                      <a:pt x="17" y="20"/>
                    </a:cubicBezTo>
                    <a:cubicBezTo>
                      <a:pt x="16" y="18"/>
                      <a:pt x="15" y="17"/>
                      <a:pt x="13" y="16"/>
                    </a:cubicBezTo>
                    <a:cubicBezTo>
                      <a:pt x="12" y="15"/>
                      <a:pt x="12" y="13"/>
                      <a:pt x="12" y="12"/>
                    </a:cubicBezTo>
                    <a:cubicBezTo>
                      <a:pt x="12" y="11"/>
                      <a:pt x="10" y="6"/>
                      <a:pt x="11" y="5"/>
                    </a:cubicBezTo>
                    <a:cubicBezTo>
                      <a:pt x="12" y="4"/>
                      <a:pt x="13" y="7"/>
                      <a:pt x="14" y="7"/>
                    </a:cubicBezTo>
                    <a:cubicBezTo>
                      <a:pt x="15" y="7"/>
                      <a:pt x="15" y="7"/>
                      <a:pt x="15" y="7"/>
                    </a:cubicBezTo>
                    <a:cubicBezTo>
                      <a:pt x="17" y="6"/>
                      <a:pt x="17" y="7"/>
                      <a:pt x="18" y="8"/>
                    </a:cubicBezTo>
                    <a:cubicBezTo>
                      <a:pt x="19" y="8"/>
                      <a:pt x="20" y="8"/>
                      <a:pt x="20" y="9"/>
                    </a:cubicBezTo>
                    <a:cubicBezTo>
                      <a:pt x="20" y="11"/>
                      <a:pt x="21" y="13"/>
                      <a:pt x="22" y="15"/>
                    </a:cubicBezTo>
                    <a:cubicBezTo>
                      <a:pt x="22" y="16"/>
                      <a:pt x="23" y="18"/>
                      <a:pt x="23" y="19"/>
                    </a:cubicBezTo>
                    <a:cubicBezTo>
                      <a:pt x="23" y="20"/>
                      <a:pt x="22" y="21"/>
                      <a:pt x="22" y="22"/>
                    </a:cubicBezTo>
                    <a:cubicBezTo>
                      <a:pt x="23" y="22"/>
                      <a:pt x="23" y="20"/>
                      <a:pt x="23" y="20"/>
                    </a:cubicBezTo>
                    <a:cubicBezTo>
                      <a:pt x="24" y="19"/>
                      <a:pt x="25" y="22"/>
                      <a:pt x="26" y="22"/>
                    </a:cubicBezTo>
                    <a:cubicBezTo>
                      <a:pt x="27" y="23"/>
                      <a:pt x="32" y="26"/>
                      <a:pt x="32" y="27"/>
                    </a:cubicBezTo>
                    <a:cubicBezTo>
                      <a:pt x="32" y="29"/>
                      <a:pt x="33" y="30"/>
                      <a:pt x="34" y="30"/>
                    </a:cubicBezTo>
                    <a:cubicBezTo>
                      <a:pt x="35" y="31"/>
                      <a:pt x="35" y="32"/>
                      <a:pt x="36" y="33"/>
                    </a:cubicBezTo>
                    <a:cubicBezTo>
                      <a:pt x="37" y="34"/>
                      <a:pt x="38" y="33"/>
                      <a:pt x="38" y="34"/>
                    </a:cubicBezTo>
                    <a:cubicBezTo>
                      <a:pt x="39" y="35"/>
                      <a:pt x="37" y="36"/>
                      <a:pt x="38" y="38"/>
                    </a:cubicBezTo>
                    <a:cubicBezTo>
                      <a:pt x="40" y="39"/>
                      <a:pt x="42" y="40"/>
                      <a:pt x="44" y="42"/>
                    </a:cubicBezTo>
                    <a:cubicBezTo>
                      <a:pt x="45" y="43"/>
                      <a:pt x="45" y="44"/>
                      <a:pt x="46" y="45"/>
                    </a:cubicBezTo>
                    <a:cubicBezTo>
                      <a:pt x="47" y="46"/>
                      <a:pt x="48" y="46"/>
                      <a:pt x="49" y="48"/>
                    </a:cubicBezTo>
                    <a:cubicBezTo>
                      <a:pt x="51" y="49"/>
                      <a:pt x="52" y="51"/>
                      <a:pt x="54" y="53"/>
                    </a:cubicBezTo>
                    <a:cubicBezTo>
                      <a:pt x="55" y="54"/>
                      <a:pt x="56" y="55"/>
                      <a:pt x="57" y="56"/>
                    </a:cubicBezTo>
                    <a:cubicBezTo>
                      <a:pt x="58" y="58"/>
                      <a:pt x="56" y="58"/>
                      <a:pt x="56" y="59"/>
                    </a:cubicBezTo>
                    <a:cubicBezTo>
                      <a:pt x="56" y="60"/>
                      <a:pt x="59" y="59"/>
                      <a:pt x="59" y="61"/>
                    </a:cubicBezTo>
                    <a:cubicBezTo>
                      <a:pt x="58" y="63"/>
                      <a:pt x="57" y="63"/>
                      <a:pt x="58" y="65"/>
                    </a:cubicBezTo>
                    <a:cubicBezTo>
                      <a:pt x="58" y="65"/>
                      <a:pt x="56" y="67"/>
                      <a:pt x="57" y="68"/>
                    </a:cubicBezTo>
                    <a:cubicBezTo>
                      <a:pt x="58" y="69"/>
                      <a:pt x="59" y="71"/>
                      <a:pt x="60" y="72"/>
                    </a:cubicBezTo>
                    <a:cubicBezTo>
                      <a:pt x="61" y="73"/>
                      <a:pt x="62" y="73"/>
                      <a:pt x="63" y="73"/>
                    </a:cubicBezTo>
                    <a:cubicBezTo>
                      <a:pt x="66" y="74"/>
                      <a:pt x="66" y="76"/>
                      <a:pt x="68" y="77"/>
                    </a:cubicBezTo>
                    <a:cubicBezTo>
                      <a:pt x="71" y="79"/>
                      <a:pt x="75" y="79"/>
                      <a:pt x="77" y="81"/>
                    </a:cubicBezTo>
                    <a:cubicBezTo>
                      <a:pt x="81" y="83"/>
                      <a:pt x="85" y="85"/>
                      <a:pt x="89" y="86"/>
                    </a:cubicBezTo>
                    <a:cubicBezTo>
                      <a:pt x="92" y="88"/>
                      <a:pt x="97" y="90"/>
                      <a:pt x="101" y="91"/>
                    </a:cubicBezTo>
                    <a:cubicBezTo>
                      <a:pt x="105" y="91"/>
                      <a:pt x="108" y="87"/>
                      <a:pt x="113" y="88"/>
                    </a:cubicBezTo>
                    <a:cubicBezTo>
                      <a:pt x="117" y="89"/>
                      <a:pt x="120" y="93"/>
                      <a:pt x="123" y="96"/>
                    </a:cubicBezTo>
                    <a:cubicBezTo>
                      <a:pt x="123" y="95"/>
                      <a:pt x="124" y="90"/>
                      <a:pt x="126" y="89"/>
                    </a:cubicBezTo>
                    <a:cubicBezTo>
                      <a:pt x="127" y="89"/>
                      <a:pt x="125" y="89"/>
                      <a:pt x="126" y="8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6" name="Freeform 636"/>
              <p:cNvSpPr>
                <a:spLocks/>
              </p:cNvSpPr>
              <p:nvPr/>
            </p:nvSpPr>
            <p:spPr bwMode="auto">
              <a:xfrm>
                <a:off x="6015405" y="3967378"/>
                <a:ext cx="117176" cy="62599"/>
              </a:xfrm>
              <a:custGeom>
                <a:avLst/>
                <a:gdLst>
                  <a:gd name="T0" fmla="*/ 12 w 30"/>
                  <a:gd name="T1" fmla="*/ 15 h 16"/>
                  <a:gd name="T2" fmla="*/ 13 w 30"/>
                  <a:gd name="T3" fmla="*/ 13 h 16"/>
                  <a:gd name="T4" fmla="*/ 16 w 30"/>
                  <a:gd name="T5" fmla="*/ 11 h 16"/>
                  <a:gd name="T6" fmla="*/ 20 w 30"/>
                  <a:gd name="T7" fmla="*/ 10 h 16"/>
                  <a:gd name="T8" fmla="*/ 24 w 30"/>
                  <a:gd name="T9" fmla="*/ 7 h 16"/>
                  <a:gd name="T10" fmla="*/ 30 w 30"/>
                  <a:gd name="T11" fmla="*/ 5 h 16"/>
                  <a:gd name="T12" fmla="*/ 20 w 30"/>
                  <a:gd name="T13" fmla="*/ 1 h 16"/>
                  <a:gd name="T14" fmla="*/ 14 w 30"/>
                  <a:gd name="T15" fmla="*/ 2 h 16"/>
                  <a:gd name="T16" fmla="*/ 8 w 30"/>
                  <a:gd name="T17" fmla="*/ 1 h 16"/>
                  <a:gd name="T18" fmla="*/ 2 w 30"/>
                  <a:gd name="T19" fmla="*/ 4 h 16"/>
                  <a:gd name="T20" fmla="*/ 1 w 30"/>
                  <a:gd name="T21" fmla="*/ 9 h 16"/>
                  <a:gd name="T22" fmla="*/ 8 w 30"/>
                  <a:gd name="T23" fmla="*/ 14 h 16"/>
                  <a:gd name="T24" fmla="*/ 10 w 30"/>
                  <a:gd name="T25" fmla="*/ 14 h 16"/>
                  <a:gd name="T26" fmla="*/ 9 w 30"/>
                  <a:gd name="T27" fmla="*/ 16 h 16"/>
                  <a:gd name="T28" fmla="*/ 12 w 30"/>
                  <a:gd name="T2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16">
                    <a:moveTo>
                      <a:pt x="12" y="15"/>
                    </a:moveTo>
                    <a:cubicBezTo>
                      <a:pt x="13" y="15"/>
                      <a:pt x="13" y="14"/>
                      <a:pt x="13" y="13"/>
                    </a:cubicBezTo>
                    <a:cubicBezTo>
                      <a:pt x="13" y="12"/>
                      <a:pt x="15" y="11"/>
                      <a:pt x="16" y="11"/>
                    </a:cubicBezTo>
                    <a:cubicBezTo>
                      <a:pt x="18" y="10"/>
                      <a:pt x="18" y="12"/>
                      <a:pt x="20" y="10"/>
                    </a:cubicBezTo>
                    <a:cubicBezTo>
                      <a:pt x="21" y="9"/>
                      <a:pt x="22" y="6"/>
                      <a:pt x="24" y="7"/>
                    </a:cubicBezTo>
                    <a:cubicBezTo>
                      <a:pt x="27" y="7"/>
                      <a:pt x="27" y="6"/>
                      <a:pt x="30" y="5"/>
                    </a:cubicBezTo>
                    <a:cubicBezTo>
                      <a:pt x="26" y="3"/>
                      <a:pt x="25" y="0"/>
                      <a:pt x="20" y="1"/>
                    </a:cubicBezTo>
                    <a:cubicBezTo>
                      <a:pt x="18" y="1"/>
                      <a:pt x="16" y="2"/>
                      <a:pt x="14" y="2"/>
                    </a:cubicBezTo>
                    <a:cubicBezTo>
                      <a:pt x="12" y="2"/>
                      <a:pt x="10" y="1"/>
                      <a:pt x="8" y="1"/>
                    </a:cubicBezTo>
                    <a:cubicBezTo>
                      <a:pt x="5" y="2"/>
                      <a:pt x="4" y="2"/>
                      <a:pt x="2" y="4"/>
                    </a:cubicBezTo>
                    <a:cubicBezTo>
                      <a:pt x="2" y="5"/>
                      <a:pt x="0" y="7"/>
                      <a:pt x="1" y="9"/>
                    </a:cubicBezTo>
                    <a:cubicBezTo>
                      <a:pt x="4" y="11"/>
                      <a:pt x="8" y="9"/>
                      <a:pt x="8" y="14"/>
                    </a:cubicBezTo>
                    <a:cubicBezTo>
                      <a:pt x="8" y="14"/>
                      <a:pt x="10" y="14"/>
                      <a:pt x="10" y="14"/>
                    </a:cubicBezTo>
                    <a:cubicBezTo>
                      <a:pt x="10" y="14"/>
                      <a:pt x="9" y="16"/>
                      <a:pt x="9" y="16"/>
                    </a:cubicBezTo>
                    <a:cubicBezTo>
                      <a:pt x="10" y="16"/>
                      <a:pt x="12" y="16"/>
                      <a:pt x="12" y="1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7" name="Freeform 637"/>
              <p:cNvSpPr>
                <a:spLocks/>
              </p:cNvSpPr>
              <p:nvPr/>
            </p:nvSpPr>
            <p:spPr bwMode="auto">
              <a:xfrm>
                <a:off x="6015405" y="3915435"/>
                <a:ext cx="27962" cy="58602"/>
              </a:xfrm>
              <a:custGeom>
                <a:avLst/>
                <a:gdLst>
                  <a:gd name="T0" fmla="*/ 5 w 7"/>
                  <a:gd name="T1" fmla="*/ 1 h 15"/>
                  <a:gd name="T2" fmla="*/ 2 w 7"/>
                  <a:gd name="T3" fmla="*/ 4 h 15"/>
                  <a:gd name="T4" fmla="*/ 1 w 7"/>
                  <a:gd name="T5" fmla="*/ 6 h 15"/>
                  <a:gd name="T6" fmla="*/ 2 w 7"/>
                  <a:gd name="T7" fmla="*/ 14 h 15"/>
                  <a:gd name="T8" fmla="*/ 6 w 7"/>
                  <a:gd name="T9" fmla="*/ 8 h 15"/>
                  <a:gd name="T10" fmla="*/ 7 w 7"/>
                  <a:gd name="T11" fmla="*/ 2 h 15"/>
                  <a:gd name="T12" fmla="*/ 5 w 7"/>
                  <a:gd name="T13" fmla="*/ 1 h 15"/>
                  <a:gd name="T14" fmla="*/ 5 w 7"/>
                  <a:gd name="T15" fmla="*/ 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5" y="1"/>
                    </a:moveTo>
                    <a:cubicBezTo>
                      <a:pt x="4" y="0"/>
                      <a:pt x="2" y="3"/>
                      <a:pt x="2" y="4"/>
                    </a:cubicBezTo>
                    <a:cubicBezTo>
                      <a:pt x="1" y="5"/>
                      <a:pt x="1" y="4"/>
                      <a:pt x="1" y="6"/>
                    </a:cubicBezTo>
                    <a:cubicBezTo>
                      <a:pt x="1" y="7"/>
                      <a:pt x="0" y="15"/>
                      <a:pt x="2" y="14"/>
                    </a:cubicBezTo>
                    <a:cubicBezTo>
                      <a:pt x="2" y="13"/>
                      <a:pt x="5" y="10"/>
                      <a:pt x="6" y="8"/>
                    </a:cubicBezTo>
                    <a:cubicBezTo>
                      <a:pt x="6" y="5"/>
                      <a:pt x="6" y="4"/>
                      <a:pt x="7" y="2"/>
                    </a:cubicBezTo>
                    <a:cubicBezTo>
                      <a:pt x="7" y="1"/>
                      <a:pt x="6" y="1"/>
                      <a:pt x="5" y="1"/>
                    </a:cubicBezTo>
                    <a:cubicBezTo>
                      <a:pt x="4" y="0"/>
                      <a:pt x="6" y="1"/>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8" name="Freeform 638"/>
              <p:cNvSpPr>
                <a:spLocks/>
              </p:cNvSpPr>
              <p:nvPr/>
            </p:nvSpPr>
            <p:spPr bwMode="auto">
              <a:xfrm>
                <a:off x="6308341" y="3880804"/>
                <a:ext cx="50598" cy="42620"/>
              </a:xfrm>
              <a:custGeom>
                <a:avLst/>
                <a:gdLst>
                  <a:gd name="T0" fmla="*/ 12 w 13"/>
                  <a:gd name="T1" fmla="*/ 3 h 11"/>
                  <a:gd name="T2" fmla="*/ 6 w 13"/>
                  <a:gd name="T3" fmla="*/ 1 h 11"/>
                  <a:gd name="T4" fmla="*/ 7 w 13"/>
                  <a:gd name="T5" fmla="*/ 5 h 11"/>
                  <a:gd name="T6" fmla="*/ 9 w 13"/>
                  <a:gd name="T7" fmla="*/ 9 h 11"/>
                  <a:gd name="T8" fmla="*/ 6 w 13"/>
                  <a:gd name="T9" fmla="*/ 10 h 11"/>
                  <a:gd name="T10" fmla="*/ 5 w 13"/>
                  <a:gd name="T11" fmla="*/ 8 h 11"/>
                  <a:gd name="T12" fmla="*/ 0 w 13"/>
                  <a:gd name="T13" fmla="*/ 9 h 11"/>
                  <a:gd name="T14" fmla="*/ 3 w 13"/>
                  <a:gd name="T15" fmla="*/ 11 h 11"/>
                  <a:gd name="T16" fmla="*/ 13 w 13"/>
                  <a:gd name="T17" fmla="*/ 11 h 11"/>
                  <a:gd name="T18" fmla="*/ 12 w 13"/>
                  <a:gd name="T19" fmla="*/ 3 h 11"/>
                  <a:gd name="T20" fmla="*/ 12 w 13"/>
                  <a:gd name="T2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1">
                    <a:moveTo>
                      <a:pt x="12" y="3"/>
                    </a:moveTo>
                    <a:cubicBezTo>
                      <a:pt x="10" y="3"/>
                      <a:pt x="8" y="0"/>
                      <a:pt x="6" y="1"/>
                    </a:cubicBezTo>
                    <a:cubicBezTo>
                      <a:pt x="3" y="2"/>
                      <a:pt x="7" y="3"/>
                      <a:pt x="7" y="5"/>
                    </a:cubicBezTo>
                    <a:cubicBezTo>
                      <a:pt x="8" y="6"/>
                      <a:pt x="10" y="8"/>
                      <a:pt x="9" y="9"/>
                    </a:cubicBezTo>
                    <a:cubicBezTo>
                      <a:pt x="8" y="10"/>
                      <a:pt x="7" y="10"/>
                      <a:pt x="6" y="10"/>
                    </a:cubicBezTo>
                    <a:cubicBezTo>
                      <a:pt x="4" y="9"/>
                      <a:pt x="6" y="9"/>
                      <a:pt x="5" y="8"/>
                    </a:cubicBezTo>
                    <a:cubicBezTo>
                      <a:pt x="5" y="8"/>
                      <a:pt x="0" y="9"/>
                      <a:pt x="0" y="9"/>
                    </a:cubicBezTo>
                    <a:cubicBezTo>
                      <a:pt x="0" y="11"/>
                      <a:pt x="2" y="11"/>
                      <a:pt x="3" y="11"/>
                    </a:cubicBezTo>
                    <a:cubicBezTo>
                      <a:pt x="6" y="10"/>
                      <a:pt x="9" y="11"/>
                      <a:pt x="13" y="11"/>
                    </a:cubicBezTo>
                    <a:cubicBezTo>
                      <a:pt x="13" y="8"/>
                      <a:pt x="12" y="5"/>
                      <a:pt x="12" y="3"/>
                    </a:cubicBezTo>
                    <a:cubicBezTo>
                      <a:pt x="11" y="3"/>
                      <a:pt x="12" y="5"/>
                      <a:pt x="12"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39" name="Freeform 639"/>
              <p:cNvSpPr>
                <a:spLocks/>
              </p:cNvSpPr>
              <p:nvPr/>
            </p:nvSpPr>
            <p:spPr bwMode="auto">
              <a:xfrm>
                <a:off x="6354946" y="3880804"/>
                <a:ext cx="70572" cy="58602"/>
              </a:xfrm>
              <a:custGeom>
                <a:avLst/>
                <a:gdLst>
                  <a:gd name="T0" fmla="*/ 14 w 18"/>
                  <a:gd name="T1" fmla="*/ 7 h 15"/>
                  <a:gd name="T2" fmla="*/ 8 w 18"/>
                  <a:gd name="T3" fmla="*/ 3 h 15"/>
                  <a:gd name="T4" fmla="*/ 1 w 18"/>
                  <a:gd name="T5" fmla="*/ 1 h 15"/>
                  <a:gd name="T6" fmla="*/ 0 w 18"/>
                  <a:gd name="T7" fmla="*/ 3 h 15"/>
                  <a:gd name="T8" fmla="*/ 1 w 18"/>
                  <a:gd name="T9" fmla="*/ 10 h 15"/>
                  <a:gd name="T10" fmla="*/ 2 w 18"/>
                  <a:gd name="T11" fmla="*/ 12 h 15"/>
                  <a:gd name="T12" fmla="*/ 4 w 18"/>
                  <a:gd name="T13" fmla="*/ 10 h 15"/>
                  <a:gd name="T14" fmla="*/ 13 w 18"/>
                  <a:gd name="T15" fmla="*/ 10 h 15"/>
                  <a:gd name="T16" fmla="*/ 17 w 18"/>
                  <a:gd name="T17" fmla="*/ 10 h 15"/>
                  <a:gd name="T18" fmla="*/ 14 w 18"/>
                  <a:gd name="T19" fmla="*/ 7 h 15"/>
                  <a:gd name="T20" fmla="*/ 14 w 18"/>
                  <a:gd name="T21"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5">
                    <a:moveTo>
                      <a:pt x="14" y="7"/>
                    </a:moveTo>
                    <a:cubicBezTo>
                      <a:pt x="12" y="6"/>
                      <a:pt x="10" y="4"/>
                      <a:pt x="8" y="3"/>
                    </a:cubicBezTo>
                    <a:cubicBezTo>
                      <a:pt x="7" y="2"/>
                      <a:pt x="2" y="0"/>
                      <a:pt x="1" y="1"/>
                    </a:cubicBezTo>
                    <a:cubicBezTo>
                      <a:pt x="1" y="1"/>
                      <a:pt x="3" y="3"/>
                      <a:pt x="0" y="3"/>
                    </a:cubicBezTo>
                    <a:cubicBezTo>
                      <a:pt x="0" y="5"/>
                      <a:pt x="1" y="7"/>
                      <a:pt x="1" y="10"/>
                    </a:cubicBezTo>
                    <a:cubicBezTo>
                      <a:pt x="1" y="11"/>
                      <a:pt x="1" y="11"/>
                      <a:pt x="2" y="12"/>
                    </a:cubicBezTo>
                    <a:cubicBezTo>
                      <a:pt x="3" y="15"/>
                      <a:pt x="3" y="11"/>
                      <a:pt x="4" y="10"/>
                    </a:cubicBezTo>
                    <a:cubicBezTo>
                      <a:pt x="6" y="8"/>
                      <a:pt x="11" y="10"/>
                      <a:pt x="13" y="10"/>
                    </a:cubicBezTo>
                    <a:cubicBezTo>
                      <a:pt x="15" y="10"/>
                      <a:pt x="15" y="11"/>
                      <a:pt x="17" y="10"/>
                    </a:cubicBezTo>
                    <a:cubicBezTo>
                      <a:pt x="18" y="8"/>
                      <a:pt x="17" y="7"/>
                      <a:pt x="14" y="7"/>
                    </a:cubicBezTo>
                    <a:cubicBezTo>
                      <a:pt x="12" y="7"/>
                      <a:pt x="16" y="7"/>
                      <a:pt x="14"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0" name="Freeform 640"/>
              <p:cNvSpPr>
                <a:spLocks/>
              </p:cNvSpPr>
              <p:nvPr/>
            </p:nvSpPr>
            <p:spPr bwMode="auto">
              <a:xfrm>
                <a:off x="4473485" y="2578223"/>
                <a:ext cx="757645" cy="508779"/>
              </a:xfrm>
              <a:custGeom>
                <a:avLst/>
                <a:gdLst>
                  <a:gd name="T0" fmla="*/ 184 w 194"/>
                  <a:gd name="T1" fmla="*/ 118 h 130"/>
                  <a:gd name="T2" fmla="*/ 161 w 194"/>
                  <a:gd name="T3" fmla="*/ 97 h 130"/>
                  <a:gd name="T4" fmla="*/ 143 w 194"/>
                  <a:gd name="T5" fmla="*/ 92 h 130"/>
                  <a:gd name="T6" fmla="*/ 138 w 194"/>
                  <a:gd name="T7" fmla="*/ 76 h 130"/>
                  <a:gd name="T8" fmla="*/ 135 w 194"/>
                  <a:gd name="T9" fmla="*/ 14 h 130"/>
                  <a:gd name="T10" fmla="*/ 84 w 194"/>
                  <a:gd name="T11" fmla="*/ 8 h 130"/>
                  <a:gd name="T12" fmla="*/ 71 w 194"/>
                  <a:gd name="T13" fmla="*/ 5 h 130"/>
                  <a:gd name="T14" fmla="*/ 62 w 194"/>
                  <a:gd name="T15" fmla="*/ 1 h 130"/>
                  <a:gd name="T16" fmla="*/ 43 w 194"/>
                  <a:gd name="T17" fmla="*/ 8 h 130"/>
                  <a:gd name="T18" fmla="*/ 32 w 194"/>
                  <a:gd name="T19" fmla="*/ 11 h 130"/>
                  <a:gd name="T20" fmla="*/ 12 w 194"/>
                  <a:gd name="T21" fmla="*/ 23 h 130"/>
                  <a:gd name="T22" fmla="*/ 26 w 194"/>
                  <a:gd name="T23" fmla="*/ 38 h 130"/>
                  <a:gd name="T24" fmla="*/ 33 w 194"/>
                  <a:gd name="T25" fmla="*/ 42 h 130"/>
                  <a:gd name="T26" fmla="*/ 38 w 194"/>
                  <a:gd name="T27" fmla="*/ 45 h 130"/>
                  <a:gd name="T28" fmla="*/ 24 w 194"/>
                  <a:gd name="T29" fmla="*/ 42 h 130"/>
                  <a:gd name="T30" fmla="*/ 9 w 194"/>
                  <a:gd name="T31" fmla="*/ 46 h 130"/>
                  <a:gd name="T32" fmla="*/ 12 w 194"/>
                  <a:gd name="T33" fmla="*/ 58 h 130"/>
                  <a:gd name="T34" fmla="*/ 32 w 194"/>
                  <a:gd name="T35" fmla="*/ 58 h 130"/>
                  <a:gd name="T36" fmla="*/ 38 w 194"/>
                  <a:gd name="T37" fmla="*/ 61 h 130"/>
                  <a:gd name="T38" fmla="*/ 21 w 194"/>
                  <a:gd name="T39" fmla="*/ 71 h 130"/>
                  <a:gd name="T40" fmla="*/ 15 w 194"/>
                  <a:gd name="T41" fmla="*/ 78 h 130"/>
                  <a:gd name="T42" fmla="*/ 17 w 194"/>
                  <a:gd name="T43" fmla="*/ 84 h 130"/>
                  <a:gd name="T44" fmla="*/ 26 w 194"/>
                  <a:gd name="T45" fmla="*/ 89 h 130"/>
                  <a:gd name="T46" fmla="*/ 22 w 194"/>
                  <a:gd name="T47" fmla="*/ 94 h 130"/>
                  <a:gd name="T48" fmla="*/ 31 w 194"/>
                  <a:gd name="T49" fmla="*/ 93 h 130"/>
                  <a:gd name="T50" fmla="*/ 38 w 194"/>
                  <a:gd name="T51" fmla="*/ 102 h 130"/>
                  <a:gd name="T52" fmla="*/ 48 w 194"/>
                  <a:gd name="T53" fmla="*/ 105 h 130"/>
                  <a:gd name="T54" fmla="*/ 54 w 194"/>
                  <a:gd name="T55" fmla="*/ 103 h 130"/>
                  <a:gd name="T56" fmla="*/ 55 w 194"/>
                  <a:gd name="T57" fmla="*/ 106 h 130"/>
                  <a:gd name="T58" fmla="*/ 51 w 194"/>
                  <a:gd name="T59" fmla="*/ 114 h 130"/>
                  <a:gd name="T60" fmla="*/ 41 w 194"/>
                  <a:gd name="T61" fmla="*/ 124 h 130"/>
                  <a:gd name="T62" fmla="*/ 36 w 194"/>
                  <a:gd name="T63" fmla="*/ 126 h 130"/>
                  <a:gd name="T64" fmla="*/ 43 w 194"/>
                  <a:gd name="T65" fmla="*/ 125 h 130"/>
                  <a:gd name="T66" fmla="*/ 54 w 194"/>
                  <a:gd name="T67" fmla="*/ 118 h 130"/>
                  <a:gd name="T68" fmla="*/ 72 w 194"/>
                  <a:gd name="T69" fmla="*/ 107 h 130"/>
                  <a:gd name="T70" fmla="*/ 77 w 194"/>
                  <a:gd name="T71" fmla="*/ 91 h 130"/>
                  <a:gd name="T72" fmla="*/ 94 w 194"/>
                  <a:gd name="T73" fmla="*/ 86 h 130"/>
                  <a:gd name="T74" fmla="*/ 87 w 194"/>
                  <a:gd name="T75" fmla="*/ 97 h 130"/>
                  <a:gd name="T76" fmla="*/ 101 w 194"/>
                  <a:gd name="T77" fmla="*/ 88 h 130"/>
                  <a:gd name="T78" fmla="*/ 119 w 194"/>
                  <a:gd name="T79" fmla="*/ 92 h 130"/>
                  <a:gd name="T80" fmla="*/ 136 w 194"/>
                  <a:gd name="T81" fmla="*/ 95 h 130"/>
                  <a:gd name="T82" fmla="*/ 145 w 194"/>
                  <a:gd name="T83" fmla="*/ 98 h 130"/>
                  <a:gd name="T84" fmla="*/ 160 w 194"/>
                  <a:gd name="T85" fmla="*/ 102 h 130"/>
                  <a:gd name="T86" fmla="*/ 169 w 194"/>
                  <a:gd name="T87" fmla="*/ 104 h 130"/>
                  <a:gd name="T88" fmla="*/ 176 w 194"/>
                  <a:gd name="T89" fmla="*/ 111 h 130"/>
                  <a:gd name="T90" fmla="*/ 184 w 194"/>
                  <a:gd name="T91" fmla="*/ 121 h 130"/>
                  <a:gd name="T92" fmla="*/ 186 w 194"/>
                  <a:gd name="T93" fmla="*/ 125 h 130"/>
                  <a:gd name="T94" fmla="*/ 194 w 194"/>
                  <a:gd name="T95" fmla="*/ 12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4" h="130">
                    <a:moveTo>
                      <a:pt x="194" y="126"/>
                    </a:moveTo>
                    <a:cubicBezTo>
                      <a:pt x="193" y="125"/>
                      <a:pt x="191" y="125"/>
                      <a:pt x="193" y="123"/>
                    </a:cubicBezTo>
                    <a:cubicBezTo>
                      <a:pt x="193" y="122"/>
                      <a:pt x="192" y="122"/>
                      <a:pt x="191" y="122"/>
                    </a:cubicBezTo>
                    <a:cubicBezTo>
                      <a:pt x="189" y="120"/>
                      <a:pt x="185" y="119"/>
                      <a:pt x="184" y="118"/>
                    </a:cubicBezTo>
                    <a:cubicBezTo>
                      <a:pt x="180" y="113"/>
                      <a:pt x="178" y="107"/>
                      <a:pt x="174" y="103"/>
                    </a:cubicBezTo>
                    <a:cubicBezTo>
                      <a:pt x="172" y="102"/>
                      <a:pt x="170" y="100"/>
                      <a:pt x="169" y="99"/>
                    </a:cubicBezTo>
                    <a:cubicBezTo>
                      <a:pt x="167" y="98"/>
                      <a:pt x="167" y="95"/>
                      <a:pt x="165" y="95"/>
                    </a:cubicBezTo>
                    <a:cubicBezTo>
                      <a:pt x="164" y="95"/>
                      <a:pt x="161" y="97"/>
                      <a:pt x="161" y="97"/>
                    </a:cubicBezTo>
                    <a:cubicBezTo>
                      <a:pt x="162" y="99"/>
                      <a:pt x="159" y="100"/>
                      <a:pt x="158" y="100"/>
                    </a:cubicBezTo>
                    <a:cubicBezTo>
                      <a:pt x="155" y="101"/>
                      <a:pt x="152" y="97"/>
                      <a:pt x="150" y="95"/>
                    </a:cubicBezTo>
                    <a:cubicBezTo>
                      <a:pt x="149" y="94"/>
                      <a:pt x="148" y="94"/>
                      <a:pt x="147" y="92"/>
                    </a:cubicBezTo>
                    <a:cubicBezTo>
                      <a:pt x="146" y="90"/>
                      <a:pt x="144" y="91"/>
                      <a:pt x="143" y="92"/>
                    </a:cubicBezTo>
                    <a:cubicBezTo>
                      <a:pt x="141" y="92"/>
                      <a:pt x="141" y="91"/>
                      <a:pt x="139" y="92"/>
                    </a:cubicBezTo>
                    <a:cubicBezTo>
                      <a:pt x="139" y="92"/>
                      <a:pt x="138" y="92"/>
                      <a:pt x="138" y="91"/>
                    </a:cubicBezTo>
                    <a:cubicBezTo>
                      <a:pt x="138" y="90"/>
                      <a:pt x="138" y="90"/>
                      <a:pt x="138" y="89"/>
                    </a:cubicBezTo>
                    <a:cubicBezTo>
                      <a:pt x="138" y="85"/>
                      <a:pt x="138" y="80"/>
                      <a:pt x="138" y="76"/>
                    </a:cubicBezTo>
                    <a:cubicBezTo>
                      <a:pt x="138" y="64"/>
                      <a:pt x="138" y="51"/>
                      <a:pt x="138" y="38"/>
                    </a:cubicBezTo>
                    <a:cubicBezTo>
                      <a:pt x="138" y="33"/>
                      <a:pt x="138" y="27"/>
                      <a:pt x="138" y="21"/>
                    </a:cubicBezTo>
                    <a:cubicBezTo>
                      <a:pt x="138" y="20"/>
                      <a:pt x="138" y="18"/>
                      <a:pt x="138" y="16"/>
                    </a:cubicBezTo>
                    <a:cubicBezTo>
                      <a:pt x="138" y="15"/>
                      <a:pt x="137" y="15"/>
                      <a:pt x="135" y="14"/>
                    </a:cubicBezTo>
                    <a:cubicBezTo>
                      <a:pt x="130" y="12"/>
                      <a:pt x="127" y="12"/>
                      <a:pt x="122" y="12"/>
                    </a:cubicBezTo>
                    <a:cubicBezTo>
                      <a:pt x="117" y="12"/>
                      <a:pt x="113" y="11"/>
                      <a:pt x="108" y="10"/>
                    </a:cubicBezTo>
                    <a:cubicBezTo>
                      <a:pt x="102" y="10"/>
                      <a:pt x="97" y="8"/>
                      <a:pt x="92" y="8"/>
                    </a:cubicBezTo>
                    <a:cubicBezTo>
                      <a:pt x="89" y="8"/>
                      <a:pt x="87" y="9"/>
                      <a:pt x="84" y="8"/>
                    </a:cubicBezTo>
                    <a:cubicBezTo>
                      <a:pt x="84" y="8"/>
                      <a:pt x="80" y="7"/>
                      <a:pt x="80" y="7"/>
                    </a:cubicBezTo>
                    <a:cubicBezTo>
                      <a:pt x="80" y="7"/>
                      <a:pt x="81" y="5"/>
                      <a:pt x="81" y="4"/>
                    </a:cubicBezTo>
                    <a:cubicBezTo>
                      <a:pt x="81" y="4"/>
                      <a:pt x="78" y="4"/>
                      <a:pt x="78" y="4"/>
                    </a:cubicBezTo>
                    <a:cubicBezTo>
                      <a:pt x="76" y="4"/>
                      <a:pt x="73" y="5"/>
                      <a:pt x="71" y="5"/>
                    </a:cubicBezTo>
                    <a:cubicBezTo>
                      <a:pt x="69" y="5"/>
                      <a:pt x="70" y="1"/>
                      <a:pt x="67" y="3"/>
                    </a:cubicBezTo>
                    <a:cubicBezTo>
                      <a:pt x="66" y="3"/>
                      <a:pt x="65" y="5"/>
                      <a:pt x="64" y="4"/>
                    </a:cubicBezTo>
                    <a:cubicBezTo>
                      <a:pt x="62" y="4"/>
                      <a:pt x="62" y="3"/>
                      <a:pt x="64" y="2"/>
                    </a:cubicBezTo>
                    <a:cubicBezTo>
                      <a:pt x="66" y="2"/>
                      <a:pt x="63" y="1"/>
                      <a:pt x="62" y="1"/>
                    </a:cubicBezTo>
                    <a:cubicBezTo>
                      <a:pt x="58" y="0"/>
                      <a:pt x="58" y="1"/>
                      <a:pt x="56" y="3"/>
                    </a:cubicBezTo>
                    <a:cubicBezTo>
                      <a:pt x="53" y="6"/>
                      <a:pt x="49" y="4"/>
                      <a:pt x="45" y="5"/>
                    </a:cubicBezTo>
                    <a:cubicBezTo>
                      <a:pt x="41" y="6"/>
                      <a:pt x="45" y="8"/>
                      <a:pt x="45" y="8"/>
                    </a:cubicBezTo>
                    <a:cubicBezTo>
                      <a:pt x="44" y="8"/>
                      <a:pt x="43" y="8"/>
                      <a:pt x="43" y="8"/>
                    </a:cubicBezTo>
                    <a:cubicBezTo>
                      <a:pt x="43" y="8"/>
                      <a:pt x="44" y="10"/>
                      <a:pt x="43" y="10"/>
                    </a:cubicBezTo>
                    <a:cubicBezTo>
                      <a:pt x="42" y="10"/>
                      <a:pt x="42" y="8"/>
                      <a:pt x="42" y="7"/>
                    </a:cubicBezTo>
                    <a:cubicBezTo>
                      <a:pt x="41" y="7"/>
                      <a:pt x="38" y="10"/>
                      <a:pt x="38" y="10"/>
                    </a:cubicBezTo>
                    <a:cubicBezTo>
                      <a:pt x="36" y="11"/>
                      <a:pt x="34" y="9"/>
                      <a:pt x="32" y="11"/>
                    </a:cubicBezTo>
                    <a:cubicBezTo>
                      <a:pt x="30" y="12"/>
                      <a:pt x="28" y="13"/>
                      <a:pt x="27" y="15"/>
                    </a:cubicBezTo>
                    <a:cubicBezTo>
                      <a:pt x="27" y="17"/>
                      <a:pt x="27" y="19"/>
                      <a:pt x="25" y="20"/>
                    </a:cubicBezTo>
                    <a:cubicBezTo>
                      <a:pt x="23" y="21"/>
                      <a:pt x="22" y="22"/>
                      <a:pt x="20" y="22"/>
                    </a:cubicBezTo>
                    <a:cubicBezTo>
                      <a:pt x="19" y="22"/>
                      <a:pt x="13" y="22"/>
                      <a:pt x="12" y="23"/>
                    </a:cubicBezTo>
                    <a:cubicBezTo>
                      <a:pt x="12" y="24"/>
                      <a:pt x="10" y="27"/>
                      <a:pt x="10" y="27"/>
                    </a:cubicBezTo>
                    <a:cubicBezTo>
                      <a:pt x="11" y="28"/>
                      <a:pt x="14" y="28"/>
                      <a:pt x="15" y="29"/>
                    </a:cubicBezTo>
                    <a:cubicBezTo>
                      <a:pt x="18" y="30"/>
                      <a:pt x="21" y="32"/>
                      <a:pt x="23" y="34"/>
                    </a:cubicBezTo>
                    <a:cubicBezTo>
                      <a:pt x="24" y="35"/>
                      <a:pt x="24" y="37"/>
                      <a:pt x="26" y="38"/>
                    </a:cubicBezTo>
                    <a:cubicBezTo>
                      <a:pt x="28" y="38"/>
                      <a:pt x="29" y="38"/>
                      <a:pt x="31" y="37"/>
                    </a:cubicBezTo>
                    <a:cubicBezTo>
                      <a:pt x="31" y="37"/>
                      <a:pt x="34" y="38"/>
                      <a:pt x="34" y="38"/>
                    </a:cubicBezTo>
                    <a:cubicBezTo>
                      <a:pt x="36" y="41"/>
                      <a:pt x="31" y="39"/>
                      <a:pt x="31" y="39"/>
                    </a:cubicBezTo>
                    <a:cubicBezTo>
                      <a:pt x="29" y="39"/>
                      <a:pt x="32" y="41"/>
                      <a:pt x="33" y="42"/>
                    </a:cubicBezTo>
                    <a:cubicBezTo>
                      <a:pt x="34" y="44"/>
                      <a:pt x="35" y="43"/>
                      <a:pt x="37" y="42"/>
                    </a:cubicBezTo>
                    <a:cubicBezTo>
                      <a:pt x="38" y="41"/>
                      <a:pt x="41" y="41"/>
                      <a:pt x="42" y="42"/>
                    </a:cubicBezTo>
                    <a:cubicBezTo>
                      <a:pt x="43" y="43"/>
                      <a:pt x="38" y="44"/>
                      <a:pt x="38" y="44"/>
                    </a:cubicBezTo>
                    <a:cubicBezTo>
                      <a:pt x="37" y="44"/>
                      <a:pt x="38" y="44"/>
                      <a:pt x="38" y="45"/>
                    </a:cubicBezTo>
                    <a:cubicBezTo>
                      <a:pt x="38" y="46"/>
                      <a:pt x="36" y="45"/>
                      <a:pt x="36" y="45"/>
                    </a:cubicBezTo>
                    <a:cubicBezTo>
                      <a:pt x="35" y="45"/>
                      <a:pt x="34" y="46"/>
                      <a:pt x="32" y="46"/>
                    </a:cubicBezTo>
                    <a:cubicBezTo>
                      <a:pt x="30" y="46"/>
                      <a:pt x="26" y="47"/>
                      <a:pt x="24" y="46"/>
                    </a:cubicBezTo>
                    <a:cubicBezTo>
                      <a:pt x="22" y="45"/>
                      <a:pt x="25" y="43"/>
                      <a:pt x="24" y="42"/>
                    </a:cubicBezTo>
                    <a:cubicBezTo>
                      <a:pt x="23" y="42"/>
                      <a:pt x="21" y="42"/>
                      <a:pt x="20" y="43"/>
                    </a:cubicBezTo>
                    <a:cubicBezTo>
                      <a:pt x="19" y="43"/>
                      <a:pt x="17" y="43"/>
                      <a:pt x="16" y="43"/>
                    </a:cubicBezTo>
                    <a:cubicBezTo>
                      <a:pt x="14" y="44"/>
                      <a:pt x="15" y="46"/>
                      <a:pt x="15" y="46"/>
                    </a:cubicBezTo>
                    <a:cubicBezTo>
                      <a:pt x="13" y="46"/>
                      <a:pt x="11" y="45"/>
                      <a:pt x="9" y="46"/>
                    </a:cubicBezTo>
                    <a:cubicBezTo>
                      <a:pt x="8" y="47"/>
                      <a:pt x="6" y="48"/>
                      <a:pt x="5" y="49"/>
                    </a:cubicBezTo>
                    <a:cubicBezTo>
                      <a:pt x="0" y="52"/>
                      <a:pt x="12" y="52"/>
                      <a:pt x="12" y="53"/>
                    </a:cubicBezTo>
                    <a:cubicBezTo>
                      <a:pt x="11" y="54"/>
                      <a:pt x="8" y="54"/>
                      <a:pt x="10" y="55"/>
                    </a:cubicBezTo>
                    <a:cubicBezTo>
                      <a:pt x="11" y="56"/>
                      <a:pt x="11" y="58"/>
                      <a:pt x="12" y="58"/>
                    </a:cubicBezTo>
                    <a:cubicBezTo>
                      <a:pt x="16" y="59"/>
                      <a:pt x="19" y="58"/>
                      <a:pt x="23" y="58"/>
                    </a:cubicBezTo>
                    <a:cubicBezTo>
                      <a:pt x="24" y="59"/>
                      <a:pt x="25" y="59"/>
                      <a:pt x="26" y="59"/>
                    </a:cubicBezTo>
                    <a:cubicBezTo>
                      <a:pt x="28" y="59"/>
                      <a:pt x="27" y="59"/>
                      <a:pt x="29" y="60"/>
                    </a:cubicBezTo>
                    <a:cubicBezTo>
                      <a:pt x="29" y="60"/>
                      <a:pt x="31" y="58"/>
                      <a:pt x="32" y="58"/>
                    </a:cubicBezTo>
                    <a:cubicBezTo>
                      <a:pt x="33" y="57"/>
                      <a:pt x="34" y="57"/>
                      <a:pt x="35" y="57"/>
                    </a:cubicBezTo>
                    <a:cubicBezTo>
                      <a:pt x="36" y="56"/>
                      <a:pt x="37" y="55"/>
                      <a:pt x="37" y="55"/>
                    </a:cubicBezTo>
                    <a:cubicBezTo>
                      <a:pt x="38" y="56"/>
                      <a:pt x="39" y="57"/>
                      <a:pt x="38" y="58"/>
                    </a:cubicBezTo>
                    <a:cubicBezTo>
                      <a:pt x="37" y="59"/>
                      <a:pt x="36" y="59"/>
                      <a:pt x="38" y="61"/>
                    </a:cubicBezTo>
                    <a:cubicBezTo>
                      <a:pt x="40" y="65"/>
                      <a:pt x="38" y="68"/>
                      <a:pt x="33" y="67"/>
                    </a:cubicBezTo>
                    <a:cubicBezTo>
                      <a:pt x="33" y="67"/>
                      <a:pt x="32" y="66"/>
                      <a:pt x="31" y="67"/>
                    </a:cubicBezTo>
                    <a:cubicBezTo>
                      <a:pt x="30" y="68"/>
                      <a:pt x="29" y="70"/>
                      <a:pt x="28" y="70"/>
                    </a:cubicBezTo>
                    <a:cubicBezTo>
                      <a:pt x="26" y="71"/>
                      <a:pt x="20" y="68"/>
                      <a:pt x="21" y="71"/>
                    </a:cubicBezTo>
                    <a:cubicBezTo>
                      <a:pt x="21" y="71"/>
                      <a:pt x="18" y="73"/>
                      <a:pt x="19" y="73"/>
                    </a:cubicBezTo>
                    <a:cubicBezTo>
                      <a:pt x="19" y="73"/>
                      <a:pt x="20" y="73"/>
                      <a:pt x="20" y="73"/>
                    </a:cubicBezTo>
                    <a:cubicBezTo>
                      <a:pt x="21" y="74"/>
                      <a:pt x="18" y="75"/>
                      <a:pt x="17" y="76"/>
                    </a:cubicBezTo>
                    <a:cubicBezTo>
                      <a:pt x="16" y="76"/>
                      <a:pt x="15" y="77"/>
                      <a:pt x="15" y="78"/>
                    </a:cubicBezTo>
                    <a:cubicBezTo>
                      <a:pt x="14" y="80"/>
                      <a:pt x="16" y="80"/>
                      <a:pt x="14" y="81"/>
                    </a:cubicBezTo>
                    <a:cubicBezTo>
                      <a:pt x="12" y="82"/>
                      <a:pt x="14" y="84"/>
                      <a:pt x="15" y="85"/>
                    </a:cubicBezTo>
                    <a:cubicBezTo>
                      <a:pt x="15" y="86"/>
                      <a:pt x="18" y="81"/>
                      <a:pt x="19" y="81"/>
                    </a:cubicBezTo>
                    <a:cubicBezTo>
                      <a:pt x="19" y="81"/>
                      <a:pt x="17" y="84"/>
                      <a:pt x="17" y="84"/>
                    </a:cubicBezTo>
                    <a:cubicBezTo>
                      <a:pt x="16" y="85"/>
                      <a:pt x="19" y="87"/>
                      <a:pt x="20" y="87"/>
                    </a:cubicBezTo>
                    <a:cubicBezTo>
                      <a:pt x="21" y="88"/>
                      <a:pt x="21" y="89"/>
                      <a:pt x="22" y="88"/>
                    </a:cubicBezTo>
                    <a:cubicBezTo>
                      <a:pt x="23" y="87"/>
                      <a:pt x="24" y="86"/>
                      <a:pt x="24" y="86"/>
                    </a:cubicBezTo>
                    <a:cubicBezTo>
                      <a:pt x="24" y="87"/>
                      <a:pt x="25" y="89"/>
                      <a:pt x="26" y="89"/>
                    </a:cubicBezTo>
                    <a:cubicBezTo>
                      <a:pt x="24" y="90"/>
                      <a:pt x="23" y="89"/>
                      <a:pt x="22" y="89"/>
                    </a:cubicBezTo>
                    <a:cubicBezTo>
                      <a:pt x="21" y="90"/>
                      <a:pt x="20" y="87"/>
                      <a:pt x="19" y="87"/>
                    </a:cubicBezTo>
                    <a:cubicBezTo>
                      <a:pt x="18" y="87"/>
                      <a:pt x="16" y="90"/>
                      <a:pt x="18" y="91"/>
                    </a:cubicBezTo>
                    <a:cubicBezTo>
                      <a:pt x="20" y="92"/>
                      <a:pt x="20" y="93"/>
                      <a:pt x="22" y="94"/>
                    </a:cubicBezTo>
                    <a:cubicBezTo>
                      <a:pt x="23" y="96"/>
                      <a:pt x="25" y="95"/>
                      <a:pt x="27" y="95"/>
                    </a:cubicBezTo>
                    <a:cubicBezTo>
                      <a:pt x="28" y="94"/>
                      <a:pt x="30" y="95"/>
                      <a:pt x="30" y="93"/>
                    </a:cubicBezTo>
                    <a:cubicBezTo>
                      <a:pt x="30" y="91"/>
                      <a:pt x="31" y="88"/>
                      <a:pt x="33" y="89"/>
                    </a:cubicBezTo>
                    <a:cubicBezTo>
                      <a:pt x="33" y="88"/>
                      <a:pt x="31" y="92"/>
                      <a:pt x="31" y="93"/>
                    </a:cubicBezTo>
                    <a:cubicBezTo>
                      <a:pt x="31" y="94"/>
                      <a:pt x="35" y="97"/>
                      <a:pt x="34" y="98"/>
                    </a:cubicBezTo>
                    <a:cubicBezTo>
                      <a:pt x="32" y="100"/>
                      <a:pt x="35" y="101"/>
                      <a:pt x="35" y="101"/>
                    </a:cubicBezTo>
                    <a:cubicBezTo>
                      <a:pt x="34" y="101"/>
                      <a:pt x="32" y="104"/>
                      <a:pt x="32" y="104"/>
                    </a:cubicBezTo>
                    <a:cubicBezTo>
                      <a:pt x="33" y="105"/>
                      <a:pt x="38" y="102"/>
                      <a:pt x="38" y="102"/>
                    </a:cubicBezTo>
                    <a:cubicBezTo>
                      <a:pt x="38" y="103"/>
                      <a:pt x="37" y="103"/>
                      <a:pt x="37" y="104"/>
                    </a:cubicBezTo>
                    <a:cubicBezTo>
                      <a:pt x="37" y="104"/>
                      <a:pt x="39" y="102"/>
                      <a:pt x="40" y="101"/>
                    </a:cubicBezTo>
                    <a:cubicBezTo>
                      <a:pt x="41" y="101"/>
                      <a:pt x="45" y="102"/>
                      <a:pt x="45" y="103"/>
                    </a:cubicBezTo>
                    <a:cubicBezTo>
                      <a:pt x="46" y="104"/>
                      <a:pt x="48" y="107"/>
                      <a:pt x="48" y="105"/>
                    </a:cubicBezTo>
                    <a:cubicBezTo>
                      <a:pt x="48" y="104"/>
                      <a:pt x="50" y="100"/>
                      <a:pt x="50" y="100"/>
                    </a:cubicBezTo>
                    <a:cubicBezTo>
                      <a:pt x="50" y="99"/>
                      <a:pt x="53" y="102"/>
                      <a:pt x="53" y="101"/>
                    </a:cubicBezTo>
                    <a:cubicBezTo>
                      <a:pt x="53" y="101"/>
                      <a:pt x="50" y="101"/>
                      <a:pt x="50" y="102"/>
                    </a:cubicBezTo>
                    <a:cubicBezTo>
                      <a:pt x="50" y="104"/>
                      <a:pt x="53" y="104"/>
                      <a:pt x="54" y="103"/>
                    </a:cubicBezTo>
                    <a:cubicBezTo>
                      <a:pt x="55" y="102"/>
                      <a:pt x="56" y="103"/>
                      <a:pt x="57" y="102"/>
                    </a:cubicBezTo>
                    <a:cubicBezTo>
                      <a:pt x="57" y="102"/>
                      <a:pt x="59" y="100"/>
                      <a:pt x="59" y="100"/>
                    </a:cubicBezTo>
                    <a:cubicBezTo>
                      <a:pt x="59" y="100"/>
                      <a:pt x="57" y="103"/>
                      <a:pt x="56" y="104"/>
                    </a:cubicBezTo>
                    <a:cubicBezTo>
                      <a:pt x="56" y="105"/>
                      <a:pt x="56" y="105"/>
                      <a:pt x="55" y="106"/>
                    </a:cubicBezTo>
                    <a:cubicBezTo>
                      <a:pt x="55" y="107"/>
                      <a:pt x="56" y="106"/>
                      <a:pt x="56" y="107"/>
                    </a:cubicBezTo>
                    <a:cubicBezTo>
                      <a:pt x="56" y="107"/>
                      <a:pt x="55" y="108"/>
                      <a:pt x="54" y="109"/>
                    </a:cubicBezTo>
                    <a:cubicBezTo>
                      <a:pt x="54" y="111"/>
                      <a:pt x="54" y="111"/>
                      <a:pt x="55" y="112"/>
                    </a:cubicBezTo>
                    <a:cubicBezTo>
                      <a:pt x="55" y="112"/>
                      <a:pt x="52" y="114"/>
                      <a:pt x="51" y="114"/>
                    </a:cubicBezTo>
                    <a:cubicBezTo>
                      <a:pt x="50" y="116"/>
                      <a:pt x="49" y="117"/>
                      <a:pt x="47" y="118"/>
                    </a:cubicBezTo>
                    <a:cubicBezTo>
                      <a:pt x="45" y="118"/>
                      <a:pt x="43" y="120"/>
                      <a:pt x="42" y="121"/>
                    </a:cubicBezTo>
                    <a:cubicBezTo>
                      <a:pt x="41" y="121"/>
                      <a:pt x="41" y="122"/>
                      <a:pt x="40" y="122"/>
                    </a:cubicBezTo>
                    <a:cubicBezTo>
                      <a:pt x="40" y="123"/>
                      <a:pt x="41" y="124"/>
                      <a:pt x="41" y="124"/>
                    </a:cubicBezTo>
                    <a:cubicBezTo>
                      <a:pt x="40" y="125"/>
                      <a:pt x="37" y="124"/>
                      <a:pt x="36" y="124"/>
                    </a:cubicBezTo>
                    <a:cubicBezTo>
                      <a:pt x="33" y="124"/>
                      <a:pt x="32" y="125"/>
                      <a:pt x="30" y="127"/>
                    </a:cubicBezTo>
                    <a:cubicBezTo>
                      <a:pt x="29" y="128"/>
                      <a:pt x="30" y="130"/>
                      <a:pt x="31" y="129"/>
                    </a:cubicBezTo>
                    <a:cubicBezTo>
                      <a:pt x="33" y="128"/>
                      <a:pt x="35" y="125"/>
                      <a:pt x="36" y="126"/>
                    </a:cubicBezTo>
                    <a:cubicBezTo>
                      <a:pt x="36" y="125"/>
                      <a:pt x="35" y="129"/>
                      <a:pt x="38" y="126"/>
                    </a:cubicBezTo>
                    <a:cubicBezTo>
                      <a:pt x="38" y="126"/>
                      <a:pt x="40" y="129"/>
                      <a:pt x="41" y="127"/>
                    </a:cubicBezTo>
                    <a:cubicBezTo>
                      <a:pt x="41" y="126"/>
                      <a:pt x="40" y="126"/>
                      <a:pt x="41" y="126"/>
                    </a:cubicBezTo>
                    <a:cubicBezTo>
                      <a:pt x="42" y="125"/>
                      <a:pt x="42" y="125"/>
                      <a:pt x="43" y="125"/>
                    </a:cubicBezTo>
                    <a:cubicBezTo>
                      <a:pt x="44" y="125"/>
                      <a:pt x="44" y="125"/>
                      <a:pt x="45" y="124"/>
                    </a:cubicBezTo>
                    <a:cubicBezTo>
                      <a:pt x="46" y="123"/>
                      <a:pt x="48" y="123"/>
                      <a:pt x="50" y="122"/>
                    </a:cubicBezTo>
                    <a:cubicBezTo>
                      <a:pt x="53" y="121"/>
                      <a:pt x="49" y="121"/>
                      <a:pt x="51" y="120"/>
                    </a:cubicBezTo>
                    <a:cubicBezTo>
                      <a:pt x="52" y="119"/>
                      <a:pt x="53" y="118"/>
                      <a:pt x="54" y="118"/>
                    </a:cubicBezTo>
                    <a:cubicBezTo>
                      <a:pt x="56" y="117"/>
                      <a:pt x="58" y="116"/>
                      <a:pt x="59" y="116"/>
                    </a:cubicBezTo>
                    <a:cubicBezTo>
                      <a:pt x="62" y="114"/>
                      <a:pt x="60" y="115"/>
                      <a:pt x="60" y="113"/>
                    </a:cubicBezTo>
                    <a:cubicBezTo>
                      <a:pt x="60" y="113"/>
                      <a:pt x="68" y="109"/>
                      <a:pt x="69" y="108"/>
                    </a:cubicBezTo>
                    <a:cubicBezTo>
                      <a:pt x="70" y="108"/>
                      <a:pt x="72" y="108"/>
                      <a:pt x="72" y="107"/>
                    </a:cubicBezTo>
                    <a:cubicBezTo>
                      <a:pt x="72" y="104"/>
                      <a:pt x="73" y="105"/>
                      <a:pt x="75" y="104"/>
                    </a:cubicBezTo>
                    <a:cubicBezTo>
                      <a:pt x="78" y="102"/>
                      <a:pt x="69" y="101"/>
                      <a:pt x="73" y="97"/>
                    </a:cubicBezTo>
                    <a:cubicBezTo>
                      <a:pt x="75" y="96"/>
                      <a:pt x="77" y="96"/>
                      <a:pt x="78" y="95"/>
                    </a:cubicBezTo>
                    <a:cubicBezTo>
                      <a:pt x="79" y="94"/>
                      <a:pt x="79" y="91"/>
                      <a:pt x="77" y="91"/>
                    </a:cubicBezTo>
                    <a:cubicBezTo>
                      <a:pt x="79" y="91"/>
                      <a:pt x="79" y="92"/>
                      <a:pt x="81" y="91"/>
                    </a:cubicBezTo>
                    <a:cubicBezTo>
                      <a:pt x="82" y="90"/>
                      <a:pt x="83" y="88"/>
                      <a:pt x="85" y="87"/>
                    </a:cubicBezTo>
                    <a:cubicBezTo>
                      <a:pt x="86" y="86"/>
                      <a:pt x="88" y="84"/>
                      <a:pt x="89" y="84"/>
                    </a:cubicBezTo>
                    <a:cubicBezTo>
                      <a:pt x="90" y="84"/>
                      <a:pt x="95" y="84"/>
                      <a:pt x="94" y="86"/>
                    </a:cubicBezTo>
                    <a:cubicBezTo>
                      <a:pt x="93" y="87"/>
                      <a:pt x="91" y="85"/>
                      <a:pt x="89" y="86"/>
                    </a:cubicBezTo>
                    <a:cubicBezTo>
                      <a:pt x="87" y="87"/>
                      <a:pt x="87" y="88"/>
                      <a:pt x="86" y="90"/>
                    </a:cubicBezTo>
                    <a:cubicBezTo>
                      <a:pt x="86" y="92"/>
                      <a:pt x="84" y="94"/>
                      <a:pt x="84" y="96"/>
                    </a:cubicBezTo>
                    <a:cubicBezTo>
                      <a:pt x="83" y="97"/>
                      <a:pt x="87" y="96"/>
                      <a:pt x="87" y="97"/>
                    </a:cubicBezTo>
                    <a:cubicBezTo>
                      <a:pt x="86" y="97"/>
                      <a:pt x="81" y="99"/>
                      <a:pt x="85" y="99"/>
                    </a:cubicBezTo>
                    <a:cubicBezTo>
                      <a:pt x="88" y="99"/>
                      <a:pt x="90" y="97"/>
                      <a:pt x="93" y="96"/>
                    </a:cubicBezTo>
                    <a:cubicBezTo>
                      <a:pt x="95" y="94"/>
                      <a:pt x="97" y="94"/>
                      <a:pt x="99" y="93"/>
                    </a:cubicBezTo>
                    <a:cubicBezTo>
                      <a:pt x="103" y="92"/>
                      <a:pt x="101" y="90"/>
                      <a:pt x="101" y="88"/>
                    </a:cubicBezTo>
                    <a:cubicBezTo>
                      <a:pt x="100" y="84"/>
                      <a:pt x="109" y="87"/>
                      <a:pt x="111" y="88"/>
                    </a:cubicBezTo>
                    <a:cubicBezTo>
                      <a:pt x="113" y="88"/>
                      <a:pt x="114" y="90"/>
                      <a:pt x="116" y="91"/>
                    </a:cubicBezTo>
                    <a:cubicBezTo>
                      <a:pt x="116" y="91"/>
                      <a:pt x="118" y="88"/>
                      <a:pt x="119" y="89"/>
                    </a:cubicBezTo>
                    <a:cubicBezTo>
                      <a:pt x="119" y="89"/>
                      <a:pt x="119" y="91"/>
                      <a:pt x="119" y="92"/>
                    </a:cubicBezTo>
                    <a:cubicBezTo>
                      <a:pt x="121" y="93"/>
                      <a:pt x="122" y="93"/>
                      <a:pt x="123" y="93"/>
                    </a:cubicBezTo>
                    <a:cubicBezTo>
                      <a:pt x="126" y="93"/>
                      <a:pt x="129" y="92"/>
                      <a:pt x="131" y="93"/>
                    </a:cubicBezTo>
                    <a:cubicBezTo>
                      <a:pt x="132" y="93"/>
                      <a:pt x="133" y="94"/>
                      <a:pt x="134" y="93"/>
                    </a:cubicBezTo>
                    <a:cubicBezTo>
                      <a:pt x="135" y="93"/>
                      <a:pt x="135" y="94"/>
                      <a:pt x="136" y="95"/>
                    </a:cubicBezTo>
                    <a:cubicBezTo>
                      <a:pt x="137" y="95"/>
                      <a:pt x="139" y="96"/>
                      <a:pt x="140" y="96"/>
                    </a:cubicBezTo>
                    <a:cubicBezTo>
                      <a:pt x="142" y="96"/>
                      <a:pt x="143" y="94"/>
                      <a:pt x="144" y="94"/>
                    </a:cubicBezTo>
                    <a:cubicBezTo>
                      <a:pt x="146" y="93"/>
                      <a:pt x="145" y="96"/>
                      <a:pt x="145" y="96"/>
                    </a:cubicBezTo>
                    <a:cubicBezTo>
                      <a:pt x="144" y="97"/>
                      <a:pt x="144" y="97"/>
                      <a:pt x="145" y="98"/>
                    </a:cubicBezTo>
                    <a:cubicBezTo>
                      <a:pt x="148" y="99"/>
                      <a:pt x="150" y="100"/>
                      <a:pt x="152" y="101"/>
                    </a:cubicBezTo>
                    <a:cubicBezTo>
                      <a:pt x="154" y="103"/>
                      <a:pt x="156" y="105"/>
                      <a:pt x="158" y="106"/>
                    </a:cubicBezTo>
                    <a:cubicBezTo>
                      <a:pt x="159" y="106"/>
                      <a:pt x="160" y="105"/>
                      <a:pt x="161" y="105"/>
                    </a:cubicBezTo>
                    <a:cubicBezTo>
                      <a:pt x="162" y="104"/>
                      <a:pt x="160" y="103"/>
                      <a:pt x="160" y="102"/>
                    </a:cubicBezTo>
                    <a:cubicBezTo>
                      <a:pt x="160" y="101"/>
                      <a:pt x="163" y="103"/>
                      <a:pt x="163" y="103"/>
                    </a:cubicBezTo>
                    <a:cubicBezTo>
                      <a:pt x="163" y="104"/>
                      <a:pt x="166" y="106"/>
                      <a:pt x="167" y="105"/>
                    </a:cubicBezTo>
                    <a:cubicBezTo>
                      <a:pt x="167" y="105"/>
                      <a:pt x="165" y="99"/>
                      <a:pt x="165" y="99"/>
                    </a:cubicBezTo>
                    <a:cubicBezTo>
                      <a:pt x="166" y="99"/>
                      <a:pt x="168" y="104"/>
                      <a:pt x="169" y="104"/>
                    </a:cubicBezTo>
                    <a:cubicBezTo>
                      <a:pt x="169" y="105"/>
                      <a:pt x="170" y="107"/>
                      <a:pt x="171" y="107"/>
                    </a:cubicBezTo>
                    <a:cubicBezTo>
                      <a:pt x="172" y="107"/>
                      <a:pt x="173" y="105"/>
                      <a:pt x="173" y="105"/>
                    </a:cubicBezTo>
                    <a:cubicBezTo>
                      <a:pt x="171" y="106"/>
                      <a:pt x="177" y="110"/>
                      <a:pt x="177" y="111"/>
                    </a:cubicBezTo>
                    <a:cubicBezTo>
                      <a:pt x="176" y="111"/>
                      <a:pt x="176" y="111"/>
                      <a:pt x="176" y="111"/>
                    </a:cubicBezTo>
                    <a:cubicBezTo>
                      <a:pt x="175" y="112"/>
                      <a:pt x="177" y="112"/>
                      <a:pt x="177" y="113"/>
                    </a:cubicBezTo>
                    <a:cubicBezTo>
                      <a:pt x="177" y="113"/>
                      <a:pt x="175" y="114"/>
                      <a:pt x="176" y="114"/>
                    </a:cubicBezTo>
                    <a:cubicBezTo>
                      <a:pt x="177" y="115"/>
                      <a:pt x="178" y="116"/>
                      <a:pt x="179" y="117"/>
                    </a:cubicBezTo>
                    <a:cubicBezTo>
                      <a:pt x="181" y="119"/>
                      <a:pt x="182" y="120"/>
                      <a:pt x="184" y="121"/>
                    </a:cubicBezTo>
                    <a:cubicBezTo>
                      <a:pt x="184" y="121"/>
                      <a:pt x="182" y="125"/>
                      <a:pt x="183" y="125"/>
                    </a:cubicBezTo>
                    <a:cubicBezTo>
                      <a:pt x="184" y="126"/>
                      <a:pt x="184" y="124"/>
                      <a:pt x="184" y="124"/>
                    </a:cubicBezTo>
                    <a:cubicBezTo>
                      <a:pt x="185" y="123"/>
                      <a:pt x="185" y="126"/>
                      <a:pt x="186" y="127"/>
                    </a:cubicBezTo>
                    <a:cubicBezTo>
                      <a:pt x="186" y="127"/>
                      <a:pt x="186" y="126"/>
                      <a:pt x="186" y="125"/>
                    </a:cubicBezTo>
                    <a:cubicBezTo>
                      <a:pt x="186" y="127"/>
                      <a:pt x="192" y="130"/>
                      <a:pt x="193" y="127"/>
                    </a:cubicBezTo>
                    <a:cubicBezTo>
                      <a:pt x="193" y="127"/>
                      <a:pt x="193" y="128"/>
                      <a:pt x="193" y="128"/>
                    </a:cubicBezTo>
                    <a:cubicBezTo>
                      <a:pt x="193" y="128"/>
                      <a:pt x="194" y="127"/>
                      <a:pt x="194" y="126"/>
                    </a:cubicBezTo>
                    <a:cubicBezTo>
                      <a:pt x="193" y="126"/>
                      <a:pt x="194" y="127"/>
                      <a:pt x="194" y="12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1" name="Freeform 641"/>
              <p:cNvSpPr>
                <a:spLocks/>
              </p:cNvSpPr>
              <p:nvPr/>
            </p:nvSpPr>
            <p:spPr bwMode="auto">
              <a:xfrm>
                <a:off x="5328331" y="3226850"/>
                <a:ext cx="1127812" cy="559391"/>
              </a:xfrm>
              <a:custGeom>
                <a:avLst/>
                <a:gdLst>
                  <a:gd name="T0" fmla="*/ 84 w 289"/>
                  <a:gd name="T1" fmla="*/ 106 h 143"/>
                  <a:gd name="T2" fmla="*/ 105 w 289"/>
                  <a:gd name="T3" fmla="*/ 119 h 143"/>
                  <a:gd name="T4" fmla="*/ 125 w 289"/>
                  <a:gd name="T5" fmla="*/ 127 h 143"/>
                  <a:gd name="T6" fmla="*/ 137 w 289"/>
                  <a:gd name="T7" fmla="*/ 127 h 143"/>
                  <a:gd name="T8" fmla="*/ 149 w 289"/>
                  <a:gd name="T9" fmla="*/ 119 h 143"/>
                  <a:gd name="T10" fmla="*/ 162 w 289"/>
                  <a:gd name="T11" fmla="*/ 118 h 143"/>
                  <a:gd name="T12" fmla="*/ 177 w 289"/>
                  <a:gd name="T13" fmla="*/ 119 h 143"/>
                  <a:gd name="T14" fmla="*/ 171 w 289"/>
                  <a:gd name="T15" fmla="*/ 113 h 143"/>
                  <a:gd name="T16" fmla="*/ 186 w 289"/>
                  <a:gd name="T17" fmla="*/ 113 h 143"/>
                  <a:gd name="T18" fmla="*/ 209 w 289"/>
                  <a:gd name="T19" fmla="*/ 122 h 143"/>
                  <a:gd name="T20" fmla="*/ 213 w 289"/>
                  <a:gd name="T21" fmla="*/ 133 h 143"/>
                  <a:gd name="T22" fmla="*/ 220 w 289"/>
                  <a:gd name="T23" fmla="*/ 143 h 143"/>
                  <a:gd name="T24" fmla="*/ 215 w 289"/>
                  <a:gd name="T25" fmla="*/ 108 h 143"/>
                  <a:gd name="T26" fmla="*/ 234 w 289"/>
                  <a:gd name="T27" fmla="*/ 92 h 143"/>
                  <a:gd name="T28" fmla="*/ 239 w 289"/>
                  <a:gd name="T29" fmla="*/ 86 h 143"/>
                  <a:gd name="T30" fmla="*/ 244 w 289"/>
                  <a:gd name="T31" fmla="*/ 82 h 143"/>
                  <a:gd name="T32" fmla="*/ 242 w 289"/>
                  <a:gd name="T33" fmla="*/ 78 h 143"/>
                  <a:gd name="T34" fmla="*/ 238 w 289"/>
                  <a:gd name="T35" fmla="*/ 71 h 143"/>
                  <a:gd name="T36" fmla="*/ 239 w 289"/>
                  <a:gd name="T37" fmla="*/ 69 h 143"/>
                  <a:gd name="T38" fmla="*/ 242 w 289"/>
                  <a:gd name="T39" fmla="*/ 75 h 143"/>
                  <a:gd name="T40" fmla="*/ 246 w 289"/>
                  <a:gd name="T41" fmla="*/ 62 h 143"/>
                  <a:gd name="T42" fmla="*/ 253 w 289"/>
                  <a:gd name="T43" fmla="*/ 52 h 143"/>
                  <a:gd name="T44" fmla="*/ 265 w 289"/>
                  <a:gd name="T45" fmla="*/ 48 h 143"/>
                  <a:gd name="T46" fmla="*/ 271 w 289"/>
                  <a:gd name="T47" fmla="*/ 48 h 143"/>
                  <a:gd name="T48" fmla="*/ 274 w 289"/>
                  <a:gd name="T49" fmla="*/ 35 h 143"/>
                  <a:gd name="T50" fmla="*/ 288 w 289"/>
                  <a:gd name="T51" fmla="*/ 28 h 143"/>
                  <a:gd name="T52" fmla="*/ 276 w 289"/>
                  <a:gd name="T53" fmla="*/ 13 h 143"/>
                  <a:gd name="T54" fmla="*/ 264 w 289"/>
                  <a:gd name="T55" fmla="*/ 28 h 143"/>
                  <a:gd name="T56" fmla="*/ 237 w 289"/>
                  <a:gd name="T57" fmla="*/ 39 h 143"/>
                  <a:gd name="T58" fmla="*/ 224 w 289"/>
                  <a:gd name="T59" fmla="*/ 45 h 143"/>
                  <a:gd name="T60" fmla="*/ 208 w 289"/>
                  <a:gd name="T61" fmla="*/ 44 h 143"/>
                  <a:gd name="T62" fmla="*/ 203 w 289"/>
                  <a:gd name="T63" fmla="*/ 36 h 143"/>
                  <a:gd name="T64" fmla="*/ 196 w 289"/>
                  <a:gd name="T65" fmla="*/ 28 h 143"/>
                  <a:gd name="T66" fmla="*/ 185 w 289"/>
                  <a:gd name="T67" fmla="*/ 48 h 143"/>
                  <a:gd name="T68" fmla="*/ 187 w 289"/>
                  <a:gd name="T69" fmla="*/ 25 h 143"/>
                  <a:gd name="T70" fmla="*/ 196 w 289"/>
                  <a:gd name="T71" fmla="*/ 17 h 143"/>
                  <a:gd name="T72" fmla="*/ 184 w 289"/>
                  <a:gd name="T73" fmla="*/ 13 h 143"/>
                  <a:gd name="T74" fmla="*/ 165 w 289"/>
                  <a:gd name="T75" fmla="*/ 15 h 143"/>
                  <a:gd name="T76" fmla="*/ 158 w 289"/>
                  <a:gd name="T77" fmla="*/ 5 h 143"/>
                  <a:gd name="T78" fmla="*/ 147 w 289"/>
                  <a:gd name="T79" fmla="*/ 4 h 143"/>
                  <a:gd name="T80" fmla="*/ 30 w 289"/>
                  <a:gd name="T81" fmla="*/ 4 h 143"/>
                  <a:gd name="T82" fmla="*/ 7 w 289"/>
                  <a:gd name="T83" fmla="*/ 9 h 143"/>
                  <a:gd name="T84" fmla="*/ 8 w 289"/>
                  <a:gd name="T85" fmla="*/ 21 h 143"/>
                  <a:gd name="T86" fmla="*/ 2 w 289"/>
                  <a:gd name="T87" fmla="*/ 40 h 143"/>
                  <a:gd name="T88" fmla="*/ 5 w 289"/>
                  <a:gd name="T89" fmla="*/ 63 h 143"/>
                  <a:gd name="T90" fmla="*/ 12 w 289"/>
                  <a:gd name="T91" fmla="*/ 73 h 143"/>
                  <a:gd name="T92" fmla="*/ 21 w 289"/>
                  <a:gd name="T93" fmla="*/ 88 h 143"/>
                  <a:gd name="T94" fmla="*/ 39 w 289"/>
                  <a:gd name="T95" fmla="*/ 10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9" h="143">
                    <a:moveTo>
                      <a:pt x="68" y="108"/>
                    </a:moveTo>
                    <a:cubicBezTo>
                      <a:pt x="71" y="108"/>
                      <a:pt x="74" y="108"/>
                      <a:pt x="78" y="108"/>
                    </a:cubicBezTo>
                    <a:cubicBezTo>
                      <a:pt x="79" y="108"/>
                      <a:pt x="81" y="108"/>
                      <a:pt x="82" y="108"/>
                    </a:cubicBezTo>
                    <a:cubicBezTo>
                      <a:pt x="83" y="108"/>
                      <a:pt x="83" y="106"/>
                      <a:pt x="84" y="106"/>
                    </a:cubicBezTo>
                    <a:cubicBezTo>
                      <a:pt x="85" y="105"/>
                      <a:pt x="91" y="105"/>
                      <a:pt x="91" y="106"/>
                    </a:cubicBezTo>
                    <a:cubicBezTo>
                      <a:pt x="94" y="108"/>
                      <a:pt x="97" y="110"/>
                      <a:pt x="100" y="112"/>
                    </a:cubicBezTo>
                    <a:cubicBezTo>
                      <a:pt x="100" y="112"/>
                      <a:pt x="101" y="115"/>
                      <a:pt x="101" y="116"/>
                    </a:cubicBezTo>
                    <a:cubicBezTo>
                      <a:pt x="102" y="118"/>
                      <a:pt x="102" y="118"/>
                      <a:pt x="105" y="119"/>
                    </a:cubicBezTo>
                    <a:cubicBezTo>
                      <a:pt x="107" y="120"/>
                      <a:pt x="108" y="121"/>
                      <a:pt x="109" y="119"/>
                    </a:cubicBezTo>
                    <a:cubicBezTo>
                      <a:pt x="110" y="116"/>
                      <a:pt x="111" y="116"/>
                      <a:pt x="114" y="117"/>
                    </a:cubicBezTo>
                    <a:cubicBezTo>
                      <a:pt x="116" y="117"/>
                      <a:pt x="119" y="118"/>
                      <a:pt x="119" y="120"/>
                    </a:cubicBezTo>
                    <a:cubicBezTo>
                      <a:pt x="121" y="123"/>
                      <a:pt x="123" y="124"/>
                      <a:pt x="125" y="127"/>
                    </a:cubicBezTo>
                    <a:cubicBezTo>
                      <a:pt x="127" y="129"/>
                      <a:pt x="126" y="133"/>
                      <a:pt x="129" y="134"/>
                    </a:cubicBezTo>
                    <a:cubicBezTo>
                      <a:pt x="131" y="136"/>
                      <a:pt x="135" y="136"/>
                      <a:pt x="137" y="137"/>
                    </a:cubicBezTo>
                    <a:cubicBezTo>
                      <a:pt x="137" y="136"/>
                      <a:pt x="135" y="129"/>
                      <a:pt x="135" y="129"/>
                    </a:cubicBezTo>
                    <a:cubicBezTo>
                      <a:pt x="137" y="130"/>
                      <a:pt x="136" y="127"/>
                      <a:pt x="137" y="127"/>
                    </a:cubicBezTo>
                    <a:cubicBezTo>
                      <a:pt x="137" y="126"/>
                      <a:pt x="139" y="126"/>
                      <a:pt x="140" y="125"/>
                    </a:cubicBezTo>
                    <a:cubicBezTo>
                      <a:pt x="141" y="125"/>
                      <a:pt x="142" y="122"/>
                      <a:pt x="142" y="122"/>
                    </a:cubicBezTo>
                    <a:cubicBezTo>
                      <a:pt x="143" y="123"/>
                      <a:pt x="144" y="123"/>
                      <a:pt x="145" y="122"/>
                    </a:cubicBezTo>
                    <a:cubicBezTo>
                      <a:pt x="147" y="121"/>
                      <a:pt x="148" y="121"/>
                      <a:pt x="149" y="119"/>
                    </a:cubicBezTo>
                    <a:cubicBezTo>
                      <a:pt x="151" y="118"/>
                      <a:pt x="148" y="118"/>
                      <a:pt x="148" y="117"/>
                    </a:cubicBezTo>
                    <a:cubicBezTo>
                      <a:pt x="148" y="117"/>
                      <a:pt x="151" y="118"/>
                      <a:pt x="152" y="117"/>
                    </a:cubicBezTo>
                    <a:cubicBezTo>
                      <a:pt x="154" y="116"/>
                      <a:pt x="155" y="116"/>
                      <a:pt x="157" y="116"/>
                    </a:cubicBezTo>
                    <a:cubicBezTo>
                      <a:pt x="159" y="116"/>
                      <a:pt x="160" y="119"/>
                      <a:pt x="162" y="118"/>
                    </a:cubicBezTo>
                    <a:cubicBezTo>
                      <a:pt x="165" y="116"/>
                      <a:pt x="166" y="118"/>
                      <a:pt x="168" y="119"/>
                    </a:cubicBezTo>
                    <a:cubicBezTo>
                      <a:pt x="170" y="120"/>
                      <a:pt x="171" y="118"/>
                      <a:pt x="172" y="118"/>
                    </a:cubicBezTo>
                    <a:cubicBezTo>
                      <a:pt x="173" y="117"/>
                      <a:pt x="176" y="119"/>
                      <a:pt x="176" y="120"/>
                    </a:cubicBezTo>
                    <a:cubicBezTo>
                      <a:pt x="177" y="121"/>
                      <a:pt x="178" y="120"/>
                      <a:pt x="177" y="119"/>
                    </a:cubicBezTo>
                    <a:cubicBezTo>
                      <a:pt x="177" y="119"/>
                      <a:pt x="176" y="118"/>
                      <a:pt x="175" y="118"/>
                    </a:cubicBezTo>
                    <a:cubicBezTo>
                      <a:pt x="174" y="117"/>
                      <a:pt x="176" y="117"/>
                      <a:pt x="176" y="117"/>
                    </a:cubicBezTo>
                    <a:cubicBezTo>
                      <a:pt x="175" y="115"/>
                      <a:pt x="175" y="114"/>
                      <a:pt x="173" y="115"/>
                    </a:cubicBezTo>
                    <a:cubicBezTo>
                      <a:pt x="173" y="115"/>
                      <a:pt x="169" y="115"/>
                      <a:pt x="171" y="113"/>
                    </a:cubicBezTo>
                    <a:cubicBezTo>
                      <a:pt x="173" y="113"/>
                      <a:pt x="174" y="114"/>
                      <a:pt x="175" y="114"/>
                    </a:cubicBezTo>
                    <a:cubicBezTo>
                      <a:pt x="178" y="113"/>
                      <a:pt x="180" y="113"/>
                      <a:pt x="183" y="113"/>
                    </a:cubicBezTo>
                    <a:cubicBezTo>
                      <a:pt x="184" y="113"/>
                      <a:pt x="183" y="113"/>
                      <a:pt x="184" y="114"/>
                    </a:cubicBezTo>
                    <a:cubicBezTo>
                      <a:pt x="184" y="114"/>
                      <a:pt x="185" y="114"/>
                      <a:pt x="186" y="113"/>
                    </a:cubicBezTo>
                    <a:cubicBezTo>
                      <a:pt x="188" y="113"/>
                      <a:pt x="190" y="113"/>
                      <a:pt x="192" y="113"/>
                    </a:cubicBezTo>
                    <a:cubicBezTo>
                      <a:pt x="194" y="113"/>
                      <a:pt x="194" y="115"/>
                      <a:pt x="196" y="116"/>
                    </a:cubicBezTo>
                    <a:cubicBezTo>
                      <a:pt x="198" y="118"/>
                      <a:pt x="200" y="116"/>
                      <a:pt x="202" y="115"/>
                    </a:cubicBezTo>
                    <a:cubicBezTo>
                      <a:pt x="203" y="115"/>
                      <a:pt x="209" y="121"/>
                      <a:pt x="209" y="122"/>
                    </a:cubicBezTo>
                    <a:cubicBezTo>
                      <a:pt x="210" y="123"/>
                      <a:pt x="208" y="125"/>
                      <a:pt x="209" y="126"/>
                    </a:cubicBezTo>
                    <a:cubicBezTo>
                      <a:pt x="210" y="128"/>
                      <a:pt x="209" y="128"/>
                      <a:pt x="210" y="130"/>
                    </a:cubicBezTo>
                    <a:cubicBezTo>
                      <a:pt x="210" y="131"/>
                      <a:pt x="211" y="132"/>
                      <a:pt x="211" y="132"/>
                    </a:cubicBezTo>
                    <a:cubicBezTo>
                      <a:pt x="212" y="132"/>
                      <a:pt x="212" y="133"/>
                      <a:pt x="213" y="133"/>
                    </a:cubicBezTo>
                    <a:cubicBezTo>
                      <a:pt x="214" y="134"/>
                      <a:pt x="213" y="136"/>
                      <a:pt x="214" y="137"/>
                    </a:cubicBezTo>
                    <a:cubicBezTo>
                      <a:pt x="215" y="138"/>
                      <a:pt x="216" y="138"/>
                      <a:pt x="217" y="140"/>
                    </a:cubicBezTo>
                    <a:cubicBezTo>
                      <a:pt x="219" y="143"/>
                      <a:pt x="218" y="140"/>
                      <a:pt x="220" y="141"/>
                    </a:cubicBezTo>
                    <a:cubicBezTo>
                      <a:pt x="220" y="141"/>
                      <a:pt x="220" y="143"/>
                      <a:pt x="220" y="143"/>
                    </a:cubicBezTo>
                    <a:cubicBezTo>
                      <a:pt x="221" y="143"/>
                      <a:pt x="222" y="136"/>
                      <a:pt x="222" y="135"/>
                    </a:cubicBezTo>
                    <a:cubicBezTo>
                      <a:pt x="222" y="132"/>
                      <a:pt x="221" y="130"/>
                      <a:pt x="220" y="126"/>
                    </a:cubicBezTo>
                    <a:cubicBezTo>
                      <a:pt x="218" y="123"/>
                      <a:pt x="218" y="120"/>
                      <a:pt x="217" y="117"/>
                    </a:cubicBezTo>
                    <a:cubicBezTo>
                      <a:pt x="215" y="115"/>
                      <a:pt x="214" y="111"/>
                      <a:pt x="215" y="108"/>
                    </a:cubicBezTo>
                    <a:cubicBezTo>
                      <a:pt x="216" y="105"/>
                      <a:pt x="218" y="103"/>
                      <a:pt x="221" y="101"/>
                    </a:cubicBezTo>
                    <a:cubicBezTo>
                      <a:pt x="222" y="100"/>
                      <a:pt x="223" y="100"/>
                      <a:pt x="224" y="99"/>
                    </a:cubicBezTo>
                    <a:cubicBezTo>
                      <a:pt x="225" y="98"/>
                      <a:pt x="226" y="96"/>
                      <a:pt x="227" y="96"/>
                    </a:cubicBezTo>
                    <a:cubicBezTo>
                      <a:pt x="229" y="94"/>
                      <a:pt x="232" y="94"/>
                      <a:pt x="234" y="92"/>
                    </a:cubicBezTo>
                    <a:cubicBezTo>
                      <a:pt x="235" y="91"/>
                      <a:pt x="236" y="89"/>
                      <a:pt x="238" y="89"/>
                    </a:cubicBezTo>
                    <a:cubicBezTo>
                      <a:pt x="238" y="89"/>
                      <a:pt x="242" y="89"/>
                      <a:pt x="241" y="87"/>
                    </a:cubicBezTo>
                    <a:cubicBezTo>
                      <a:pt x="241" y="87"/>
                      <a:pt x="238" y="88"/>
                      <a:pt x="238" y="88"/>
                    </a:cubicBezTo>
                    <a:cubicBezTo>
                      <a:pt x="238" y="87"/>
                      <a:pt x="240" y="88"/>
                      <a:pt x="239" y="86"/>
                    </a:cubicBezTo>
                    <a:cubicBezTo>
                      <a:pt x="239" y="86"/>
                      <a:pt x="238" y="85"/>
                      <a:pt x="239" y="85"/>
                    </a:cubicBezTo>
                    <a:cubicBezTo>
                      <a:pt x="239" y="84"/>
                      <a:pt x="239" y="85"/>
                      <a:pt x="240" y="84"/>
                    </a:cubicBezTo>
                    <a:cubicBezTo>
                      <a:pt x="239" y="85"/>
                      <a:pt x="241" y="86"/>
                      <a:pt x="241" y="85"/>
                    </a:cubicBezTo>
                    <a:cubicBezTo>
                      <a:pt x="242" y="85"/>
                      <a:pt x="245" y="83"/>
                      <a:pt x="244" y="82"/>
                    </a:cubicBezTo>
                    <a:cubicBezTo>
                      <a:pt x="244" y="83"/>
                      <a:pt x="238" y="82"/>
                      <a:pt x="239" y="81"/>
                    </a:cubicBezTo>
                    <a:cubicBezTo>
                      <a:pt x="239" y="80"/>
                      <a:pt x="240" y="82"/>
                      <a:pt x="241" y="81"/>
                    </a:cubicBezTo>
                    <a:cubicBezTo>
                      <a:pt x="241" y="81"/>
                      <a:pt x="243" y="80"/>
                      <a:pt x="243" y="80"/>
                    </a:cubicBezTo>
                    <a:cubicBezTo>
                      <a:pt x="243" y="80"/>
                      <a:pt x="242" y="79"/>
                      <a:pt x="242" y="78"/>
                    </a:cubicBezTo>
                    <a:cubicBezTo>
                      <a:pt x="243" y="77"/>
                      <a:pt x="243" y="76"/>
                      <a:pt x="241" y="76"/>
                    </a:cubicBezTo>
                    <a:cubicBezTo>
                      <a:pt x="241" y="76"/>
                      <a:pt x="237" y="74"/>
                      <a:pt x="237" y="74"/>
                    </a:cubicBezTo>
                    <a:cubicBezTo>
                      <a:pt x="238" y="73"/>
                      <a:pt x="239" y="74"/>
                      <a:pt x="240" y="74"/>
                    </a:cubicBezTo>
                    <a:cubicBezTo>
                      <a:pt x="241" y="73"/>
                      <a:pt x="239" y="71"/>
                      <a:pt x="238" y="71"/>
                    </a:cubicBezTo>
                    <a:cubicBezTo>
                      <a:pt x="237" y="70"/>
                      <a:pt x="236" y="69"/>
                      <a:pt x="236" y="68"/>
                    </a:cubicBezTo>
                    <a:cubicBezTo>
                      <a:pt x="235" y="67"/>
                      <a:pt x="238" y="65"/>
                      <a:pt x="237" y="64"/>
                    </a:cubicBezTo>
                    <a:cubicBezTo>
                      <a:pt x="238" y="65"/>
                      <a:pt x="237" y="66"/>
                      <a:pt x="237" y="67"/>
                    </a:cubicBezTo>
                    <a:cubicBezTo>
                      <a:pt x="237" y="67"/>
                      <a:pt x="239" y="69"/>
                      <a:pt x="239" y="69"/>
                    </a:cubicBezTo>
                    <a:cubicBezTo>
                      <a:pt x="241" y="67"/>
                      <a:pt x="239" y="62"/>
                      <a:pt x="242" y="61"/>
                    </a:cubicBezTo>
                    <a:cubicBezTo>
                      <a:pt x="241" y="61"/>
                      <a:pt x="241" y="66"/>
                      <a:pt x="242" y="67"/>
                    </a:cubicBezTo>
                    <a:cubicBezTo>
                      <a:pt x="242" y="69"/>
                      <a:pt x="244" y="69"/>
                      <a:pt x="244" y="71"/>
                    </a:cubicBezTo>
                    <a:cubicBezTo>
                      <a:pt x="244" y="72"/>
                      <a:pt x="241" y="74"/>
                      <a:pt x="242" y="75"/>
                    </a:cubicBezTo>
                    <a:cubicBezTo>
                      <a:pt x="242" y="75"/>
                      <a:pt x="248" y="69"/>
                      <a:pt x="247" y="67"/>
                    </a:cubicBezTo>
                    <a:cubicBezTo>
                      <a:pt x="247" y="65"/>
                      <a:pt x="245" y="64"/>
                      <a:pt x="245" y="62"/>
                    </a:cubicBezTo>
                    <a:cubicBezTo>
                      <a:pt x="244" y="61"/>
                      <a:pt x="245" y="58"/>
                      <a:pt x="247" y="59"/>
                    </a:cubicBezTo>
                    <a:cubicBezTo>
                      <a:pt x="246" y="58"/>
                      <a:pt x="245" y="61"/>
                      <a:pt x="246" y="62"/>
                    </a:cubicBezTo>
                    <a:cubicBezTo>
                      <a:pt x="248" y="64"/>
                      <a:pt x="248" y="65"/>
                      <a:pt x="250" y="62"/>
                    </a:cubicBezTo>
                    <a:cubicBezTo>
                      <a:pt x="251" y="61"/>
                      <a:pt x="253" y="58"/>
                      <a:pt x="252" y="56"/>
                    </a:cubicBezTo>
                    <a:cubicBezTo>
                      <a:pt x="252" y="56"/>
                      <a:pt x="251" y="55"/>
                      <a:pt x="252" y="54"/>
                    </a:cubicBezTo>
                    <a:cubicBezTo>
                      <a:pt x="252" y="54"/>
                      <a:pt x="253" y="52"/>
                      <a:pt x="253" y="52"/>
                    </a:cubicBezTo>
                    <a:cubicBezTo>
                      <a:pt x="253" y="52"/>
                      <a:pt x="253" y="54"/>
                      <a:pt x="253" y="54"/>
                    </a:cubicBezTo>
                    <a:cubicBezTo>
                      <a:pt x="253" y="54"/>
                      <a:pt x="258" y="51"/>
                      <a:pt x="260" y="51"/>
                    </a:cubicBezTo>
                    <a:cubicBezTo>
                      <a:pt x="261" y="50"/>
                      <a:pt x="263" y="51"/>
                      <a:pt x="264" y="51"/>
                    </a:cubicBezTo>
                    <a:cubicBezTo>
                      <a:pt x="266" y="50"/>
                      <a:pt x="265" y="49"/>
                      <a:pt x="265" y="48"/>
                    </a:cubicBezTo>
                    <a:cubicBezTo>
                      <a:pt x="266" y="48"/>
                      <a:pt x="266" y="50"/>
                      <a:pt x="267" y="50"/>
                    </a:cubicBezTo>
                    <a:cubicBezTo>
                      <a:pt x="267" y="50"/>
                      <a:pt x="269" y="49"/>
                      <a:pt x="269" y="49"/>
                    </a:cubicBezTo>
                    <a:cubicBezTo>
                      <a:pt x="271" y="51"/>
                      <a:pt x="275" y="46"/>
                      <a:pt x="272" y="46"/>
                    </a:cubicBezTo>
                    <a:cubicBezTo>
                      <a:pt x="272" y="46"/>
                      <a:pt x="272" y="48"/>
                      <a:pt x="271" y="48"/>
                    </a:cubicBezTo>
                    <a:cubicBezTo>
                      <a:pt x="270" y="48"/>
                      <a:pt x="268" y="44"/>
                      <a:pt x="268" y="44"/>
                    </a:cubicBezTo>
                    <a:cubicBezTo>
                      <a:pt x="269" y="43"/>
                      <a:pt x="268" y="42"/>
                      <a:pt x="269" y="41"/>
                    </a:cubicBezTo>
                    <a:cubicBezTo>
                      <a:pt x="270" y="39"/>
                      <a:pt x="271" y="37"/>
                      <a:pt x="272" y="36"/>
                    </a:cubicBezTo>
                    <a:cubicBezTo>
                      <a:pt x="273" y="36"/>
                      <a:pt x="274" y="35"/>
                      <a:pt x="274" y="35"/>
                    </a:cubicBezTo>
                    <a:cubicBezTo>
                      <a:pt x="276" y="36"/>
                      <a:pt x="277" y="33"/>
                      <a:pt x="278" y="32"/>
                    </a:cubicBezTo>
                    <a:cubicBezTo>
                      <a:pt x="278" y="32"/>
                      <a:pt x="280" y="33"/>
                      <a:pt x="281" y="32"/>
                    </a:cubicBezTo>
                    <a:cubicBezTo>
                      <a:pt x="283" y="31"/>
                      <a:pt x="285" y="31"/>
                      <a:pt x="286" y="30"/>
                    </a:cubicBezTo>
                    <a:cubicBezTo>
                      <a:pt x="287" y="30"/>
                      <a:pt x="289" y="29"/>
                      <a:pt x="288" y="28"/>
                    </a:cubicBezTo>
                    <a:cubicBezTo>
                      <a:pt x="286" y="26"/>
                      <a:pt x="286" y="25"/>
                      <a:pt x="285" y="24"/>
                    </a:cubicBezTo>
                    <a:cubicBezTo>
                      <a:pt x="281" y="23"/>
                      <a:pt x="287" y="14"/>
                      <a:pt x="281" y="14"/>
                    </a:cubicBezTo>
                    <a:cubicBezTo>
                      <a:pt x="280" y="13"/>
                      <a:pt x="279" y="15"/>
                      <a:pt x="278" y="14"/>
                    </a:cubicBezTo>
                    <a:cubicBezTo>
                      <a:pt x="277" y="13"/>
                      <a:pt x="277" y="12"/>
                      <a:pt x="276" y="13"/>
                    </a:cubicBezTo>
                    <a:cubicBezTo>
                      <a:pt x="275" y="14"/>
                      <a:pt x="274" y="16"/>
                      <a:pt x="273" y="17"/>
                    </a:cubicBezTo>
                    <a:cubicBezTo>
                      <a:pt x="272" y="18"/>
                      <a:pt x="272" y="20"/>
                      <a:pt x="271" y="21"/>
                    </a:cubicBezTo>
                    <a:cubicBezTo>
                      <a:pt x="271" y="23"/>
                      <a:pt x="270" y="26"/>
                      <a:pt x="268" y="26"/>
                    </a:cubicBezTo>
                    <a:cubicBezTo>
                      <a:pt x="266" y="26"/>
                      <a:pt x="266" y="28"/>
                      <a:pt x="264" y="28"/>
                    </a:cubicBezTo>
                    <a:cubicBezTo>
                      <a:pt x="259" y="28"/>
                      <a:pt x="254" y="28"/>
                      <a:pt x="249" y="28"/>
                    </a:cubicBezTo>
                    <a:cubicBezTo>
                      <a:pt x="247" y="28"/>
                      <a:pt x="247" y="28"/>
                      <a:pt x="246" y="29"/>
                    </a:cubicBezTo>
                    <a:cubicBezTo>
                      <a:pt x="245" y="31"/>
                      <a:pt x="241" y="33"/>
                      <a:pt x="241" y="34"/>
                    </a:cubicBezTo>
                    <a:cubicBezTo>
                      <a:pt x="242" y="37"/>
                      <a:pt x="239" y="39"/>
                      <a:pt x="237" y="39"/>
                    </a:cubicBezTo>
                    <a:cubicBezTo>
                      <a:pt x="235" y="39"/>
                      <a:pt x="234" y="38"/>
                      <a:pt x="232" y="38"/>
                    </a:cubicBezTo>
                    <a:cubicBezTo>
                      <a:pt x="230" y="38"/>
                      <a:pt x="228" y="39"/>
                      <a:pt x="227" y="39"/>
                    </a:cubicBezTo>
                    <a:cubicBezTo>
                      <a:pt x="227" y="39"/>
                      <a:pt x="227" y="42"/>
                      <a:pt x="228" y="42"/>
                    </a:cubicBezTo>
                    <a:cubicBezTo>
                      <a:pt x="227" y="43"/>
                      <a:pt x="226" y="44"/>
                      <a:pt x="224" y="45"/>
                    </a:cubicBezTo>
                    <a:cubicBezTo>
                      <a:pt x="222" y="46"/>
                      <a:pt x="219" y="48"/>
                      <a:pt x="216" y="49"/>
                    </a:cubicBezTo>
                    <a:cubicBezTo>
                      <a:pt x="213" y="50"/>
                      <a:pt x="210" y="50"/>
                      <a:pt x="207" y="49"/>
                    </a:cubicBezTo>
                    <a:cubicBezTo>
                      <a:pt x="206" y="48"/>
                      <a:pt x="205" y="47"/>
                      <a:pt x="206" y="46"/>
                    </a:cubicBezTo>
                    <a:cubicBezTo>
                      <a:pt x="206" y="46"/>
                      <a:pt x="207" y="44"/>
                      <a:pt x="208" y="44"/>
                    </a:cubicBezTo>
                    <a:cubicBezTo>
                      <a:pt x="208" y="44"/>
                      <a:pt x="208" y="45"/>
                      <a:pt x="208" y="46"/>
                    </a:cubicBezTo>
                    <a:cubicBezTo>
                      <a:pt x="210" y="42"/>
                      <a:pt x="211" y="39"/>
                      <a:pt x="209" y="35"/>
                    </a:cubicBezTo>
                    <a:cubicBezTo>
                      <a:pt x="208" y="34"/>
                      <a:pt x="206" y="36"/>
                      <a:pt x="205" y="36"/>
                    </a:cubicBezTo>
                    <a:cubicBezTo>
                      <a:pt x="204" y="37"/>
                      <a:pt x="204" y="36"/>
                      <a:pt x="203" y="36"/>
                    </a:cubicBezTo>
                    <a:cubicBezTo>
                      <a:pt x="202" y="35"/>
                      <a:pt x="204" y="34"/>
                      <a:pt x="204" y="34"/>
                    </a:cubicBezTo>
                    <a:cubicBezTo>
                      <a:pt x="208" y="30"/>
                      <a:pt x="205" y="26"/>
                      <a:pt x="201" y="25"/>
                    </a:cubicBezTo>
                    <a:cubicBezTo>
                      <a:pt x="198" y="24"/>
                      <a:pt x="198" y="25"/>
                      <a:pt x="196" y="26"/>
                    </a:cubicBezTo>
                    <a:cubicBezTo>
                      <a:pt x="196" y="27"/>
                      <a:pt x="196" y="27"/>
                      <a:pt x="196" y="28"/>
                    </a:cubicBezTo>
                    <a:cubicBezTo>
                      <a:pt x="196" y="29"/>
                      <a:pt x="194" y="28"/>
                      <a:pt x="193" y="28"/>
                    </a:cubicBezTo>
                    <a:cubicBezTo>
                      <a:pt x="192" y="28"/>
                      <a:pt x="190" y="36"/>
                      <a:pt x="190" y="37"/>
                    </a:cubicBezTo>
                    <a:cubicBezTo>
                      <a:pt x="191" y="42"/>
                      <a:pt x="192" y="45"/>
                      <a:pt x="188" y="47"/>
                    </a:cubicBezTo>
                    <a:cubicBezTo>
                      <a:pt x="188" y="48"/>
                      <a:pt x="185" y="49"/>
                      <a:pt x="185" y="48"/>
                    </a:cubicBezTo>
                    <a:cubicBezTo>
                      <a:pt x="185" y="46"/>
                      <a:pt x="184" y="44"/>
                      <a:pt x="184" y="42"/>
                    </a:cubicBezTo>
                    <a:cubicBezTo>
                      <a:pt x="184" y="41"/>
                      <a:pt x="186" y="30"/>
                      <a:pt x="186" y="30"/>
                    </a:cubicBezTo>
                    <a:cubicBezTo>
                      <a:pt x="185" y="30"/>
                      <a:pt x="183" y="32"/>
                      <a:pt x="183" y="31"/>
                    </a:cubicBezTo>
                    <a:cubicBezTo>
                      <a:pt x="183" y="30"/>
                      <a:pt x="186" y="26"/>
                      <a:pt x="187" y="25"/>
                    </a:cubicBezTo>
                    <a:cubicBezTo>
                      <a:pt x="188" y="23"/>
                      <a:pt x="191" y="23"/>
                      <a:pt x="193" y="22"/>
                    </a:cubicBezTo>
                    <a:cubicBezTo>
                      <a:pt x="196" y="22"/>
                      <a:pt x="199" y="23"/>
                      <a:pt x="202" y="23"/>
                    </a:cubicBezTo>
                    <a:cubicBezTo>
                      <a:pt x="205" y="23"/>
                      <a:pt x="201" y="20"/>
                      <a:pt x="199" y="20"/>
                    </a:cubicBezTo>
                    <a:cubicBezTo>
                      <a:pt x="197" y="20"/>
                      <a:pt x="199" y="17"/>
                      <a:pt x="196" y="17"/>
                    </a:cubicBezTo>
                    <a:cubicBezTo>
                      <a:pt x="194" y="18"/>
                      <a:pt x="192" y="19"/>
                      <a:pt x="189" y="19"/>
                    </a:cubicBezTo>
                    <a:cubicBezTo>
                      <a:pt x="187" y="19"/>
                      <a:pt x="185" y="17"/>
                      <a:pt x="183" y="16"/>
                    </a:cubicBezTo>
                    <a:cubicBezTo>
                      <a:pt x="183" y="16"/>
                      <a:pt x="180" y="16"/>
                      <a:pt x="181" y="15"/>
                    </a:cubicBezTo>
                    <a:cubicBezTo>
                      <a:pt x="182" y="15"/>
                      <a:pt x="184" y="14"/>
                      <a:pt x="184" y="13"/>
                    </a:cubicBezTo>
                    <a:cubicBezTo>
                      <a:pt x="184" y="13"/>
                      <a:pt x="176" y="16"/>
                      <a:pt x="175" y="16"/>
                    </a:cubicBezTo>
                    <a:cubicBezTo>
                      <a:pt x="174" y="17"/>
                      <a:pt x="173" y="18"/>
                      <a:pt x="172" y="18"/>
                    </a:cubicBezTo>
                    <a:cubicBezTo>
                      <a:pt x="170" y="18"/>
                      <a:pt x="170" y="16"/>
                      <a:pt x="168" y="16"/>
                    </a:cubicBezTo>
                    <a:cubicBezTo>
                      <a:pt x="167" y="16"/>
                      <a:pt x="162" y="18"/>
                      <a:pt x="165" y="15"/>
                    </a:cubicBezTo>
                    <a:cubicBezTo>
                      <a:pt x="168" y="13"/>
                      <a:pt x="171" y="11"/>
                      <a:pt x="174" y="9"/>
                    </a:cubicBezTo>
                    <a:cubicBezTo>
                      <a:pt x="172" y="9"/>
                      <a:pt x="170" y="7"/>
                      <a:pt x="168" y="9"/>
                    </a:cubicBezTo>
                    <a:cubicBezTo>
                      <a:pt x="165" y="10"/>
                      <a:pt x="164" y="8"/>
                      <a:pt x="161" y="7"/>
                    </a:cubicBezTo>
                    <a:cubicBezTo>
                      <a:pt x="160" y="7"/>
                      <a:pt x="159" y="6"/>
                      <a:pt x="158" y="5"/>
                    </a:cubicBezTo>
                    <a:cubicBezTo>
                      <a:pt x="156" y="5"/>
                      <a:pt x="155" y="6"/>
                      <a:pt x="153" y="6"/>
                    </a:cubicBezTo>
                    <a:cubicBezTo>
                      <a:pt x="152" y="5"/>
                      <a:pt x="150" y="5"/>
                      <a:pt x="150" y="3"/>
                    </a:cubicBezTo>
                    <a:cubicBezTo>
                      <a:pt x="150" y="3"/>
                      <a:pt x="148" y="0"/>
                      <a:pt x="148" y="1"/>
                    </a:cubicBezTo>
                    <a:cubicBezTo>
                      <a:pt x="147" y="1"/>
                      <a:pt x="148" y="4"/>
                      <a:pt x="147" y="4"/>
                    </a:cubicBezTo>
                    <a:cubicBezTo>
                      <a:pt x="146" y="4"/>
                      <a:pt x="145" y="4"/>
                      <a:pt x="145" y="4"/>
                    </a:cubicBezTo>
                    <a:cubicBezTo>
                      <a:pt x="142" y="4"/>
                      <a:pt x="139" y="4"/>
                      <a:pt x="136" y="4"/>
                    </a:cubicBezTo>
                    <a:cubicBezTo>
                      <a:pt x="125" y="4"/>
                      <a:pt x="115" y="4"/>
                      <a:pt x="105" y="4"/>
                    </a:cubicBezTo>
                    <a:cubicBezTo>
                      <a:pt x="80" y="4"/>
                      <a:pt x="55" y="4"/>
                      <a:pt x="30" y="4"/>
                    </a:cubicBezTo>
                    <a:cubicBezTo>
                      <a:pt x="24" y="4"/>
                      <a:pt x="17" y="4"/>
                      <a:pt x="11" y="4"/>
                    </a:cubicBezTo>
                    <a:cubicBezTo>
                      <a:pt x="12" y="5"/>
                      <a:pt x="14" y="13"/>
                      <a:pt x="11" y="14"/>
                    </a:cubicBezTo>
                    <a:cubicBezTo>
                      <a:pt x="9" y="14"/>
                      <a:pt x="8" y="14"/>
                      <a:pt x="10" y="12"/>
                    </a:cubicBezTo>
                    <a:cubicBezTo>
                      <a:pt x="12" y="9"/>
                      <a:pt x="9" y="9"/>
                      <a:pt x="7" y="9"/>
                    </a:cubicBezTo>
                    <a:cubicBezTo>
                      <a:pt x="5" y="9"/>
                      <a:pt x="2" y="7"/>
                      <a:pt x="1" y="7"/>
                    </a:cubicBezTo>
                    <a:cubicBezTo>
                      <a:pt x="0" y="8"/>
                      <a:pt x="2" y="12"/>
                      <a:pt x="2" y="12"/>
                    </a:cubicBezTo>
                    <a:cubicBezTo>
                      <a:pt x="3" y="15"/>
                      <a:pt x="4" y="16"/>
                      <a:pt x="4" y="18"/>
                    </a:cubicBezTo>
                    <a:cubicBezTo>
                      <a:pt x="4" y="19"/>
                      <a:pt x="7" y="21"/>
                      <a:pt x="8" y="21"/>
                    </a:cubicBezTo>
                    <a:cubicBezTo>
                      <a:pt x="7" y="21"/>
                      <a:pt x="6" y="21"/>
                      <a:pt x="5" y="22"/>
                    </a:cubicBezTo>
                    <a:cubicBezTo>
                      <a:pt x="4" y="23"/>
                      <a:pt x="5" y="24"/>
                      <a:pt x="5" y="25"/>
                    </a:cubicBezTo>
                    <a:cubicBezTo>
                      <a:pt x="5" y="28"/>
                      <a:pt x="5" y="30"/>
                      <a:pt x="4" y="32"/>
                    </a:cubicBezTo>
                    <a:cubicBezTo>
                      <a:pt x="4" y="35"/>
                      <a:pt x="3" y="37"/>
                      <a:pt x="2" y="40"/>
                    </a:cubicBezTo>
                    <a:cubicBezTo>
                      <a:pt x="1" y="43"/>
                      <a:pt x="3" y="46"/>
                      <a:pt x="4" y="49"/>
                    </a:cubicBezTo>
                    <a:cubicBezTo>
                      <a:pt x="4" y="52"/>
                      <a:pt x="3" y="54"/>
                      <a:pt x="3" y="56"/>
                    </a:cubicBezTo>
                    <a:cubicBezTo>
                      <a:pt x="3" y="57"/>
                      <a:pt x="4" y="58"/>
                      <a:pt x="4" y="59"/>
                    </a:cubicBezTo>
                    <a:cubicBezTo>
                      <a:pt x="5" y="60"/>
                      <a:pt x="5" y="62"/>
                      <a:pt x="5" y="63"/>
                    </a:cubicBezTo>
                    <a:cubicBezTo>
                      <a:pt x="6" y="66"/>
                      <a:pt x="9" y="67"/>
                      <a:pt x="10" y="70"/>
                    </a:cubicBezTo>
                    <a:cubicBezTo>
                      <a:pt x="11" y="72"/>
                      <a:pt x="11" y="71"/>
                      <a:pt x="12" y="70"/>
                    </a:cubicBezTo>
                    <a:cubicBezTo>
                      <a:pt x="12" y="70"/>
                      <a:pt x="13" y="73"/>
                      <a:pt x="13" y="73"/>
                    </a:cubicBezTo>
                    <a:cubicBezTo>
                      <a:pt x="13" y="73"/>
                      <a:pt x="12" y="72"/>
                      <a:pt x="12" y="73"/>
                    </a:cubicBezTo>
                    <a:cubicBezTo>
                      <a:pt x="12" y="74"/>
                      <a:pt x="12" y="75"/>
                      <a:pt x="13" y="76"/>
                    </a:cubicBezTo>
                    <a:cubicBezTo>
                      <a:pt x="14" y="76"/>
                      <a:pt x="14" y="76"/>
                      <a:pt x="15" y="77"/>
                    </a:cubicBezTo>
                    <a:cubicBezTo>
                      <a:pt x="16" y="78"/>
                      <a:pt x="14" y="79"/>
                      <a:pt x="15" y="80"/>
                    </a:cubicBezTo>
                    <a:cubicBezTo>
                      <a:pt x="17" y="83"/>
                      <a:pt x="21" y="85"/>
                      <a:pt x="21" y="88"/>
                    </a:cubicBezTo>
                    <a:cubicBezTo>
                      <a:pt x="22" y="90"/>
                      <a:pt x="23" y="90"/>
                      <a:pt x="25" y="91"/>
                    </a:cubicBezTo>
                    <a:cubicBezTo>
                      <a:pt x="27" y="92"/>
                      <a:pt x="29" y="93"/>
                      <a:pt x="31" y="93"/>
                    </a:cubicBezTo>
                    <a:cubicBezTo>
                      <a:pt x="33" y="93"/>
                      <a:pt x="35" y="95"/>
                      <a:pt x="36" y="96"/>
                    </a:cubicBezTo>
                    <a:cubicBezTo>
                      <a:pt x="36" y="97"/>
                      <a:pt x="40" y="101"/>
                      <a:pt x="39" y="102"/>
                    </a:cubicBezTo>
                    <a:cubicBezTo>
                      <a:pt x="43" y="101"/>
                      <a:pt x="48" y="100"/>
                      <a:pt x="52" y="101"/>
                    </a:cubicBezTo>
                    <a:cubicBezTo>
                      <a:pt x="58" y="103"/>
                      <a:pt x="63" y="106"/>
                      <a:pt x="68" y="108"/>
                    </a:cubicBezTo>
                    <a:close/>
                  </a:path>
                </a:pathLst>
              </a:custGeom>
              <a:noFill/>
              <a:ln w="9525"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3" name="Freeform 643"/>
              <p:cNvSpPr>
                <a:spLocks/>
              </p:cNvSpPr>
              <p:nvPr/>
            </p:nvSpPr>
            <p:spPr bwMode="auto">
              <a:xfrm>
                <a:off x="10117869" y="4460175"/>
                <a:ext cx="39946" cy="34630"/>
              </a:xfrm>
              <a:custGeom>
                <a:avLst/>
                <a:gdLst>
                  <a:gd name="T0" fmla="*/ 9 w 10"/>
                  <a:gd name="T1" fmla="*/ 0 h 9"/>
                  <a:gd name="T2" fmla="*/ 2 w 10"/>
                  <a:gd name="T3" fmla="*/ 7 h 9"/>
                  <a:gd name="T4" fmla="*/ 10 w 10"/>
                  <a:gd name="T5" fmla="*/ 3 h 9"/>
                  <a:gd name="T6" fmla="*/ 9 w 10"/>
                  <a:gd name="T7" fmla="*/ 0 h 9"/>
                </a:gdLst>
                <a:ahLst/>
                <a:cxnLst>
                  <a:cxn ang="0">
                    <a:pos x="T0" y="T1"/>
                  </a:cxn>
                  <a:cxn ang="0">
                    <a:pos x="T2" y="T3"/>
                  </a:cxn>
                  <a:cxn ang="0">
                    <a:pos x="T4" y="T5"/>
                  </a:cxn>
                  <a:cxn ang="0">
                    <a:pos x="T6" y="T7"/>
                  </a:cxn>
                </a:cxnLst>
                <a:rect l="0" t="0" r="r" b="b"/>
                <a:pathLst>
                  <a:path w="10" h="9">
                    <a:moveTo>
                      <a:pt x="9" y="0"/>
                    </a:moveTo>
                    <a:cubicBezTo>
                      <a:pt x="7" y="1"/>
                      <a:pt x="0" y="4"/>
                      <a:pt x="2" y="7"/>
                    </a:cubicBezTo>
                    <a:cubicBezTo>
                      <a:pt x="4" y="9"/>
                      <a:pt x="9" y="3"/>
                      <a:pt x="10" y="3"/>
                    </a:cubicBezTo>
                    <a:cubicBezTo>
                      <a:pt x="10" y="2"/>
                      <a:pt x="9" y="1"/>
                      <a:pt x="9"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4" name="Freeform 644"/>
              <p:cNvSpPr>
                <a:spLocks/>
              </p:cNvSpPr>
              <p:nvPr/>
            </p:nvSpPr>
            <p:spPr bwMode="auto">
              <a:xfrm>
                <a:off x="10149826" y="4452183"/>
                <a:ext cx="50598" cy="18647"/>
              </a:xfrm>
              <a:custGeom>
                <a:avLst/>
                <a:gdLst>
                  <a:gd name="T0" fmla="*/ 12 w 13"/>
                  <a:gd name="T1" fmla="*/ 0 h 5"/>
                  <a:gd name="T2" fmla="*/ 7 w 13"/>
                  <a:gd name="T3" fmla="*/ 0 h 5"/>
                  <a:gd name="T4" fmla="*/ 1 w 13"/>
                  <a:gd name="T5" fmla="*/ 2 h 5"/>
                  <a:gd name="T6" fmla="*/ 5 w 13"/>
                  <a:gd name="T7" fmla="*/ 3 h 5"/>
                  <a:gd name="T8" fmla="*/ 12 w 13"/>
                  <a:gd name="T9" fmla="*/ 0 h 5"/>
                </a:gdLst>
                <a:ahLst/>
                <a:cxnLst>
                  <a:cxn ang="0">
                    <a:pos x="T0" y="T1"/>
                  </a:cxn>
                  <a:cxn ang="0">
                    <a:pos x="T2" y="T3"/>
                  </a:cxn>
                  <a:cxn ang="0">
                    <a:pos x="T4" y="T5"/>
                  </a:cxn>
                  <a:cxn ang="0">
                    <a:pos x="T6" y="T7"/>
                  </a:cxn>
                  <a:cxn ang="0">
                    <a:pos x="T8" y="T9"/>
                  </a:cxn>
                </a:cxnLst>
                <a:rect l="0" t="0" r="r" b="b"/>
                <a:pathLst>
                  <a:path w="13" h="5">
                    <a:moveTo>
                      <a:pt x="12" y="0"/>
                    </a:moveTo>
                    <a:cubicBezTo>
                      <a:pt x="13" y="0"/>
                      <a:pt x="7" y="0"/>
                      <a:pt x="7" y="0"/>
                    </a:cubicBezTo>
                    <a:cubicBezTo>
                      <a:pt x="6" y="0"/>
                      <a:pt x="0" y="1"/>
                      <a:pt x="1" y="2"/>
                    </a:cubicBezTo>
                    <a:cubicBezTo>
                      <a:pt x="3" y="5"/>
                      <a:pt x="2" y="5"/>
                      <a:pt x="5" y="3"/>
                    </a:cubicBezTo>
                    <a:cubicBezTo>
                      <a:pt x="8" y="2"/>
                      <a:pt x="10" y="2"/>
                      <a:pt x="1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5" name="Freeform 645"/>
              <p:cNvSpPr>
                <a:spLocks/>
              </p:cNvSpPr>
              <p:nvPr/>
            </p:nvSpPr>
            <p:spPr bwMode="auto">
              <a:xfrm>
                <a:off x="7998063" y="3184230"/>
                <a:ext cx="121171" cy="66595"/>
              </a:xfrm>
              <a:custGeom>
                <a:avLst/>
                <a:gdLst>
                  <a:gd name="T0" fmla="*/ 10 w 31"/>
                  <a:gd name="T1" fmla="*/ 17 h 17"/>
                  <a:gd name="T2" fmla="*/ 13 w 31"/>
                  <a:gd name="T3" fmla="*/ 14 h 17"/>
                  <a:gd name="T4" fmla="*/ 18 w 31"/>
                  <a:gd name="T5" fmla="*/ 16 h 17"/>
                  <a:gd name="T6" fmla="*/ 21 w 31"/>
                  <a:gd name="T7" fmla="*/ 16 h 17"/>
                  <a:gd name="T8" fmla="*/ 23 w 31"/>
                  <a:gd name="T9" fmla="*/ 15 h 17"/>
                  <a:gd name="T10" fmla="*/ 29 w 31"/>
                  <a:gd name="T11" fmla="*/ 11 h 17"/>
                  <a:gd name="T12" fmla="*/ 27 w 31"/>
                  <a:gd name="T13" fmla="*/ 7 h 17"/>
                  <a:gd name="T14" fmla="*/ 21 w 31"/>
                  <a:gd name="T15" fmla="*/ 5 h 17"/>
                  <a:gd name="T16" fmla="*/ 17 w 31"/>
                  <a:gd name="T17" fmla="*/ 3 h 17"/>
                  <a:gd name="T18" fmla="*/ 13 w 31"/>
                  <a:gd name="T19" fmla="*/ 0 h 17"/>
                  <a:gd name="T20" fmla="*/ 11 w 31"/>
                  <a:gd name="T21" fmla="*/ 2 h 17"/>
                  <a:gd name="T22" fmla="*/ 8 w 31"/>
                  <a:gd name="T23" fmla="*/ 2 h 17"/>
                  <a:gd name="T24" fmla="*/ 0 w 31"/>
                  <a:gd name="T25" fmla="*/ 6 h 17"/>
                  <a:gd name="T26" fmla="*/ 2 w 31"/>
                  <a:gd name="T27" fmla="*/ 10 h 17"/>
                  <a:gd name="T28" fmla="*/ 4 w 31"/>
                  <a:gd name="T29" fmla="*/ 13 h 17"/>
                  <a:gd name="T30" fmla="*/ 10 w 31"/>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7">
                    <a:moveTo>
                      <a:pt x="10" y="17"/>
                    </a:moveTo>
                    <a:cubicBezTo>
                      <a:pt x="12" y="17"/>
                      <a:pt x="11" y="14"/>
                      <a:pt x="13" y="14"/>
                    </a:cubicBezTo>
                    <a:cubicBezTo>
                      <a:pt x="15" y="14"/>
                      <a:pt x="16" y="16"/>
                      <a:pt x="18" y="16"/>
                    </a:cubicBezTo>
                    <a:cubicBezTo>
                      <a:pt x="19" y="16"/>
                      <a:pt x="20" y="16"/>
                      <a:pt x="21" y="16"/>
                    </a:cubicBezTo>
                    <a:cubicBezTo>
                      <a:pt x="22" y="16"/>
                      <a:pt x="23" y="15"/>
                      <a:pt x="23" y="15"/>
                    </a:cubicBezTo>
                    <a:cubicBezTo>
                      <a:pt x="26" y="14"/>
                      <a:pt x="27" y="13"/>
                      <a:pt x="29" y="11"/>
                    </a:cubicBezTo>
                    <a:cubicBezTo>
                      <a:pt x="31" y="9"/>
                      <a:pt x="29" y="8"/>
                      <a:pt x="27" y="7"/>
                    </a:cubicBezTo>
                    <a:cubicBezTo>
                      <a:pt x="25" y="6"/>
                      <a:pt x="22" y="3"/>
                      <a:pt x="21" y="5"/>
                    </a:cubicBezTo>
                    <a:cubicBezTo>
                      <a:pt x="19" y="8"/>
                      <a:pt x="18" y="4"/>
                      <a:pt x="17" y="3"/>
                    </a:cubicBezTo>
                    <a:cubicBezTo>
                      <a:pt x="16" y="2"/>
                      <a:pt x="13" y="3"/>
                      <a:pt x="13" y="0"/>
                    </a:cubicBezTo>
                    <a:cubicBezTo>
                      <a:pt x="13" y="1"/>
                      <a:pt x="12" y="3"/>
                      <a:pt x="11" y="2"/>
                    </a:cubicBezTo>
                    <a:cubicBezTo>
                      <a:pt x="9" y="0"/>
                      <a:pt x="9" y="0"/>
                      <a:pt x="8" y="2"/>
                    </a:cubicBezTo>
                    <a:cubicBezTo>
                      <a:pt x="7" y="3"/>
                      <a:pt x="0" y="5"/>
                      <a:pt x="0" y="6"/>
                    </a:cubicBezTo>
                    <a:cubicBezTo>
                      <a:pt x="0" y="6"/>
                      <a:pt x="1" y="9"/>
                      <a:pt x="2" y="10"/>
                    </a:cubicBezTo>
                    <a:cubicBezTo>
                      <a:pt x="2" y="11"/>
                      <a:pt x="3" y="12"/>
                      <a:pt x="4" y="13"/>
                    </a:cubicBezTo>
                    <a:cubicBezTo>
                      <a:pt x="6" y="14"/>
                      <a:pt x="8" y="17"/>
                      <a:pt x="10" y="1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6" name="Freeform 646"/>
              <p:cNvSpPr>
                <a:spLocks/>
              </p:cNvSpPr>
              <p:nvPr/>
            </p:nvSpPr>
            <p:spPr bwMode="auto">
              <a:xfrm>
                <a:off x="7943470" y="3238837"/>
                <a:ext cx="145137" cy="62599"/>
              </a:xfrm>
              <a:custGeom>
                <a:avLst/>
                <a:gdLst>
                  <a:gd name="T0" fmla="*/ 32 w 37"/>
                  <a:gd name="T1" fmla="*/ 2 h 16"/>
                  <a:gd name="T2" fmla="*/ 27 w 37"/>
                  <a:gd name="T3" fmla="*/ 0 h 16"/>
                  <a:gd name="T4" fmla="*/ 24 w 37"/>
                  <a:gd name="T5" fmla="*/ 3 h 16"/>
                  <a:gd name="T6" fmla="*/ 20 w 37"/>
                  <a:gd name="T7" fmla="*/ 3 h 16"/>
                  <a:gd name="T8" fmla="*/ 17 w 37"/>
                  <a:gd name="T9" fmla="*/ 7 h 16"/>
                  <a:gd name="T10" fmla="*/ 16 w 37"/>
                  <a:gd name="T11" fmla="*/ 9 h 16"/>
                  <a:gd name="T12" fmla="*/ 13 w 37"/>
                  <a:gd name="T13" fmla="*/ 9 h 16"/>
                  <a:gd name="T14" fmla="*/ 9 w 37"/>
                  <a:gd name="T15" fmla="*/ 10 h 16"/>
                  <a:gd name="T16" fmla="*/ 5 w 37"/>
                  <a:gd name="T17" fmla="*/ 11 h 16"/>
                  <a:gd name="T18" fmla="*/ 0 w 37"/>
                  <a:gd name="T19" fmla="*/ 9 h 16"/>
                  <a:gd name="T20" fmla="*/ 4 w 37"/>
                  <a:gd name="T21" fmla="*/ 13 h 16"/>
                  <a:gd name="T22" fmla="*/ 6 w 37"/>
                  <a:gd name="T23" fmla="*/ 13 h 16"/>
                  <a:gd name="T24" fmla="*/ 8 w 37"/>
                  <a:gd name="T25" fmla="*/ 14 h 16"/>
                  <a:gd name="T26" fmla="*/ 12 w 37"/>
                  <a:gd name="T27" fmla="*/ 13 h 16"/>
                  <a:gd name="T28" fmla="*/ 15 w 37"/>
                  <a:gd name="T29" fmla="*/ 15 h 16"/>
                  <a:gd name="T30" fmla="*/ 22 w 37"/>
                  <a:gd name="T31" fmla="*/ 16 h 16"/>
                  <a:gd name="T32" fmla="*/ 29 w 37"/>
                  <a:gd name="T33" fmla="*/ 14 h 16"/>
                  <a:gd name="T34" fmla="*/ 33 w 37"/>
                  <a:gd name="T35" fmla="*/ 12 h 16"/>
                  <a:gd name="T36" fmla="*/ 34 w 37"/>
                  <a:gd name="T37" fmla="*/ 9 h 16"/>
                  <a:gd name="T38" fmla="*/ 36 w 37"/>
                  <a:gd name="T39" fmla="*/ 8 h 16"/>
                  <a:gd name="T40" fmla="*/ 36 w 37"/>
                  <a:gd name="T41" fmla="*/ 2 h 16"/>
                  <a:gd name="T42" fmla="*/ 32 w 37"/>
                  <a:gd name="T4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
                    <a:moveTo>
                      <a:pt x="32" y="2"/>
                    </a:moveTo>
                    <a:cubicBezTo>
                      <a:pt x="30" y="2"/>
                      <a:pt x="28" y="0"/>
                      <a:pt x="27" y="0"/>
                    </a:cubicBezTo>
                    <a:cubicBezTo>
                      <a:pt x="25" y="0"/>
                      <a:pt x="26" y="3"/>
                      <a:pt x="24" y="3"/>
                    </a:cubicBezTo>
                    <a:cubicBezTo>
                      <a:pt x="22" y="3"/>
                      <a:pt x="22" y="2"/>
                      <a:pt x="20" y="3"/>
                    </a:cubicBezTo>
                    <a:cubicBezTo>
                      <a:pt x="20" y="3"/>
                      <a:pt x="16" y="6"/>
                      <a:pt x="17" y="7"/>
                    </a:cubicBezTo>
                    <a:cubicBezTo>
                      <a:pt x="17" y="8"/>
                      <a:pt x="19" y="10"/>
                      <a:pt x="16" y="9"/>
                    </a:cubicBezTo>
                    <a:cubicBezTo>
                      <a:pt x="15" y="9"/>
                      <a:pt x="14" y="8"/>
                      <a:pt x="13" y="9"/>
                    </a:cubicBezTo>
                    <a:cubicBezTo>
                      <a:pt x="12" y="9"/>
                      <a:pt x="10" y="10"/>
                      <a:pt x="9" y="10"/>
                    </a:cubicBezTo>
                    <a:cubicBezTo>
                      <a:pt x="7" y="10"/>
                      <a:pt x="6" y="8"/>
                      <a:pt x="5" y="11"/>
                    </a:cubicBezTo>
                    <a:cubicBezTo>
                      <a:pt x="5" y="11"/>
                      <a:pt x="1" y="9"/>
                      <a:pt x="0" y="9"/>
                    </a:cubicBezTo>
                    <a:cubicBezTo>
                      <a:pt x="0" y="11"/>
                      <a:pt x="1" y="12"/>
                      <a:pt x="4" y="13"/>
                    </a:cubicBezTo>
                    <a:cubicBezTo>
                      <a:pt x="5" y="13"/>
                      <a:pt x="5" y="13"/>
                      <a:pt x="6" y="13"/>
                    </a:cubicBezTo>
                    <a:cubicBezTo>
                      <a:pt x="7" y="13"/>
                      <a:pt x="7" y="15"/>
                      <a:pt x="8" y="14"/>
                    </a:cubicBezTo>
                    <a:cubicBezTo>
                      <a:pt x="10" y="13"/>
                      <a:pt x="10" y="13"/>
                      <a:pt x="12" y="13"/>
                    </a:cubicBezTo>
                    <a:cubicBezTo>
                      <a:pt x="14" y="13"/>
                      <a:pt x="13" y="14"/>
                      <a:pt x="15" y="15"/>
                    </a:cubicBezTo>
                    <a:cubicBezTo>
                      <a:pt x="17" y="16"/>
                      <a:pt x="20" y="16"/>
                      <a:pt x="22" y="16"/>
                    </a:cubicBezTo>
                    <a:cubicBezTo>
                      <a:pt x="25" y="16"/>
                      <a:pt x="26" y="14"/>
                      <a:pt x="29" y="14"/>
                    </a:cubicBezTo>
                    <a:cubicBezTo>
                      <a:pt x="31" y="14"/>
                      <a:pt x="33" y="13"/>
                      <a:pt x="33" y="12"/>
                    </a:cubicBezTo>
                    <a:cubicBezTo>
                      <a:pt x="34" y="11"/>
                      <a:pt x="34" y="10"/>
                      <a:pt x="34" y="9"/>
                    </a:cubicBezTo>
                    <a:cubicBezTo>
                      <a:pt x="34" y="7"/>
                      <a:pt x="35" y="9"/>
                      <a:pt x="36" y="8"/>
                    </a:cubicBezTo>
                    <a:cubicBezTo>
                      <a:pt x="37" y="6"/>
                      <a:pt x="36" y="3"/>
                      <a:pt x="36" y="2"/>
                    </a:cubicBezTo>
                    <a:cubicBezTo>
                      <a:pt x="34" y="2"/>
                      <a:pt x="33" y="2"/>
                      <a:pt x="32"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7" name="Freeform 647"/>
              <p:cNvSpPr>
                <a:spLocks/>
              </p:cNvSpPr>
              <p:nvPr/>
            </p:nvSpPr>
            <p:spPr bwMode="auto">
              <a:xfrm>
                <a:off x="7892871" y="3285453"/>
                <a:ext cx="222367" cy="215765"/>
              </a:xfrm>
              <a:custGeom>
                <a:avLst/>
                <a:gdLst>
                  <a:gd name="T0" fmla="*/ 37 w 57"/>
                  <a:gd name="T1" fmla="*/ 10 h 55"/>
                  <a:gd name="T2" fmla="*/ 41 w 57"/>
                  <a:gd name="T3" fmla="*/ 9 h 55"/>
                  <a:gd name="T4" fmla="*/ 43 w 57"/>
                  <a:gd name="T5" fmla="*/ 6 h 55"/>
                  <a:gd name="T6" fmla="*/ 45 w 57"/>
                  <a:gd name="T7" fmla="*/ 4 h 55"/>
                  <a:gd name="T8" fmla="*/ 45 w 57"/>
                  <a:gd name="T9" fmla="*/ 1 h 55"/>
                  <a:gd name="T10" fmla="*/ 41 w 57"/>
                  <a:gd name="T11" fmla="*/ 2 h 55"/>
                  <a:gd name="T12" fmla="*/ 36 w 57"/>
                  <a:gd name="T13" fmla="*/ 4 h 55"/>
                  <a:gd name="T14" fmla="*/ 27 w 57"/>
                  <a:gd name="T15" fmla="*/ 1 h 55"/>
                  <a:gd name="T16" fmla="*/ 22 w 57"/>
                  <a:gd name="T17" fmla="*/ 1 h 55"/>
                  <a:gd name="T18" fmla="*/ 19 w 57"/>
                  <a:gd name="T19" fmla="*/ 1 h 55"/>
                  <a:gd name="T20" fmla="*/ 18 w 57"/>
                  <a:gd name="T21" fmla="*/ 3 h 55"/>
                  <a:gd name="T22" fmla="*/ 17 w 57"/>
                  <a:gd name="T23" fmla="*/ 4 h 55"/>
                  <a:gd name="T24" fmla="*/ 15 w 57"/>
                  <a:gd name="T25" fmla="*/ 5 h 55"/>
                  <a:gd name="T26" fmla="*/ 13 w 57"/>
                  <a:gd name="T27" fmla="*/ 5 h 55"/>
                  <a:gd name="T28" fmla="*/ 12 w 57"/>
                  <a:gd name="T29" fmla="*/ 4 h 55"/>
                  <a:gd name="T30" fmla="*/ 11 w 57"/>
                  <a:gd name="T31" fmla="*/ 8 h 55"/>
                  <a:gd name="T32" fmla="*/ 9 w 57"/>
                  <a:gd name="T33" fmla="*/ 5 h 55"/>
                  <a:gd name="T34" fmla="*/ 5 w 57"/>
                  <a:gd name="T35" fmla="*/ 7 h 55"/>
                  <a:gd name="T36" fmla="*/ 0 w 57"/>
                  <a:gd name="T37" fmla="*/ 7 h 55"/>
                  <a:gd name="T38" fmla="*/ 1 w 57"/>
                  <a:gd name="T39" fmla="*/ 10 h 55"/>
                  <a:gd name="T40" fmla="*/ 0 w 57"/>
                  <a:gd name="T41" fmla="*/ 14 h 55"/>
                  <a:gd name="T42" fmla="*/ 2 w 57"/>
                  <a:gd name="T43" fmla="*/ 18 h 55"/>
                  <a:gd name="T44" fmla="*/ 4 w 57"/>
                  <a:gd name="T45" fmla="*/ 21 h 55"/>
                  <a:gd name="T46" fmla="*/ 12 w 57"/>
                  <a:gd name="T47" fmla="*/ 17 h 55"/>
                  <a:gd name="T48" fmla="*/ 15 w 57"/>
                  <a:gd name="T49" fmla="*/ 19 h 55"/>
                  <a:gd name="T50" fmla="*/ 17 w 57"/>
                  <a:gd name="T51" fmla="*/ 22 h 55"/>
                  <a:gd name="T52" fmla="*/ 18 w 57"/>
                  <a:gd name="T53" fmla="*/ 25 h 55"/>
                  <a:gd name="T54" fmla="*/ 21 w 57"/>
                  <a:gd name="T55" fmla="*/ 28 h 55"/>
                  <a:gd name="T56" fmla="*/ 28 w 57"/>
                  <a:gd name="T57" fmla="*/ 33 h 55"/>
                  <a:gd name="T58" fmla="*/ 33 w 57"/>
                  <a:gd name="T59" fmla="*/ 36 h 55"/>
                  <a:gd name="T60" fmla="*/ 42 w 57"/>
                  <a:gd name="T61" fmla="*/ 42 h 55"/>
                  <a:gd name="T62" fmla="*/ 45 w 57"/>
                  <a:gd name="T63" fmla="*/ 48 h 55"/>
                  <a:gd name="T64" fmla="*/ 43 w 57"/>
                  <a:gd name="T65" fmla="*/ 55 h 55"/>
                  <a:gd name="T66" fmla="*/ 49 w 57"/>
                  <a:gd name="T67" fmla="*/ 48 h 55"/>
                  <a:gd name="T68" fmla="*/ 47 w 57"/>
                  <a:gd name="T69" fmla="*/ 45 h 55"/>
                  <a:gd name="T70" fmla="*/ 50 w 57"/>
                  <a:gd name="T71" fmla="*/ 40 h 55"/>
                  <a:gd name="T72" fmla="*/ 53 w 57"/>
                  <a:gd name="T73" fmla="*/ 41 h 55"/>
                  <a:gd name="T74" fmla="*/ 55 w 57"/>
                  <a:gd name="T75" fmla="*/ 44 h 55"/>
                  <a:gd name="T76" fmla="*/ 53 w 57"/>
                  <a:gd name="T77" fmla="*/ 39 h 55"/>
                  <a:gd name="T78" fmla="*/ 44 w 57"/>
                  <a:gd name="T79" fmla="*/ 35 h 55"/>
                  <a:gd name="T80" fmla="*/ 44 w 57"/>
                  <a:gd name="T81" fmla="*/ 32 h 55"/>
                  <a:gd name="T82" fmla="*/ 39 w 57"/>
                  <a:gd name="T83" fmla="*/ 31 h 55"/>
                  <a:gd name="T84" fmla="*/ 35 w 57"/>
                  <a:gd name="T85" fmla="*/ 26 h 55"/>
                  <a:gd name="T86" fmla="*/ 32 w 57"/>
                  <a:gd name="T87" fmla="*/ 21 h 55"/>
                  <a:gd name="T88" fmla="*/ 27 w 57"/>
                  <a:gd name="T89" fmla="*/ 17 h 55"/>
                  <a:gd name="T90" fmla="*/ 27 w 57"/>
                  <a:gd name="T91" fmla="*/ 15 h 55"/>
                  <a:gd name="T92" fmla="*/ 28 w 57"/>
                  <a:gd name="T93" fmla="*/ 12 h 55"/>
                  <a:gd name="T94" fmla="*/ 30 w 57"/>
                  <a:gd name="T95" fmla="*/ 9 h 55"/>
                  <a:gd name="T96" fmla="*/ 32 w 57"/>
                  <a:gd name="T97" fmla="*/ 8 h 55"/>
                  <a:gd name="T98" fmla="*/ 34 w 57"/>
                  <a:gd name="T99" fmla="*/ 10 h 55"/>
                  <a:gd name="T100" fmla="*/ 37 w 57"/>
                  <a:gd name="T101" fmla="*/ 10 h 55"/>
                  <a:gd name="T102" fmla="*/ 37 w 57"/>
                  <a:gd name="T103"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 h="55">
                    <a:moveTo>
                      <a:pt x="37" y="10"/>
                    </a:moveTo>
                    <a:cubicBezTo>
                      <a:pt x="38" y="9"/>
                      <a:pt x="40" y="10"/>
                      <a:pt x="41" y="9"/>
                    </a:cubicBezTo>
                    <a:cubicBezTo>
                      <a:pt x="43" y="8"/>
                      <a:pt x="42" y="7"/>
                      <a:pt x="43" y="6"/>
                    </a:cubicBezTo>
                    <a:cubicBezTo>
                      <a:pt x="43" y="5"/>
                      <a:pt x="44" y="4"/>
                      <a:pt x="45" y="4"/>
                    </a:cubicBezTo>
                    <a:cubicBezTo>
                      <a:pt x="46" y="3"/>
                      <a:pt x="45" y="3"/>
                      <a:pt x="45" y="1"/>
                    </a:cubicBezTo>
                    <a:cubicBezTo>
                      <a:pt x="44" y="2"/>
                      <a:pt x="43" y="2"/>
                      <a:pt x="41" y="2"/>
                    </a:cubicBezTo>
                    <a:cubicBezTo>
                      <a:pt x="39" y="2"/>
                      <a:pt x="37" y="5"/>
                      <a:pt x="36" y="4"/>
                    </a:cubicBezTo>
                    <a:cubicBezTo>
                      <a:pt x="33" y="3"/>
                      <a:pt x="28" y="4"/>
                      <a:pt x="27" y="1"/>
                    </a:cubicBezTo>
                    <a:cubicBezTo>
                      <a:pt x="26" y="0"/>
                      <a:pt x="23" y="1"/>
                      <a:pt x="22" y="1"/>
                    </a:cubicBezTo>
                    <a:cubicBezTo>
                      <a:pt x="20" y="3"/>
                      <a:pt x="20" y="1"/>
                      <a:pt x="19" y="1"/>
                    </a:cubicBezTo>
                    <a:cubicBezTo>
                      <a:pt x="18" y="1"/>
                      <a:pt x="18" y="3"/>
                      <a:pt x="18" y="3"/>
                    </a:cubicBezTo>
                    <a:cubicBezTo>
                      <a:pt x="18" y="3"/>
                      <a:pt x="17" y="4"/>
                      <a:pt x="17" y="4"/>
                    </a:cubicBezTo>
                    <a:cubicBezTo>
                      <a:pt x="17" y="5"/>
                      <a:pt x="16" y="5"/>
                      <a:pt x="15" y="5"/>
                    </a:cubicBezTo>
                    <a:cubicBezTo>
                      <a:pt x="15" y="5"/>
                      <a:pt x="14" y="5"/>
                      <a:pt x="13" y="5"/>
                    </a:cubicBezTo>
                    <a:cubicBezTo>
                      <a:pt x="13" y="5"/>
                      <a:pt x="13" y="5"/>
                      <a:pt x="12" y="4"/>
                    </a:cubicBezTo>
                    <a:cubicBezTo>
                      <a:pt x="12" y="4"/>
                      <a:pt x="11" y="7"/>
                      <a:pt x="11" y="8"/>
                    </a:cubicBezTo>
                    <a:cubicBezTo>
                      <a:pt x="11" y="9"/>
                      <a:pt x="9" y="6"/>
                      <a:pt x="9" y="5"/>
                    </a:cubicBezTo>
                    <a:cubicBezTo>
                      <a:pt x="7" y="4"/>
                      <a:pt x="6" y="7"/>
                      <a:pt x="5" y="7"/>
                    </a:cubicBezTo>
                    <a:cubicBezTo>
                      <a:pt x="3" y="7"/>
                      <a:pt x="1" y="7"/>
                      <a:pt x="0" y="7"/>
                    </a:cubicBezTo>
                    <a:cubicBezTo>
                      <a:pt x="0" y="8"/>
                      <a:pt x="1" y="9"/>
                      <a:pt x="1" y="10"/>
                    </a:cubicBezTo>
                    <a:cubicBezTo>
                      <a:pt x="1" y="12"/>
                      <a:pt x="0" y="12"/>
                      <a:pt x="0" y="14"/>
                    </a:cubicBezTo>
                    <a:cubicBezTo>
                      <a:pt x="0" y="15"/>
                      <a:pt x="0" y="18"/>
                      <a:pt x="2" y="18"/>
                    </a:cubicBezTo>
                    <a:cubicBezTo>
                      <a:pt x="3" y="19"/>
                      <a:pt x="4" y="18"/>
                      <a:pt x="4" y="21"/>
                    </a:cubicBezTo>
                    <a:cubicBezTo>
                      <a:pt x="6" y="20"/>
                      <a:pt x="10" y="16"/>
                      <a:pt x="12" y="17"/>
                    </a:cubicBezTo>
                    <a:cubicBezTo>
                      <a:pt x="13" y="18"/>
                      <a:pt x="14" y="19"/>
                      <a:pt x="15" y="19"/>
                    </a:cubicBezTo>
                    <a:cubicBezTo>
                      <a:pt x="16" y="19"/>
                      <a:pt x="17" y="21"/>
                      <a:pt x="17" y="22"/>
                    </a:cubicBezTo>
                    <a:cubicBezTo>
                      <a:pt x="18" y="23"/>
                      <a:pt x="18" y="24"/>
                      <a:pt x="18" y="25"/>
                    </a:cubicBezTo>
                    <a:cubicBezTo>
                      <a:pt x="19" y="26"/>
                      <a:pt x="20" y="27"/>
                      <a:pt x="21" y="28"/>
                    </a:cubicBezTo>
                    <a:cubicBezTo>
                      <a:pt x="23" y="29"/>
                      <a:pt x="25" y="31"/>
                      <a:pt x="28" y="33"/>
                    </a:cubicBezTo>
                    <a:cubicBezTo>
                      <a:pt x="30" y="35"/>
                      <a:pt x="31" y="35"/>
                      <a:pt x="33" y="36"/>
                    </a:cubicBezTo>
                    <a:cubicBezTo>
                      <a:pt x="36" y="38"/>
                      <a:pt x="38" y="41"/>
                      <a:pt x="42" y="42"/>
                    </a:cubicBezTo>
                    <a:cubicBezTo>
                      <a:pt x="44" y="43"/>
                      <a:pt x="44" y="46"/>
                      <a:pt x="45" y="48"/>
                    </a:cubicBezTo>
                    <a:cubicBezTo>
                      <a:pt x="45" y="50"/>
                      <a:pt x="42" y="52"/>
                      <a:pt x="43" y="55"/>
                    </a:cubicBezTo>
                    <a:cubicBezTo>
                      <a:pt x="43" y="54"/>
                      <a:pt x="49" y="49"/>
                      <a:pt x="49" y="48"/>
                    </a:cubicBezTo>
                    <a:cubicBezTo>
                      <a:pt x="50" y="47"/>
                      <a:pt x="47" y="45"/>
                      <a:pt x="47" y="45"/>
                    </a:cubicBezTo>
                    <a:cubicBezTo>
                      <a:pt x="45" y="43"/>
                      <a:pt x="49" y="39"/>
                      <a:pt x="50" y="40"/>
                    </a:cubicBezTo>
                    <a:cubicBezTo>
                      <a:pt x="51" y="41"/>
                      <a:pt x="52" y="41"/>
                      <a:pt x="53" y="41"/>
                    </a:cubicBezTo>
                    <a:cubicBezTo>
                      <a:pt x="54" y="42"/>
                      <a:pt x="54" y="43"/>
                      <a:pt x="55" y="44"/>
                    </a:cubicBezTo>
                    <a:cubicBezTo>
                      <a:pt x="57" y="44"/>
                      <a:pt x="54" y="40"/>
                      <a:pt x="53" y="39"/>
                    </a:cubicBezTo>
                    <a:cubicBezTo>
                      <a:pt x="51" y="37"/>
                      <a:pt x="47" y="37"/>
                      <a:pt x="44" y="35"/>
                    </a:cubicBezTo>
                    <a:cubicBezTo>
                      <a:pt x="43" y="34"/>
                      <a:pt x="46" y="32"/>
                      <a:pt x="44" y="32"/>
                    </a:cubicBezTo>
                    <a:cubicBezTo>
                      <a:pt x="43" y="31"/>
                      <a:pt x="41" y="32"/>
                      <a:pt x="39" y="31"/>
                    </a:cubicBezTo>
                    <a:cubicBezTo>
                      <a:pt x="37" y="30"/>
                      <a:pt x="36" y="28"/>
                      <a:pt x="35" y="26"/>
                    </a:cubicBezTo>
                    <a:cubicBezTo>
                      <a:pt x="34" y="24"/>
                      <a:pt x="34" y="22"/>
                      <a:pt x="32" y="21"/>
                    </a:cubicBezTo>
                    <a:cubicBezTo>
                      <a:pt x="31" y="20"/>
                      <a:pt x="27" y="19"/>
                      <a:pt x="27" y="17"/>
                    </a:cubicBezTo>
                    <a:cubicBezTo>
                      <a:pt x="27" y="16"/>
                      <a:pt x="27" y="15"/>
                      <a:pt x="27" y="15"/>
                    </a:cubicBezTo>
                    <a:cubicBezTo>
                      <a:pt x="28" y="13"/>
                      <a:pt x="28" y="13"/>
                      <a:pt x="28" y="12"/>
                    </a:cubicBezTo>
                    <a:cubicBezTo>
                      <a:pt x="27" y="9"/>
                      <a:pt x="30" y="10"/>
                      <a:pt x="30" y="9"/>
                    </a:cubicBezTo>
                    <a:cubicBezTo>
                      <a:pt x="31" y="8"/>
                      <a:pt x="32" y="8"/>
                      <a:pt x="32" y="8"/>
                    </a:cubicBezTo>
                    <a:cubicBezTo>
                      <a:pt x="34" y="8"/>
                      <a:pt x="34" y="9"/>
                      <a:pt x="34" y="10"/>
                    </a:cubicBezTo>
                    <a:cubicBezTo>
                      <a:pt x="35" y="10"/>
                      <a:pt x="36" y="10"/>
                      <a:pt x="37" y="10"/>
                    </a:cubicBezTo>
                    <a:cubicBezTo>
                      <a:pt x="37" y="9"/>
                      <a:pt x="36" y="10"/>
                      <a:pt x="37"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8" name="Freeform 648"/>
              <p:cNvSpPr>
                <a:spLocks/>
              </p:cNvSpPr>
              <p:nvPr/>
            </p:nvSpPr>
            <p:spPr bwMode="auto">
              <a:xfrm>
                <a:off x="8022030" y="3297440"/>
                <a:ext cx="105191" cy="98560"/>
              </a:xfrm>
              <a:custGeom>
                <a:avLst/>
                <a:gdLst>
                  <a:gd name="T0" fmla="*/ 12 w 27"/>
                  <a:gd name="T1" fmla="*/ 10 h 25"/>
                  <a:gd name="T2" fmla="*/ 21 w 27"/>
                  <a:gd name="T3" fmla="*/ 9 h 25"/>
                  <a:gd name="T4" fmla="*/ 27 w 27"/>
                  <a:gd name="T5" fmla="*/ 11 h 25"/>
                  <a:gd name="T6" fmla="*/ 25 w 27"/>
                  <a:gd name="T7" fmla="*/ 4 h 25"/>
                  <a:gd name="T8" fmla="*/ 17 w 27"/>
                  <a:gd name="T9" fmla="*/ 3 h 25"/>
                  <a:gd name="T10" fmla="*/ 13 w 27"/>
                  <a:gd name="T11" fmla="*/ 0 h 25"/>
                  <a:gd name="T12" fmla="*/ 11 w 27"/>
                  <a:gd name="T13" fmla="*/ 2 h 25"/>
                  <a:gd name="T14" fmla="*/ 6 w 27"/>
                  <a:gd name="T15" fmla="*/ 7 h 25"/>
                  <a:gd name="T16" fmla="*/ 1 w 27"/>
                  <a:gd name="T17" fmla="*/ 7 h 25"/>
                  <a:gd name="T18" fmla="*/ 1 w 27"/>
                  <a:gd name="T19" fmla="*/ 11 h 25"/>
                  <a:gd name="T20" fmla="*/ 3 w 27"/>
                  <a:gd name="T21" fmla="*/ 10 h 25"/>
                  <a:gd name="T22" fmla="*/ 4 w 27"/>
                  <a:gd name="T23" fmla="*/ 13 h 25"/>
                  <a:gd name="T24" fmla="*/ 6 w 27"/>
                  <a:gd name="T25" fmla="*/ 10 h 25"/>
                  <a:gd name="T26" fmla="*/ 11 w 27"/>
                  <a:gd name="T27" fmla="*/ 17 h 25"/>
                  <a:gd name="T28" fmla="*/ 23 w 27"/>
                  <a:gd name="T29" fmla="*/ 25 h 25"/>
                  <a:gd name="T30" fmla="*/ 21 w 27"/>
                  <a:gd name="T31" fmla="*/ 22 h 25"/>
                  <a:gd name="T32" fmla="*/ 16 w 27"/>
                  <a:gd name="T33" fmla="*/ 19 h 25"/>
                  <a:gd name="T34" fmla="*/ 12 w 27"/>
                  <a:gd name="T35"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12" y="10"/>
                    </a:moveTo>
                    <a:cubicBezTo>
                      <a:pt x="15" y="10"/>
                      <a:pt x="18" y="8"/>
                      <a:pt x="21" y="9"/>
                    </a:cubicBezTo>
                    <a:cubicBezTo>
                      <a:pt x="23" y="9"/>
                      <a:pt x="25" y="10"/>
                      <a:pt x="27" y="11"/>
                    </a:cubicBezTo>
                    <a:cubicBezTo>
                      <a:pt x="26" y="9"/>
                      <a:pt x="26" y="7"/>
                      <a:pt x="25" y="4"/>
                    </a:cubicBezTo>
                    <a:cubicBezTo>
                      <a:pt x="22" y="6"/>
                      <a:pt x="19" y="4"/>
                      <a:pt x="17" y="3"/>
                    </a:cubicBezTo>
                    <a:cubicBezTo>
                      <a:pt x="15" y="2"/>
                      <a:pt x="14" y="2"/>
                      <a:pt x="13" y="0"/>
                    </a:cubicBezTo>
                    <a:cubicBezTo>
                      <a:pt x="13" y="0"/>
                      <a:pt x="11" y="1"/>
                      <a:pt x="11" y="2"/>
                    </a:cubicBezTo>
                    <a:cubicBezTo>
                      <a:pt x="9" y="3"/>
                      <a:pt x="10" y="8"/>
                      <a:pt x="6" y="7"/>
                    </a:cubicBezTo>
                    <a:cubicBezTo>
                      <a:pt x="4" y="6"/>
                      <a:pt x="2" y="7"/>
                      <a:pt x="1" y="7"/>
                    </a:cubicBezTo>
                    <a:cubicBezTo>
                      <a:pt x="0" y="8"/>
                      <a:pt x="1" y="11"/>
                      <a:pt x="1" y="11"/>
                    </a:cubicBezTo>
                    <a:cubicBezTo>
                      <a:pt x="1" y="11"/>
                      <a:pt x="3" y="10"/>
                      <a:pt x="3" y="10"/>
                    </a:cubicBezTo>
                    <a:cubicBezTo>
                      <a:pt x="4" y="10"/>
                      <a:pt x="4" y="12"/>
                      <a:pt x="4" y="13"/>
                    </a:cubicBezTo>
                    <a:cubicBezTo>
                      <a:pt x="4" y="11"/>
                      <a:pt x="5" y="8"/>
                      <a:pt x="6" y="10"/>
                    </a:cubicBezTo>
                    <a:cubicBezTo>
                      <a:pt x="7" y="13"/>
                      <a:pt x="9" y="15"/>
                      <a:pt x="11" y="17"/>
                    </a:cubicBezTo>
                    <a:cubicBezTo>
                      <a:pt x="14" y="20"/>
                      <a:pt x="19" y="22"/>
                      <a:pt x="23" y="25"/>
                    </a:cubicBezTo>
                    <a:cubicBezTo>
                      <a:pt x="23" y="23"/>
                      <a:pt x="23" y="23"/>
                      <a:pt x="21" y="22"/>
                    </a:cubicBezTo>
                    <a:cubicBezTo>
                      <a:pt x="19" y="21"/>
                      <a:pt x="17" y="20"/>
                      <a:pt x="16" y="19"/>
                    </a:cubicBezTo>
                    <a:cubicBezTo>
                      <a:pt x="14" y="17"/>
                      <a:pt x="9" y="10"/>
                      <a:pt x="12"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49" name="Freeform 649"/>
              <p:cNvSpPr>
                <a:spLocks/>
              </p:cNvSpPr>
              <p:nvPr/>
            </p:nvSpPr>
            <p:spPr bwMode="auto">
              <a:xfrm>
                <a:off x="7662515" y="3184230"/>
                <a:ext cx="258318" cy="222424"/>
              </a:xfrm>
              <a:custGeom>
                <a:avLst/>
                <a:gdLst>
                  <a:gd name="T0" fmla="*/ 59 w 66"/>
                  <a:gd name="T1" fmla="*/ 31 h 57"/>
                  <a:gd name="T2" fmla="*/ 56 w 66"/>
                  <a:gd name="T3" fmla="*/ 30 h 57"/>
                  <a:gd name="T4" fmla="*/ 60 w 66"/>
                  <a:gd name="T5" fmla="*/ 24 h 57"/>
                  <a:gd name="T6" fmla="*/ 63 w 66"/>
                  <a:gd name="T7" fmla="*/ 23 h 57"/>
                  <a:gd name="T8" fmla="*/ 65 w 66"/>
                  <a:gd name="T9" fmla="*/ 15 h 57"/>
                  <a:gd name="T10" fmla="*/ 60 w 66"/>
                  <a:gd name="T11" fmla="*/ 13 h 57"/>
                  <a:gd name="T12" fmla="*/ 57 w 66"/>
                  <a:gd name="T13" fmla="*/ 11 h 57"/>
                  <a:gd name="T14" fmla="*/ 55 w 66"/>
                  <a:gd name="T15" fmla="*/ 11 h 57"/>
                  <a:gd name="T16" fmla="*/ 48 w 66"/>
                  <a:gd name="T17" fmla="*/ 7 h 57"/>
                  <a:gd name="T18" fmla="*/ 43 w 66"/>
                  <a:gd name="T19" fmla="*/ 5 h 57"/>
                  <a:gd name="T20" fmla="*/ 38 w 66"/>
                  <a:gd name="T21" fmla="*/ 1 h 57"/>
                  <a:gd name="T22" fmla="*/ 34 w 66"/>
                  <a:gd name="T23" fmla="*/ 1 h 57"/>
                  <a:gd name="T24" fmla="*/ 33 w 66"/>
                  <a:gd name="T25" fmla="*/ 5 h 57"/>
                  <a:gd name="T26" fmla="*/ 30 w 66"/>
                  <a:gd name="T27" fmla="*/ 8 h 57"/>
                  <a:gd name="T28" fmla="*/ 26 w 66"/>
                  <a:gd name="T29" fmla="*/ 10 h 57"/>
                  <a:gd name="T30" fmla="*/ 24 w 66"/>
                  <a:gd name="T31" fmla="*/ 12 h 57"/>
                  <a:gd name="T32" fmla="*/ 20 w 66"/>
                  <a:gd name="T33" fmla="*/ 11 h 57"/>
                  <a:gd name="T34" fmla="*/ 16 w 66"/>
                  <a:gd name="T35" fmla="*/ 10 h 57"/>
                  <a:gd name="T36" fmla="*/ 16 w 66"/>
                  <a:gd name="T37" fmla="*/ 16 h 57"/>
                  <a:gd name="T38" fmla="*/ 9 w 66"/>
                  <a:gd name="T39" fmla="*/ 15 h 57"/>
                  <a:gd name="T40" fmla="*/ 1 w 66"/>
                  <a:gd name="T41" fmla="*/ 17 h 57"/>
                  <a:gd name="T42" fmla="*/ 2 w 66"/>
                  <a:gd name="T43" fmla="*/ 19 h 57"/>
                  <a:gd name="T44" fmla="*/ 4 w 66"/>
                  <a:gd name="T45" fmla="*/ 21 h 57"/>
                  <a:gd name="T46" fmla="*/ 15 w 66"/>
                  <a:gd name="T47" fmla="*/ 25 h 57"/>
                  <a:gd name="T48" fmla="*/ 14 w 66"/>
                  <a:gd name="T49" fmla="*/ 28 h 57"/>
                  <a:gd name="T50" fmla="*/ 19 w 66"/>
                  <a:gd name="T51" fmla="*/ 31 h 57"/>
                  <a:gd name="T52" fmla="*/ 20 w 66"/>
                  <a:gd name="T53" fmla="*/ 35 h 57"/>
                  <a:gd name="T54" fmla="*/ 22 w 66"/>
                  <a:gd name="T55" fmla="*/ 38 h 57"/>
                  <a:gd name="T56" fmla="*/ 19 w 66"/>
                  <a:gd name="T57" fmla="*/ 36 h 57"/>
                  <a:gd name="T58" fmla="*/ 16 w 66"/>
                  <a:gd name="T59" fmla="*/ 49 h 57"/>
                  <a:gd name="T60" fmla="*/ 27 w 66"/>
                  <a:gd name="T61" fmla="*/ 53 h 57"/>
                  <a:gd name="T62" fmla="*/ 30 w 66"/>
                  <a:gd name="T63" fmla="*/ 53 h 57"/>
                  <a:gd name="T64" fmla="*/ 33 w 66"/>
                  <a:gd name="T65" fmla="*/ 55 h 57"/>
                  <a:gd name="T66" fmla="*/ 40 w 66"/>
                  <a:gd name="T67" fmla="*/ 54 h 57"/>
                  <a:gd name="T68" fmla="*/ 47 w 66"/>
                  <a:gd name="T69" fmla="*/ 48 h 57"/>
                  <a:gd name="T70" fmla="*/ 57 w 66"/>
                  <a:gd name="T71" fmla="*/ 50 h 57"/>
                  <a:gd name="T72" fmla="*/ 62 w 66"/>
                  <a:gd name="T73" fmla="*/ 47 h 57"/>
                  <a:gd name="T74" fmla="*/ 62 w 66"/>
                  <a:gd name="T75" fmla="*/ 45 h 57"/>
                  <a:gd name="T76" fmla="*/ 59 w 66"/>
                  <a:gd name="T77" fmla="*/ 38 h 57"/>
                  <a:gd name="T78" fmla="*/ 59 w 66"/>
                  <a:gd name="T79" fmla="*/ 34 h 57"/>
                  <a:gd name="T80" fmla="*/ 59 w 66"/>
                  <a:gd name="T81" fmla="*/ 31 h 57"/>
                  <a:gd name="T82" fmla="*/ 59 w 66"/>
                  <a:gd name="T83" fmla="*/ 3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6" h="57">
                    <a:moveTo>
                      <a:pt x="59" y="31"/>
                    </a:moveTo>
                    <a:cubicBezTo>
                      <a:pt x="58" y="29"/>
                      <a:pt x="55" y="33"/>
                      <a:pt x="56" y="30"/>
                    </a:cubicBezTo>
                    <a:cubicBezTo>
                      <a:pt x="56" y="29"/>
                      <a:pt x="59" y="24"/>
                      <a:pt x="60" y="24"/>
                    </a:cubicBezTo>
                    <a:cubicBezTo>
                      <a:pt x="61" y="23"/>
                      <a:pt x="62" y="25"/>
                      <a:pt x="63" y="23"/>
                    </a:cubicBezTo>
                    <a:cubicBezTo>
                      <a:pt x="64" y="20"/>
                      <a:pt x="63" y="18"/>
                      <a:pt x="65" y="15"/>
                    </a:cubicBezTo>
                    <a:cubicBezTo>
                      <a:pt x="66" y="13"/>
                      <a:pt x="61" y="13"/>
                      <a:pt x="60" y="13"/>
                    </a:cubicBezTo>
                    <a:cubicBezTo>
                      <a:pt x="58" y="13"/>
                      <a:pt x="57" y="12"/>
                      <a:pt x="57" y="11"/>
                    </a:cubicBezTo>
                    <a:cubicBezTo>
                      <a:pt x="56" y="11"/>
                      <a:pt x="55" y="11"/>
                      <a:pt x="55" y="11"/>
                    </a:cubicBezTo>
                    <a:cubicBezTo>
                      <a:pt x="53" y="11"/>
                      <a:pt x="48" y="9"/>
                      <a:pt x="48" y="7"/>
                    </a:cubicBezTo>
                    <a:cubicBezTo>
                      <a:pt x="47" y="10"/>
                      <a:pt x="44" y="5"/>
                      <a:pt x="43" y="5"/>
                    </a:cubicBezTo>
                    <a:cubicBezTo>
                      <a:pt x="41" y="4"/>
                      <a:pt x="39" y="3"/>
                      <a:pt x="38" y="1"/>
                    </a:cubicBezTo>
                    <a:cubicBezTo>
                      <a:pt x="37" y="0"/>
                      <a:pt x="35" y="0"/>
                      <a:pt x="34" y="1"/>
                    </a:cubicBezTo>
                    <a:cubicBezTo>
                      <a:pt x="33" y="2"/>
                      <a:pt x="32" y="4"/>
                      <a:pt x="33" y="5"/>
                    </a:cubicBezTo>
                    <a:cubicBezTo>
                      <a:pt x="33" y="6"/>
                      <a:pt x="31" y="7"/>
                      <a:pt x="30" y="8"/>
                    </a:cubicBezTo>
                    <a:cubicBezTo>
                      <a:pt x="29" y="8"/>
                      <a:pt x="27" y="8"/>
                      <a:pt x="26" y="10"/>
                    </a:cubicBezTo>
                    <a:cubicBezTo>
                      <a:pt x="26" y="11"/>
                      <a:pt x="25" y="12"/>
                      <a:pt x="24" y="12"/>
                    </a:cubicBezTo>
                    <a:cubicBezTo>
                      <a:pt x="22" y="12"/>
                      <a:pt x="21" y="12"/>
                      <a:pt x="20" y="11"/>
                    </a:cubicBezTo>
                    <a:cubicBezTo>
                      <a:pt x="18" y="11"/>
                      <a:pt x="18" y="10"/>
                      <a:pt x="16" y="10"/>
                    </a:cubicBezTo>
                    <a:cubicBezTo>
                      <a:pt x="14" y="9"/>
                      <a:pt x="20" y="16"/>
                      <a:pt x="16" y="16"/>
                    </a:cubicBezTo>
                    <a:cubicBezTo>
                      <a:pt x="13" y="16"/>
                      <a:pt x="11" y="17"/>
                      <a:pt x="9" y="15"/>
                    </a:cubicBezTo>
                    <a:cubicBezTo>
                      <a:pt x="8" y="14"/>
                      <a:pt x="1" y="16"/>
                      <a:pt x="1" y="17"/>
                    </a:cubicBezTo>
                    <a:cubicBezTo>
                      <a:pt x="1" y="18"/>
                      <a:pt x="4" y="18"/>
                      <a:pt x="2" y="19"/>
                    </a:cubicBezTo>
                    <a:cubicBezTo>
                      <a:pt x="0" y="20"/>
                      <a:pt x="3" y="21"/>
                      <a:pt x="4" y="21"/>
                    </a:cubicBezTo>
                    <a:cubicBezTo>
                      <a:pt x="6" y="22"/>
                      <a:pt x="15" y="23"/>
                      <a:pt x="15" y="25"/>
                    </a:cubicBezTo>
                    <a:cubicBezTo>
                      <a:pt x="15" y="26"/>
                      <a:pt x="13" y="26"/>
                      <a:pt x="14" y="28"/>
                    </a:cubicBezTo>
                    <a:cubicBezTo>
                      <a:pt x="16" y="30"/>
                      <a:pt x="17" y="30"/>
                      <a:pt x="19" y="31"/>
                    </a:cubicBezTo>
                    <a:cubicBezTo>
                      <a:pt x="21" y="32"/>
                      <a:pt x="18" y="34"/>
                      <a:pt x="20" y="35"/>
                    </a:cubicBezTo>
                    <a:cubicBezTo>
                      <a:pt x="20" y="35"/>
                      <a:pt x="22" y="38"/>
                      <a:pt x="22" y="38"/>
                    </a:cubicBezTo>
                    <a:cubicBezTo>
                      <a:pt x="21" y="39"/>
                      <a:pt x="20" y="36"/>
                      <a:pt x="19" y="36"/>
                    </a:cubicBezTo>
                    <a:cubicBezTo>
                      <a:pt x="18" y="36"/>
                      <a:pt x="19" y="48"/>
                      <a:pt x="16" y="49"/>
                    </a:cubicBezTo>
                    <a:cubicBezTo>
                      <a:pt x="19" y="51"/>
                      <a:pt x="23" y="54"/>
                      <a:pt x="27" y="53"/>
                    </a:cubicBezTo>
                    <a:cubicBezTo>
                      <a:pt x="28" y="53"/>
                      <a:pt x="29" y="52"/>
                      <a:pt x="30" y="53"/>
                    </a:cubicBezTo>
                    <a:cubicBezTo>
                      <a:pt x="31" y="53"/>
                      <a:pt x="32" y="54"/>
                      <a:pt x="33" y="55"/>
                    </a:cubicBezTo>
                    <a:cubicBezTo>
                      <a:pt x="35" y="56"/>
                      <a:pt x="41" y="57"/>
                      <a:pt x="40" y="54"/>
                    </a:cubicBezTo>
                    <a:cubicBezTo>
                      <a:pt x="39" y="49"/>
                      <a:pt x="44" y="47"/>
                      <a:pt x="47" y="48"/>
                    </a:cubicBezTo>
                    <a:cubicBezTo>
                      <a:pt x="51" y="49"/>
                      <a:pt x="53" y="52"/>
                      <a:pt x="57" y="50"/>
                    </a:cubicBezTo>
                    <a:cubicBezTo>
                      <a:pt x="59" y="49"/>
                      <a:pt x="60" y="48"/>
                      <a:pt x="62" y="47"/>
                    </a:cubicBezTo>
                    <a:cubicBezTo>
                      <a:pt x="62" y="47"/>
                      <a:pt x="64" y="45"/>
                      <a:pt x="62" y="45"/>
                    </a:cubicBezTo>
                    <a:cubicBezTo>
                      <a:pt x="60" y="44"/>
                      <a:pt x="58" y="40"/>
                      <a:pt x="59" y="38"/>
                    </a:cubicBezTo>
                    <a:cubicBezTo>
                      <a:pt x="61" y="36"/>
                      <a:pt x="60" y="36"/>
                      <a:pt x="59" y="34"/>
                    </a:cubicBezTo>
                    <a:cubicBezTo>
                      <a:pt x="59" y="33"/>
                      <a:pt x="59" y="32"/>
                      <a:pt x="59" y="31"/>
                    </a:cubicBezTo>
                    <a:cubicBezTo>
                      <a:pt x="58" y="30"/>
                      <a:pt x="59" y="32"/>
                      <a:pt x="59" y="31"/>
                    </a:cubicBezTo>
                    <a:close/>
                  </a:path>
                </a:pathLst>
              </a:custGeom>
              <a:noFill/>
              <a:ln w="9525"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0" name="Freeform 650"/>
              <p:cNvSpPr>
                <a:spLocks/>
              </p:cNvSpPr>
              <p:nvPr/>
            </p:nvSpPr>
            <p:spPr bwMode="auto">
              <a:xfrm>
                <a:off x="7876892" y="3270803"/>
                <a:ext cx="86550" cy="58602"/>
              </a:xfrm>
              <a:custGeom>
                <a:avLst/>
                <a:gdLst>
                  <a:gd name="T0" fmla="*/ 17 w 22"/>
                  <a:gd name="T1" fmla="*/ 1 h 15"/>
                  <a:gd name="T2" fmla="*/ 9 w 22"/>
                  <a:gd name="T3" fmla="*/ 1 h 15"/>
                  <a:gd name="T4" fmla="*/ 8 w 22"/>
                  <a:gd name="T5" fmla="*/ 2 h 15"/>
                  <a:gd name="T6" fmla="*/ 5 w 22"/>
                  <a:gd name="T7" fmla="*/ 2 h 15"/>
                  <a:gd name="T8" fmla="*/ 3 w 22"/>
                  <a:gd name="T9" fmla="*/ 5 h 15"/>
                  <a:gd name="T10" fmla="*/ 1 w 22"/>
                  <a:gd name="T11" fmla="*/ 9 h 15"/>
                  <a:gd name="T12" fmla="*/ 4 w 22"/>
                  <a:gd name="T13" fmla="*/ 10 h 15"/>
                  <a:gd name="T14" fmla="*/ 7 w 22"/>
                  <a:gd name="T15" fmla="*/ 11 h 15"/>
                  <a:gd name="T16" fmla="*/ 11 w 22"/>
                  <a:gd name="T17" fmla="*/ 10 h 15"/>
                  <a:gd name="T18" fmla="*/ 13 w 22"/>
                  <a:gd name="T19" fmla="*/ 10 h 15"/>
                  <a:gd name="T20" fmla="*/ 16 w 22"/>
                  <a:gd name="T21" fmla="*/ 8 h 15"/>
                  <a:gd name="T22" fmla="*/ 18 w 22"/>
                  <a:gd name="T23" fmla="*/ 9 h 15"/>
                  <a:gd name="T24" fmla="*/ 21 w 22"/>
                  <a:gd name="T25" fmla="*/ 8 h 15"/>
                  <a:gd name="T26" fmla="*/ 22 w 22"/>
                  <a:gd name="T27" fmla="*/ 5 h 15"/>
                  <a:gd name="T28" fmla="*/ 18 w 22"/>
                  <a:gd name="T29" fmla="*/ 4 h 15"/>
                  <a:gd name="T30" fmla="*/ 17 w 22"/>
                  <a:gd name="T31"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5">
                    <a:moveTo>
                      <a:pt x="17" y="1"/>
                    </a:moveTo>
                    <a:cubicBezTo>
                      <a:pt x="14" y="0"/>
                      <a:pt x="12" y="1"/>
                      <a:pt x="9" y="1"/>
                    </a:cubicBezTo>
                    <a:cubicBezTo>
                      <a:pt x="7" y="1"/>
                      <a:pt x="9" y="1"/>
                      <a:pt x="8" y="2"/>
                    </a:cubicBezTo>
                    <a:cubicBezTo>
                      <a:pt x="7" y="2"/>
                      <a:pt x="5" y="2"/>
                      <a:pt x="5" y="2"/>
                    </a:cubicBezTo>
                    <a:cubicBezTo>
                      <a:pt x="4" y="2"/>
                      <a:pt x="3" y="5"/>
                      <a:pt x="3" y="5"/>
                    </a:cubicBezTo>
                    <a:cubicBezTo>
                      <a:pt x="2" y="6"/>
                      <a:pt x="0" y="10"/>
                      <a:pt x="1" y="9"/>
                    </a:cubicBezTo>
                    <a:cubicBezTo>
                      <a:pt x="3" y="9"/>
                      <a:pt x="3" y="8"/>
                      <a:pt x="4" y="10"/>
                    </a:cubicBezTo>
                    <a:cubicBezTo>
                      <a:pt x="4" y="12"/>
                      <a:pt x="5" y="11"/>
                      <a:pt x="7" y="11"/>
                    </a:cubicBezTo>
                    <a:cubicBezTo>
                      <a:pt x="8" y="11"/>
                      <a:pt x="10" y="11"/>
                      <a:pt x="11" y="10"/>
                    </a:cubicBezTo>
                    <a:cubicBezTo>
                      <a:pt x="12" y="8"/>
                      <a:pt x="13" y="9"/>
                      <a:pt x="13" y="10"/>
                    </a:cubicBezTo>
                    <a:cubicBezTo>
                      <a:pt x="16" y="15"/>
                      <a:pt x="15" y="8"/>
                      <a:pt x="16" y="8"/>
                    </a:cubicBezTo>
                    <a:cubicBezTo>
                      <a:pt x="17" y="8"/>
                      <a:pt x="17" y="9"/>
                      <a:pt x="18" y="9"/>
                    </a:cubicBezTo>
                    <a:cubicBezTo>
                      <a:pt x="19" y="9"/>
                      <a:pt x="20" y="9"/>
                      <a:pt x="21" y="8"/>
                    </a:cubicBezTo>
                    <a:cubicBezTo>
                      <a:pt x="22" y="7"/>
                      <a:pt x="22" y="7"/>
                      <a:pt x="22" y="5"/>
                    </a:cubicBezTo>
                    <a:cubicBezTo>
                      <a:pt x="22" y="5"/>
                      <a:pt x="19" y="4"/>
                      <a:pt x="18" y="4"/>
                    </a:cubicBezTo>
                    <a:cubicBezTo>
                      <a:pt x="17" y="3"/>
                      <a:pt x="17" y="2"/>
                      <a:pt x="17"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1" name="Freeform 651"/>
              <p:cNvSpPr>
                <a:spLocks/>
              </p:cNvSpPr>
              <p:nvPr/>
            </p:nvSpPr>
            <p:spPr bwMode="auto">
              <a:xfrm>
                <a:off x="7803659" y="3176238"/>
                <a:ext cx="81224" cy="50611"/>
              </a:xfrm>
              <a:custGeom>
                <a:avLst/>
                <a:gdLst>
                  <a:gd name="T0" fmla="*/ 19 w 21"/>
                  <a:gd name="T1" fmla="*/ 9 h 13"/>
                  <a:gd name="T2" fmla="*/ 20 w 21"/>
                  <a:gd name="T3" fmla="*/ 6 h 13"/>
                  <a:gd name="T4" fmla="*/ 18 w 21"/>
                  <a:gd name="T5" fmla="*/ 3 h 13"/>
                  <a:gd name="T6" fmla="*/ 13 w 21"/>
                  <a:gd name="T7" fmla="*/ 0 h 13"/>
                  <a:gd name="T8" fmla="*/ 8 w 21"/>
                  <a:gd name="T9" fmla="*/ 1 h 13"/>
                  <a:gd name="T10" fmla="*/ 3 w 21"/>
                  <a:gd name="T11" fmla="*/ 1 h 13"/>
                  <a:gd name="T12" fmla="*/ 5 w 21"/>
                  <a:gd name="T13" fmla="*/ 6 h 13"/>
                  <a:gd name="T14" fmla="*/ 10 w 21"/>
                  <a:gd name="T15" fmla="*/ 9 h 13"/>
                  <a:gd name="T16" fmla="*/ 12 w 21"/>
                  <a:gd name="T17" fmla="*/ 9 h 13"/>
                  <a:gd name="T18" fmla="*/ 18 w 21"/>
                  <a:gd name="T19" fmla="*/ 13 h 13"/>
                  <a:gd name="T20" fmla="*/ 19 w 21"/>
                  <a:gd name="T21" fmla="*/ 9 h 13"/>
                  <a:gd name="T22" fmla="*/ 19 w 21"/>
                  <a:gd name="T23"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3">
                    <a:moveTo>
                      <a:pt x="19" y="9"/>
                    </a:moveTo>
                    <a:cubicBezTo>
                      <a:pt x="18" y="9"/>
                      <a:pt x="21" y="7"/>
                      <a:pt x="20" y="6"/>
                    </a:cubicBezTo>
                    <a:cubicBezTo>
                      <a:pt x="20" y="5"/>
                      <a:pt x="19" y="3"/>
                      <a:pt x="18" y="3"/>
                    </a:cubicBezTo>
                    <a:cubicBezTo>
                      <a:pt x="17" y="2"/>
                      <a:pt x="15" y="0"/>
                      <a:pt x="13" y="0"/>
                    </a:cubicBezTo>
                    <a:cubicBezTo>
                      <a:pt x="11" y="0"/>
                      <a:pt x="10" y="1"/>
                      <a:pt x="8" y="1"/>
                    </a:cubicBezTo>
                    <a:cubicBezTo>
                      <a:pt x="6" y="1"/>
                      <a:pt x="5" y="0"/>
                      <a:pt x="3" y="1"/>
                    </a:cubicBezTo>
                    <a:cubicBezTo>
                      <a:pt x="0" y="3"/>
                      <a:pt x="3" y="5"/>
                      <a:pt x="5" y="6"/>
                    </a:cubicBezTo>
                    <a:cubicBezTo>
                      <a:pt x="7" y="7"/>
                      <a:pt x="8" y="7"/>
                      <a:pt x="10" y="9"/>
                    </a:cubicBezTo>
                    <a:cubicBezTo>
                      <a:pt x="10" y="10"/>
                      <a:pt x="12" y="10"/>
                      <a:pt x="12" y="9"/>
                    </a:cubicBezTo>
                    <a:cubicBezTo>
                      <a:pt x="12" y="10"/>
                      <a:pt x="17" y="13"/>
                      <a:pt x="18" y="13"/>
                    </a:cubicBezTo>
                    <a:cubicBezTo>
                      <a:pt x="18" y="11"/>
                      <a:pt x="18" y="10"/>
                      <a:pt x="19" y="9"/>
                    </a:cubicBezTo>
                    <a:cubicBezTo>
                      <a:pt x="19" y="9"/>
                      <a:pt x="17" y="10"/>
                      <a:pt x="19" y="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2" name="Freeform 652"/>
              <p:cNvSpPr>
                <a:spLocks/>
              </p:cNvSpPr>
              <p:nvPr/>
            </p:nvSpPr>
            <p:spPr bwMode="auto">
              <a:xfrm>
                <a:off x="7870235" y="3212199"/>
                <a:ext cx="14647" cy="14651"/>
              </a:xfrm>
              <a:custGeom>
                <a:avLst/>
                <a:gdLst>
                  <a:gd name="T0" fmla="*/ 2 w 4"/>
                  <a:gd name="T1" fmla="*/ 0 h 4"/>
                  <a:gd name="T2" fmla="*/ 1 w 4"/>
                  <a:gd name="T3" fmla="*/ 3 h 4"/>
                  <a:gd name="T4" fmla="*/ 4 w 4"/>
                  <a:gd name="T5" fmla="*/ 4 h 4"/>
                  <a:gd name="T6" fmla="*/ 2 w 4"/>
                  <a:gd name="T7" fmla="*/ 0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1" y="0"/>
                      <a:pt x="1" y="2"/>
                      <a:pt x="1" y="3"/>
                    </a:cubicBezTo>
                    <a:cubicBezTo>
                      <a:pt x="1" y="4"/>
                      <a:pt x="3" y="4"/>
                      <a:pt x="4" y="4"/>
                    </a:cubicBezTo>
                    <a:cubicBezTo>
                      <a:pt x="4" y="2"/>
                      <a:pt x="4" y="1"/>
                      <a:pt x="2" y="0"/>
                    </a:cubicBezTo>
                    <a:cubicBezTo>
                      <a:pt x="0" y="1"/>
                      <a:pt x="3" y="1"/>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3" name="Freeform 653"/>
              <p:cNvSpPr>
                <a:spLocks/>
              </p:cNvSpPr>
              <p:nvPr/>
            </p:nvSpPr>
            <p:spPr bwMode="auto">
              <a:xfrm>
                <a:off x="7822300" y="3121631"/>
                <a:ext cx="78562" cy="70591"/>
              </a:xfrm>
              <a:custGeom>
                <a:avLst/>
                <a:gdLst>
                  <a:gd name="T0" fmla="*/ 5 w 20"/>
                  <a:gd name="T1" fmla="*/ 14 h 18"/>
                  <a:gd name="T2" fmla="*/ 14 w 20"/>
                  <a:gd name="T3" fmla="*/ 18 h 18"/>
                  <a:gd name="T4" fmla="*/ 14 w 20"/>
                  <a:gd name="T5" fmla="*/ 13 h 18"/>
                  <a:gd name="T6" fmla="*/ 17 w 20"/>
                  <a:gd name="T7" fmla="*/ 11 h 18"/>
                  <a:gd name="T8" fmla="*/ 18 w 20"/>
                  <a:gd name="T9" fmla="*/ 6 h 18"/>
                  <a:gd name="T10" fmla="*/ 20 w 20"/>
                  <a:gd name="T11" fmla="*/ 5 h 18"/>
                  <a:gd name="T12" fmla="*/ 19 w 20"/>
                  <a:gd name="T13" fmla="*/ 0 h 18"/>
                  <a:gd name="T14" fmla="*/ 15 w 20"/>
                  <a:gd name="T15" fmla="*/ 1 h 18"/>
                  <a:gd name="T16" fmla="*/ 10 w 20"/>
                  <a:gd name="T17" fmla="*/ 3 h 18"/>
                  <a:gd name="T18" fmla="*/ 12 w 20"/>
                  <a:gd name="T19" fmla="*/ 6 h 18"/>
                  <a:gd name="T20" fmla="*/ 10 w 20"/>
                  <a:gd name="T21" fmla="*/ 4 h 18"/>
                  <a:gd name="T22" fmla="*/ 7 w 20"/>
                  <a:gd name="T23" fmla="*/ 6 h 18"/>
                  <a:gd name="T24" fmla="*/ 5 w 20"/>
                  <a:gd name="T25" fmla="*/ 8 h 18"/>
                  <a:gd name="T26" fmla="*/ 5 w 20"/>
                  <a:gd name="T27" fmla="*/ 12 h 18"/>
                  <a:gd name="T28" fmla="*/ 3 w 20"/>
                  <a:gd name="T29" fmla="*/ 12 h 18"/>
                  <a:gd name="T30" fmla="*/ 4 w 20"/>
                  <a:gd name="T31" fmla="*/ 12 h 18"/>
                  <a:gd name="T32" fmla="*/ 3 w 20"/>
                  <a:gd name="T33" fmla="*/ 12 h 18"/>
                  <a:gd name="T34" fmla="*/ 4 w 20"/>
                  <a:gd name="T35" fmla="*/ 14 h 18"/>
                  <a:gd name="T36" fmla="*/ 2 w 20"/>
                  <a:gd name="T37" fmla="*/ 13 h 18"/>
                  <a:gd name="T38" fmla="*/ 3 w 20"/>
                  <a:gd name="T39" fmla="*/ 14 h 18"/>
                  <a:gd name="T40" fmla="*/ 1 w 20"/>
                  <a:gd name="T41" fmla="*/ 14 h 18"/>
                  <a:gd name="T42" fmla="*/ 2 w 20"/>
                  <a:gd name="T43" fmla="*/ 15 h 18"/>
                  <a:gd name="T44" fmla="*/ 0 w 20"/>
                  <a:gd name="T45" fmla="*/ 15 h 18"/>
                  <a:gd name="T46" fmla="*/ 5 w 20"/>
                  <a:gd name="T47" fmla="*/ 14 h 18"/>
                  <a:gd name="T48" fmla="*/ 5 w 20"/>
                  <a:gd name="T4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 h="18">
                    <a:moveTo>
                      <a:pt x="5" y="14"/>
                    </a:moveTo>
                    <a:cubicBezTo>
                      <a:pt x="7" y="12"/>
                      <a:pt x="13" y="16"/>
                      <a:pt x="14" y="18"/>
                    </a:cubicBezTo>
                    <a:cubicBezTo>
                      <a:pt x="15" y="16"/>
                      <a:pt x="15" y="14"/>
                      <a:pt x="14" y="13"/>
                    </a:cubicBezTo>
                    <a:cubicBezTo>
                      <a:pt x="13" y="9"/>
                      <a:pt x="15" y="11"/>
                      <a:pt x="17" y="11"/>
                    </a:cubicBezTo>
                    <a:cubicBezTo>
                      <a:pt x="19" y="10"/>
                      <a:pt x="19" y="8"/>
                      <a:pt x="18" y="6"/>
                    </a:cubicBezTo>
                    <a:cubicBezTo>
                      <a:pt x="18" y="6"/>
                      <a:pt x="20" y="5"/>
                      <a:pt x="20" y="5"/>
                    </a:cubicBezTo>
                    <a:cubicBezTo>
                      <a:pt x="20" y="3"/>
                      <a:pt x="20" y="2"/>
                      <a:pt x="19" y="0"/>
                    </a:cubicBezTo>
                    <a:cubicBezTo>
                      <a:pt x="19" y="0"/>
                      <a:pt x="15" y="1"/>
                      <a:pt x="15" y="1"/>
                    </a:cubicBezTo>
                    <a:cubicBezTo>
                      <a:pt x="13" y="1"/>
                      <a:pt x="12" y="1"/>
                      <a:pt x="10" y="3"/>
                    </a:cubicBezTo>
                    <a:cubicBezTo>
                      <a:pt x="10" y="3"/>
                      <a:pt x="13" y="5"/>
                      <a:pt x="12" y="6"/>
                    </a:cubicBezTo>
                    <a:cubicBezTo>
                      <a:pt x="10" y="8"/>
                      <a:pt x="9" y="4"/>
                      <a:pt x="10" y="4"/>
                    </a:cubicBezTo>
                    <a:cubicBezTo>
                      <a:pt x="10" y="4"/>
                      <a:pt x="7" y="5"/>
                      <a:pt x="7" y="6"/>
                    </a:cubicBezTo>
                    <a:cubicBezTo>
                      <a:pt x="7" y="7"/>
                      <a:pt x="6" y="7"/>
                      <a:pt x="5" y="8"/>
                    </a:cubicBezTo>
                    <a:cubicBezTo>
                      <a:pt x="5" y="9"/>
                      <a:pt x="3" y="12"/>
                      <a:pt x="5" y="12"/>
                    </a:cubicBezTo>
                    <a:cubicBezTo>
                      <a:pt x="5" y="12"/>
                      <a:pt x="4" y="12"/>
                      <a:pt x="3" y="12"/>
                    </a:cubicBezTo>
                    <a:cubicBezTo>
                      <a:pt x="3" y="12"/>
                      <a:pt x="4" y="12"/>
                      <a:pt x="4" y="12"/>
                    </a:cubicBezTo>
                    <a:cubicBezTo>
                      <a:pt x="4" y="12"/>
                      <a:pt x="3" y="12"/>
                      <a:pt x="3" y="12"/>
                    </a:cubicBezTo>
                    <a:cubicBezTo>
                      <a:pt x="2" y="13"/>
                      <a:pt x="4" y="14"/>
                      <a:pt x="4" y="14"/>
                    </a:cubicBezTo>
                    <a:cubicBezTo>
                      <a:pt x="4" y="13"/>
                      <a:pt x="2" y="13"/>
                      <a:pt x="2" y="13"/>
                    </a:cubicBezTo>
                    <a:cubicBezTo>
                      <a:pt x="2" y="13"/>
                      <a:pt x="3" y="14"/>
                      <a:pt x="3" y="14"/>
                    </a:cubicBezTo>
                    <a:cubicBezTo>
                      <a:pt x="3" y="14"/>
                      <a:pt x="2" y="13"/>
                      <a:pt x="1" y="14"/>
                    </a:cubicBezTo>
                    <a:cubicBezTo>
                      <a:pt x="1" y="14"/>
                      <a:pt x="2" y="15"/>
                      <a:pt x="2" y="15"/>
                    </a:cubicBezTo>
                    <a:cubicBezTo>
                      <a:pt x="2" y="14"/>
                      <a:pt x="1" y="14"/>
                      <a:pt x="0" y="15"/>
                    </a:cubicBezTo>
                    <a:cubicBezTo>
                      <a:pt x="1" y="15"/>
                      <a:pt x="4" y="16"/>
                      <a:pt x="5" y="14"/>
                    </a:cubicBezTo>
                    <a:cubicBezTo>
                      <a:pt x="5" y="14"/>
                      <a:pt x="5" y="15"/>
                      <a:pt x="5" y="1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4" name="Freeform 654"/>
              <p:cNvSpPr>
                <a:spLocks/>
              </p:cNvSpPr>
              <p:nvPr/>
            </p:nvSpPr>
            <p:spPr bwMode="auto">
              <a:xfrm>
                <a:off x="7916838" y="3004425"/>
                <a:ext cx="58587" cy="86572"/>
              </a:xfrm>
              <a:custGeom>
                <a:avLst/>
                <a:gdLst>
                  <a:gd name="T0" fmla="*/ 10 w 15"/>
                  <a:gd name="T1" fmla="*/ 21 h 22"/>
                  <a:gd name="T2" fmla="*/ 8 w 15"/>
                  <a:gd name="T3" fmla="*/ 17 h 22"/>
                  <a:gd name="T4" fmla="*/ 11 w 15"/>
                  <a:gd name="T5" fmla="*/ 12 h 22"/>
                  <a:gd name="T6" fmla="*/ 11 w 15"/>
                  <a:gd name="T7" fmla="*/ 13 h 22"/>
                  <a:gd name="T8" fmla="*/ 15 w 15"/>
                  <a:gd name="T9" fmla="*/ 10 h 22"/>
                  <a:gd name="T10" fmla="*/ 11 w 15"/>
                  <a:gd name="T11" fmla="*/ 7 h 22"/>
                  <a:gd name="T12" fmla="*/ 10 w 15"/>
                  <a:gd name="T13" fmla="*/ 5 h 22"/>
                  <a:gd name="T14" fmla="*/ 12 w 15"/>
                  <a:gd name="T15" fmla="*/ 4 h 22"/>
                  <a:gd name="T16" fmla="*/ 12 w 15"/>
                  <a:gd name="T17" fmla="*/ 1 h 22"/>
                  <a:gd name="T18" fmla="*/ 11 w 15"/>
                  <a:gd name="T19" fmla="*/ 1 h 22"/>
                  <a:gd name="T20" fmla="*/ 7 w 15"/>
                  <a:gd name="T21" fmla="*/ 4 h 22"/>
                  <a:gd name="T22" fmla="*/ 2 w 15"/>
                  <a:gd name="T23" fmla="*/ 5 h 22"/>
                  <a:gd name="T24" fmla="*/ 4 w 15"/>
                  <a:gd name="T25" fmla="*/ 6 h 22"/>
                  <a:gd name="T26" fmla="*/ 6 w 15"/>
                  <a:gd name="T27" fmla="*/ 8 h 22"/>
                  <a:gd name="T28" fmla="*/ 4 w 15"/>
                  <a:gd name="T29" fmla="*/ 8 h 22"/>
                  <a:gd name="T30" fmla="*/ 2 w 15"/>
                  <a:gd name="T31" fmla="*/ 8 h 22"/>
                  <a:gd name="T32" fmla="*/ 0 w 15"/>
                  <a:gd name="T33" fmla="*/ 9 h 22"/>
                  <a:gd name="T34" fmla="*/ 0 w 15"/>
                  <a:gd name="T35" fmla="*/ 14 h 22"/>
                  <a:gd name="T36" fmla="*/ 2 w 15"/>
                  <a:gd name="T37" fmla="*/ 16 h 22"/>
                  <a:gd name="T38" fmla="*/ 2 w 15"/>
                  <a:gd name="T39" fmla="*/ 20 h 22"/>
                  <a:gd name="T40" fmla="*/ 10 w 15"/>
                  <a:gd name="T41"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22">
                    <a:moveTo>
                      <a:pt x="10" y="21"/>
                    </a:moveTo>
                    <a:cubicBezTo>
                      <a:pt x="10" y="20"/>
                      <a:pt x="6" y="18"/>
                      <a:pt x="8" y="17"/>
                    </a:cubicBezTo>
                    <a:cubicBezTo>
                      <a:pt x="9" y="16"/>
                      <a:pt x="9" y="13"/>
                      <a:pt x="11" y="12"/>
                    </a:cubicBezTo>
                    <a:cubicBezTo>
                      <a:pt x="11" y="12"/>
                      <a:pt x="11" y="13"/>
                      <a:pt x="11" y="13"/>
                    </a:cubicBezTo>
                    <a:cubicBezTo>
                      <a:pt x="12" y="13"/>
                      <a:pt x="15" y="11"/>
                      <a:pt x="15" y="10"/>
                    </a:cubicBezTo>
                    <a:cubicBezTo>
                      <a:pt x="15" y="9"/>
                      <a:pt x="11" y="9"/>
                      <a:pt x="11" y="7"/>
                    </a:cubicBezTo>
                    <a:cubicBezTo>
                      <a:pt x="11" y="6"/>
                      <a:pt x="10" y="6"/>
                      <a:pt x="10" y="5"/>
                    </a:cubicBezTo>
                    <a:cubicBezTo>
                      <a:pt x="10" y="4"/>
                      <a:pt x="12" y="5"/>
                      <a:pt x="12" y="4"/>
                    </a:cubicBezTo>
                    <a:cubicBezTo>
                      <a:pt x="12" y="3"/>
                      <a:pt x="12" y="2"/>
                      <a:pt x="12" y="1"/>
                    </a:cubicBezTo>
                    <a:cubicBezTo>
                      <a:pt x="12" y="0"/>
                      <a:pt x="12" y="1"/>
                      <a:pt x="11" y="1"/>
                    </a:cubicBezTo>
                    <a:cubicBezTo>
                      <a:pt x="8" y="1"/>
                      <a:pt x="9" y="2"/>
                      <a:pt x="7" y="4"/>
                    </a:cubicBezTo>
                    <a:cubicBezTo>
                      <a:pt x="6" y="5"/>
                      <a:pt x="3" y="3"/>
                      <a:pt x="2" y="5"/>
                    </a:cubicBezTo>
                    <a:cubicBezTo>
                      <a:pt x="0" y="7"/>
                      <a:pt x="3" y="7"/>
                      <a:pt x="4" y="6"/>
                    </a:cubicBezTo>
                    <a:cubicBezTo>
                      <a:pt x="5" y="5"/>
                      <a:pt x="7" y="6"/>
                      <a:pt x="6" y="8"/>
                    </a:cubicBezTo>
                    <a:cubicBezTo>
                      <a:pt x="6" y="7"/>
                      <a:pt x="4" y="6"/>
                      <a:pt x="4" y="8"/>
                    </a:cubicBezTo>
                    <a:cubicBezTo>
                      <a:pt x="3" y="8"/>
                      <a:pt x="2" y="9"/>
                      <a:pt x="2" y="8"/>
                    </a:cubicBezTo>
                    <a:cubicBezTo>
                      <a:pt x="2" y="9"/>
                      <a:pt x="0" y="7"/>
                      <a:pt x="0" y="9"/>
                    </a:cubicBezTo>
                    <a:cubicBezTo>
                      <a:pt x="0" y="11"/>
                      <a:pt x="0" y="12"/>
                      <a:pt x="0" y="14"/>
                    </a:cubicBezTo>
                    <a:cubicBezTo>
                      <a:pt x="1" y="15"/>
                      <a:pt x="2" y="15"/>
                      <a:pt x="2" y="16"/>
                    </a:cubicBezTo>
                    <a:cubicBezTo>
                      <a:pt x="3" y="18"/>
                      <a:pt x="1" y="19"/>
                      <a:pt x="2" y="20"/>
                    </a:cubicBezTo>
                    <a:cubicBezTo>
                      <a:pt x="4" y="22"/>
                      <a:pt x="8" y="21"/>
                      <a:pt x="10" y="2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5" name="Freeform 655"/>
              <p:cNvSpPr>
                <a:spLocks/>
              </p:cNvSpPr>
              <p:nvPr/>
            </p:nvSpPr>
            <p:spPr bwMode="auto">
              <a:xfrm>
                <a:off x="7874230" y="3083008"/>
                <a:ext cx="174431" cy="202446"/>
              </a:xfrm>
              <a:custGeom>
                <a:avLst/>
                <a:gdLst>
                  <a:gd name="T0" fmla="*/ 44 w 45"/>
                  <a:gd name="T1" fmla="*/ 24 h 52"/>
                  <a:gd name="T2" fmla="*/ 43 w 45"/>
                  <a:gd name="T3" fmla="*/ 18 h 52"/>
                  <a:gd name="T4" fmla="*/ 42 w 45"/>
                  <a:gd name="T5" fmla="*/ 12 h 52"/>
                  <a:gd name="T6" fmla="*/ 41 w 45"/>
                  <a:gd name="T7" fmla="*/ 7 h 52"/>
                  <a:gd name="T8" fmla="*/ 38 w 45"/>
                  <a:gd name="T9" fmla="*/ 4 h 52"/>
                  <a:gd name="T10" fmla="*/ 38 w 45"/>
                  <a:gd name="T11" fmla="*/ 2 h 52"/>
                  <a:gd name="T12" fmla="*/ 37 w 45"/>
                  <a:gd name="T13" fmla="*/ 5 h 52"/>
                  <a:gd name="T14" fmla="*/ 33 w 45"/>
                  <a:gd name="T15" fmla="*/ 4 h 52"/>
                  <a:gd name="T16" fmla="*/ 25 w 45"/>
                  <a:gd name="T17" fmla="*/ 7 h 52"/>
                  <a:gd name="T18" fmla="*/ 26 w 45"/>
                  <a:gd name="T19" fmla="*/ 4 h 52"/>
                  <a:gd name="T20" fmla="*/ 21 w 45"/>
                  <a:gd name="T21" fmla="*/ 4 h 52"/>
                  <a:gd name="T22" fmla="*/ 20 w 45"/>
                  <a:gd name="T23" fmla="*/ 1 h 52"/>
                  <a:gd name="T24" fmla="*/ 13 w 45"/>
                  <a:gd name="T25" fmla="*/ 0 h 52"/>
                  <a:gd name="T26" fmla="*/ 15 w 45"/>
                  <a:gd name="T27" fmla="*/ 3 h 52"/>
                  <a:gd name="T28" fmla="*/ 15 w 45"/>
                  <a:gd name="T29" fmla="*/ 6 h 52"/>
                  <a:gd name="T30" fmla="*/ 17 w 45"/>
                  <a:gd name="T31" fmla="*/ 7 h 52"/>
                  <a:gd name="T32" fmla="*/ 20 w 45"/>
                  <a:gd name="T33" fmla="*/ 9 h 52"/>
                  <a:gd name="T34" fmla="*/ 15 w 45"/>
                  <a:gd name="T35" fmla="*/ 8 h 52"/>
                  <a:gd name="T36" fmla="*/ 14 w 45"/>
                  <a:gd name="T37" fmla="*/ 8 h 52"/>
                  <a:gd name="T38" fmla="*/ 13 w 45"/>
                  <a:gd name="T39" fmla="*/ 10 h 52"/>
                  <a:gd name="T40" fmla="*/ 6 w 45"/>
                  <a:gd name="T41" fmla="*/ 10 h 52"/>
                  <a:gd name="T42" fmla="*/ 6 w 45"/>
                  <a:gd name="T43" fmla="*/ 15 h 52"/>
                  <a:gd name="T44" fmla="*/ 6 w 45"/>
                  <a:gd name="T45" fmla="*/ 17 h 52"/>
                  <a:gd name="T46" fmla="*/ 1 w 45"/>
                  <a:gd name="T47" fmla="*/ 22 h 52"/>
                  <a:gd name="T48" fmla="*/ 2 w 45"/>
                  <a:gd name="T49" fmla="*/ 26 h 52"/>
                  <a:gd name="T50" fmla="*/ 2 w 45"/>
                  <a:gd name="T51" fmla="*/ 30 h 52"/>
                  <a:gd name="T52" fmla="*/ 1 w 45"/>
                  <a:gd name="T53" fmla="*/ 33 h 52"/>
                  <a:gd name="T54" fmla="*/ 3 w 45"/>
                  <a:gd name="T55" fmla="*/ 37 h 52"/>
                  <a:gd name="T56" fmla="*/ 11 w 45"/>
                  <a:gd name="T57" fmla="*/ 40 h 52"/>
                  <a:gd name="T58" fmla="*/ 9 w 45"/>
                  <a:gd name="T59" fmla="*/ 49 h 52"/>
                  <a:gd name="T60" fmla="*/ 19 w 45"/>
                  <a:gd name="T61" fmla="*/ 49 h 52"/>
                  <a:gd name="T62" fmla="*/ 23 w 45"/>
                  <a:gd name="T63" fmla="*/ 51 h 52"/>
                  <a:gd name="T64" fmla="*/ 26 w 45"/>
                  <a:gd name="T65" fmla="*/ 50 h 52"/>
                  <a:gd name="T66" fmla="*/ 33 w 45"/>
                  <a:gd name="T67" fmla="*/ 49 h 52"/>
                  <a:gd name="T68" fmla="*/ 36 w 45"/>
                  <a:gd name="T69" fmla="*/ 49 h 52"/>
                  <a:gd name="T70" fmla="*/ 36 w 45"/>
                  <a:gd name="T71" fmla="*/ 45 h 52"/>
                  <a:gd name="T72" fmla="*/ 40 w 45"/>
                  <a:gd name="T73" fmla="*/ 43 h 52"/>
                  <a:gd name="T74" fmla="*/ 35 w 45"/>
                  <a:gd name="T75" fmla="*/ 37 h 52"/>
                  <a:gd name="T76" fmla="*/ 32 w 45"/>
                  <a:gd name="T77" fmla="*/ 31 h 52"/>
                  <a:gd name="T78" fmla="*/ 41 w 45"/>
                  <a:gd name="T79" fmla="*/ 26 h 52"/>
                  <a:gd name="T80" fmla="*/ 44 w 45"/>
                  <a:gd name="T81" fmla="*/ 28 h 52"/>
                  <a:gd name="T82" fmla="*/ 44 w 45"/>
                  <a:gd name="T83" fmla="*/ 24 h 52"/>
                  <a:gd name="T84" fmla="*/ 44 w 45"/>
                  <a:gd name="T85" fmla="*/ 2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 h="52">
                    <a:moveTo>
                      <a:pt x="44" y="24"/>
                    </a:moveTo>
                    <a:cubicBezTo>
                      <a:pt x="43" y="22"/>
                      <a:pt x="43" y="20"/>
                      <a:pt x="43" y="18"/>
                    </a:cubicBezTo>
                    <a:cubicBezTo>
                      <a:pt x="42" y="16"/>
                      <a:pt x="41" y="15"/>
                      <a:pt x="42" y="12"/>
                    </a:cubicBezTo>
                    <a:cubicBezTo>
                      <a:pt x="43" y="10"/>
                      <a:pt x="42" y="8"/>
                      <a:pt x="41" y="7"/>
                    </a:cubicBezTo>
                    <a:cubicBezTo>
                      <a:pt x="40" y="6"/>
                      <a:pt x="38" y="5"/>
                      <a:pt x="38" y="4"/>
                    </a:cubicBezTo>
                    <a:cubicBezTo>
                      <a:pt x="38" y="4"/>
                      <a:pt x="39" y="3"/>
                      <a:pt x="38" y="2"/>
                    </a:cubicBezTo>
                    <a:cubicBezTo>
                      <a:pt x="37" y="2"/>
                      <a:pt x="37" y="5"/>
                      <a:pt x="37" y="5"/>
                    </a:cubicBezTo>
                    <a:cubicBezTo>
                      <a:pt x="35" y="5"/>
                      <a:pt x="35" y="4"/>
                      <a:pt x="33" y="4"/>
                    </a:cubicBezTo>
                    <a:cubicBezTo>
                      <a:pt x="31" y="5"/>
                      <a:pt x="28" y="7"/>
                      <a:pt x="25" y="7"/>
                    </a:cubicBezTo>
                    <a:cubicBezTo>
                      <a:pt x="24" y="6"/>
                      <a:pt x="26" y="5"/>
                      <a:pt x="26" y="4"/>
                    </a:cubicBezTo>
                    <a:cubicBezTo>
                      <a:pt x="24" y="4"/>
                      <a:pt x="23" y="5"/>
                      <a:pt x="21" y="4"/>
                    </a:cubicBezTo>
                    <a:cubicBezTo>
                      <a:pt x="20" y="3"/>
                      <a:pt x="23" y="1"/>
                      <a:pt x="20" y="1"/>
                    </a:cubicBezTo>
                    <a:cubicBezTo>
                      <a:pt x="18" y="1"/>
                      <a:pt x="16" y="1"/>
                      <a:pt x="13" y="0"/>
                    </a:cubicBezTo>
                    <a:cubicBezTo>
                      <a:pt x="14" y="1"/>
                      <a:pt x="15" y="1"/>
                      <a:pt x="15" y="3"/>
                    </a:cubicBezTo>
                    <a:cubicBezTo>
                      <a:pt x="14" y="4"/>
                      <a:pt x="14" y="4"/>
                      <a:pt x="15" y="6"/>
                    </a:cubicBezTo>
                    <a:cubicBezTo>
                      <a:pt x="15" y="8"/>
                      <a:pt x="15" y="7"/>
                      <a:pt x="17" y="7"/>
                    </a:cubicBezTo>
                    <a:cubicBezTo>
                      <a:pt x="18" y="7"/>
                      <a:pt x="19" y="8"/>
                      <a:pt x="20" y="9"/>
                    </a:cubicBezTo>
                    <a:cubicBezTo>
                      <a:pt x="19" y="8"/>
                      <a:pt x="16" y="8"/>
                      <a:pt x="15" y="8"/>
                    </a:cubicBezTo>
                    <a:cubicBezTo>
                      <a:pt x="15" y="8"/>
                      <a:pt x="14" y="8"/>
                      <a:pt x="14" y="8"/>
                    </a:cubicBezTo>
                    <a:cubicBezTo>
                      <a:pt x="13" y="9"/>
                      <a:pt x="14" y="10"/>
                      <a:pt x="13" y="10"/>
                    </a:cubicBezTo>
                    <a:cubicBezTo>
                      <a:pt x="11" y="11"/>
                      <a:pt x="7" y="6"/>
                      <a:pt x="6" y="10"/>
                    </a:cubicBezTo>
                    <a:cubicBezTo>
                      <a:pt x="7" y="12"/>
                      <a:pt x="8" y="14"/>
                      <a:pt x="6" y="15"/>
                    </a:cubicBezTo>
                    <a:cubicBezTo>
                      <a:pt x="5" y="17"/>
                      <a:pt x="5" y="15"/>
                      <a:pt x="6" y="17"/>
                    </a:cubicBezTo>
                    <a:cubicBezTo>
                      <a:pt x="6" y="22"/>
                      <a:pt x="0" y="20"/>
                      <a:pt x="1" y="22"/>
                    </a:cubicBezTo>
                    <a:cubicBezTo>
                      <a:pt x="1" y="23"/>
                      <a:pt x="2" y="24"/>
                      <a:pt x="2" y="26"/>
                    </a:cubicBezTo>
                    <a:cubicBezTo>
                      <a:pt x="2" y="28"/>
                      <a:pt x="1" y="28"/>
                      <a:pt x="2" y="30"/>
                    </a:cubicBezTo>
                    <a:cubicBezTo>
                      <a:pt x="3" y="31"/>
                      <a:pt x="0" y="33"/>
                      <a:pt x="1" y="33"/>
                    </a:cubicBezTo>
                    <a:cubicBezTo>
                      <a:pt x="3" y="34"/>
                      <a:pt x="2" y="36"/>
                      <a:pt x="3" y="37"/>
                    </a:cubicBezTo>
                    <a:cubicBezTo>
                      <a:pt x="4" y="40"/>
                      <a:pt x="8" y="39"/>
                      <a:pt x="11" y="40"/>
                    </a:cubicBezTo>
                    <a:cubicBezTo>
                      <a:pt x="11" y="40"/>
                      <a:pt x="9" y="48"/>
                      <a:pt x="9" y="49"/>
                    </a:cubicBezTo>
                    <a:cubicBezTo>
                      <a:pt x="13" y="49"/>
                      <a:pt x="15" y="48"/>
                      <a:pt x="19" y="49"/>
                    </a:cubicBezTo>
                    <a:cubicBezTo>
                      <a:pt x="19" y="49"/>
                      <a:pt x="23" y="52"/>
                      <a:pt x="23" y="51"/>
                    </a:cubicBezTo>
                    <a:cubicBezTo>
                      <a:pt x="24" y="49"/>
                      <a:pt x="25" y="49"/>
                      <a:pt x="26" y="50"/>
                    </a:cubicBezTo>
                    <a:cubicBezTo>
                      <a:pt x="27" y="51"/>
                      <a:pt x="32" y="48"/>
                      <a:pt x="33" y="49"/>
                    </a:cubicBezTo>
                    <a:cubicBezTo>
                      <a:pt x="33" y="49"/>
                      <a:pt x="37" y="50"/>
                      <a:pt x="36" y="49"/>
                    </a:cubicBezTo>
                    <a:cubicBezTo>
                      <a:pt x="35" y="46"/>
                      <a:pt x="34" y="46"/>
                      <a:pt x="36" y="45"/>
                    </a:cubicBezTo>
                    <a:cubicBezTo>
                      <a:pt x="38" y="43"/>
                      <a:pt x="38" y="43"/>
                      <a:pt x="40" y="43"/>
                    </a:cubicBezTo>
                    <a:cubicBezTo>
                      <a:pt x="41" y="42"/>
                      <a:pt x="36" y="38"/>
                      <a:pt x="35" y="37"/>
                    </a:cubicBezTo>
                    <a:cubicBezTo>
                      <a:pt x="34" y="37"/>
                      <a:pt x="31" y="32"/>
                      <a:pt x="32" y="31"/>
                    </a:cubicBezTo>
                    <a:cubicBezTo>
                      <a:pt x="36" y="30"/>
                      <a:pt x="38" y="29"/>
                      <a:pt x="41" y="26"/>
                    </a:cubicBezTo>
                    <a:cubicBezTo>
                      <a:pt x="42" y="25"/>
                      <a:pt x="43" y="29"/>
                      <a:pt x="44" y="28"/>
                    </a:cubicBezTo>
                    <a:cubicBezTo>
                      <a:pt x="45" y="27"/>
                      <a:pt x="45" y="25"/>
                      <a:pt x="44" y="24"/>
                    </a:cubicBezTo>
                    <a:cubicBezTo>
                      <a:pt x="44" y="23"/>
                      <a:pt x="44" y="24"/>
                      <a:pt x="44" y="2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6" name="Freeform 656"/>
              <p:cNvSpPr>
                <a:spLocks/>
              </p:cNvSpPr>
              <p:nvPr/>
            </p:nvSpPr>
            <p:spPr bwMode="auto">
              <a:xfrm>
                <a:off x="8181815" y="3145606"/>
                <a:ext cx="347532" cy="206443"/>
              </a:xfrm>
              <a:custGeom>
                <a:avLst/>
                <a:gdLst>
                  <a:gd name="T0" fmla="*/ 0 w 89"/>
                  <a:gd name="T1" fmla="*/ 27 h 53"/>
                  <a:gd name="T2" fmla="*/ 9 w 89"/>
                  <a:gd name="T3" fmla="*/ 30 h 53"/>
                  <a:gd name="T4" fmla="*/ 16 w 89"/>
                  <a:gd name="T5" fmla="*/ 31 h 53"/>
                  <a:gd name="T6" fmla="*/ 22 w 89"/>
                  <a:gd name="T7" fmla="*/ 28 h 53"/>
                  <a:gd name="T8" fmla="*/ 33 w 89"/>
                  <a:gd name="T9" fmla="*/ 30 h 53"/>
                  <a:gd name="T10" fmla="*/ 40 w 89"/>
                  <a:gd name="T11" fmla="*/ 41 h 53"/>
                  <a:gd name="T12" fmla="*/ 44 w 89"/>
                  <a:gd name="T13" fmla="*/ 38 h 53"/>
                  <a:gd name="T14" fmla="*/ 47 w 89"/>
                  <a:gd name="T15" fmla="*/ 41 h 53"/>
                  <a:gd name="T16" fmla="*/ 57 w 89"/>
                  <a:gd name="T17" fmla="*/ 42 h 53"/>
                  <a:gd name="T18" fmla="*/ 51 w 89"/>
                  <a:gd name="T19" fmla="*/ 46 h 53"/>
                  <a:gd name="T20" fmla="*/ 55 w 89"/>
                  <a:gd name="T21" fmla="*/ 49 h 53"/>
                  <a:gd name="T22" fmla="*/ 59 w 89"/>
                  <a:gd name="T23" fmla="*/ 51 h 53"/>
                  <a:gd name="T24" fmla="*/ 67 w 89"/>
                  <a:gd name="T25" fmla="*/ 48 h 53"/>
                  <a:gd name="T26" fmla="*/ 72 w 89"/>
                  <a:gd name="T27" fmla="*/ 46 h 53"/>
                  <a:gd name="T28" fmla="*/ 68 w 89"/>
                  <a:gd name="T29" fmla="*/ 46 h 53"/>
                  <a:gd name="T30" fmla="*/ 63 w 89"/>
                  <a:gd name="T31" fmla="*/ 44 h 53"/>
                  <a:gd name="T32" fmla="*/ 72 w 89"/>
                  <a:gd name="T33" fmla="*/ 38 h 53"/>
                  <a:gd name="T34" fmla="*/ 78 w 89"/>
                  <a:gd name="T35" fmla="*/ 35 h 53"/>
                  <a:gd name="T36" fmla="*/ 84 w 89"/>
                  <a:gd name="T37" fmla="*/ 31 h 53"/>
                  <a:gd name="T38" fmla="*/ 87 w 89"/>
                  <a:gd name="T39" fmla="*/ 28 h 53"/>
                  <a:gd name="T40" fmla="*/ 86 w 89"/>
                  <a:gd name="T41" fmla="*/ 26 h 53"/>
                  <a:gd name="T42" fmla="*/ 88 w 89"/>
                  <a:gd name="T43" fmla="*/ 25 h 53"/>
                  <a:gd name="T44" fmla="*/ 86 w 89"/>
                  <a:gd name="T45" fmla="*/ 24 h 53"/>
                  <a:gd name="T46" fmla="*/ 88 w 89"/>
                  <a:gd name="T47" fmla="*/ 21 h 53"/>
                  <a:gd name="T48" fmla="*/ 85 w 89"/>
                  <a:gd name="T49" fmla="*/ 19 h 53"/>
                  <a:gd name="T50" fmla="*/ 82 w 89"/>
                  <a:gd name="T51" fmla="*/ 18 h 53"/>
                  <a:gd name="T52" fmla="*/ 78 w 89"/>
                  <a:gd name="T53" fmla="*/ 18 h 53"/>
                  <a:gd name="T54" fmla="*/ 75 w 89"/>
                  <a:gd name="T55" fmla="*/ 15 h 53"/>
                  <a:gd name="T56" fmla="*/ 72 w 89"/>
                  <a:gd name="T57" fmla="*/ 17 h 53"/>
                  <a:gd name="T58" fmla="*/ 69 w 89"/>
                  <a:gd name="T59" fmla="*/ 14 h 53"/>
                  <a:gd name="T60" fmla="*/ 65 w 89"/>
                  <a:gd name="T61" fmla="*/ 14 h 53"/>
                  <a:gd name="T62" fmla="*/ 64 w 89"/>
                  <a:gd name="T63" fmla="*/ 10 h 53"/>
                  <a:gd name="T64" fmla="*/ 60 w 89"/>
                  <a:gd name="T65" fmla="*/ 9 h 53"/>
                  <a:gd name="T66" fmla="*/ 60 w 89"/>
                  <a:gd name="T67" fmla="*/ 5 h 53"/>
                  <a:gd name="T68" fmla="*/ 58 w 89"/>
                  <a:gd name="T69" fmla="*/ 2 h 53"/>
                  <a:gd name="T70" fmla="*/ 53 w 89"/>
                  <a:gd name="T71" fmla="*/ 1 h 53"/>
                  <a:gd name="T72" fmla="*/ 47 w 89"/>
                  <a:gd name="T73" fmla="*/ 2 h 53"/>
                  <a:gd name="T74" fmla="*/ 43 w 89"/>
                  <a:gd name="T75" fmla="*/ 3 h 53"/>
                  <a:gd name="T76" fmla="*/ 41 w 89"/>
                  <a:gd name="T77" fmla="*/ 9 h 53"/>
                  <a:gd name="T78" fmla="*/ 38 w 89"/>
                  <a:gd name="T79" fmla="*/ 7 h 53"/>
                  <a:gd name="T80" fmla="*/ 36 w 89"/>
                  <a:gd name="T81" fmla="*/ 8 h 53"/>
                  <a:gd name="T82" fmla="*/ 34 w 89"/>
                  <a:gd name="T83" fmla="*/ 6 h 53"/>
                  <a:gd name="T84" fmla="*/ 31 w 89"/>
                  <a:gd name="T85" fmla="*/ 7 h 53"/>
                  <a:gd name="T86" fmla="*/ 29 w 89"/>
                  <a:gd name="T87" fmla="*/ 6 h 53"/>
                  <a:gd name="T88" fmla="*/ 28 w 89"/>
                  <a:gd name="T89" fmla="*/ 8 h 53"/>
                  <a:gd name="T90" fmla="*/ 21 w 89"/>
                  <a:gd name="T91" fmla="*/ 5 h 53"/>
                  <a:gd name="T92" fmla="*/ 12 w 89"/>
                  <a:gd name="T93" fmla="*/ 4 h 53"/>
                  <a:gd name="T94" fmla="*/ 6 w 89"/>
                  <a:gd name="T95" fmla="*/ 6 h 53"/>
                  <a:gd name="T96" fmla="*/ 9 w 89"/>
                  <a:gd name="T97" fmla="*/ 11 h 53"/>
                  <a:gd name="T98" fmla="*/ 10 w 89"/>
                  <a:gd name="T99" fmla="*/ 14 h 53"/>
                  <a:gd name="T100" fmla="*/ 5 w 89"/>
                  <a:gd name="T101" fmla="*/ 16 h 53"/>
                  <a:gd name="T102" fmla="*/ 2 w 89"/>
                  <a:gd name="T103" fmla="*/ 23 h 53"/>
                  <a:gd name="T104" fmla="*/ 0 w 89"/>
                  <a:gd name="T105"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 h="53">
                    <a:moveTo>
                      <a:pt x="0" y="27"/>
                    </a:moveTo>
                    <a:cubicBezTo>
                      <a:pt x="0" y="30"/>
                      <a:pt x="7" y="30"/>
                      <a:pt x="9" y="30"/>
                    </a:cubicBezTo>
                    <a:cubicBezTo>
                      <a:pt x="11" y="30"/>
                      <a:pt x="13" y="32"/>
                      <a:pt x="16" y="31"/>
                    </a:cubicBezTo>
                    <a:cubicBezTo>
                      <a:pt x="17" y="29"/>
                      <a:pt x="20" y="28"/>
                      <a:pt x="22" y="28"/>
                    </a:cubicBezTo>
                    <a:cubicBezTo>
                      <a:pt x="25" y="26"/>
                      <a:pt x="31" y="28"/>
                      <a:pt x="33" y="30"/>
                    </a:cubicBezTo>
                    <a:cubicBezTo>
                      <a:pt x="36" y="34"/>
                      <a:pt x="37" y="38"/>
                      <a:pt x="40" y="41"/>
                    </a:cubicBezTo>
                    <a:cubicBezTo>
                      <a:pt x="42" y="40"/>
                      <a:pt x="42" y="39"/>
                      <a:pt x="44" y="38"/>
                    </a:cubicBezTo>
                    <a:cubicBezTo>
                      <a:pt x="46" y="38"/>
                      <a:pt x="46" y="40"/>
                      <a:pt x="47" y="41"/>
                    </a:cubicBezTo>
                    <a:cubicBezTo>
                      <a:pt x="48" y="42"/>
                      <a:pt x="57" y="43"/>
                      <a:pt x="57" y="42"/>
                    </a:cubicBezTo>
                    <a:cubicBezTo>
                      <a:pt x="57" y="43"/>
                      <a:pt x="51" y="45"/>
                      <a:pt x="51" y="46"/>
                    </a:cubicBezTo>
                    <a:cubicBezTo>
                      <a:pt x="52" y="47"/>
                      <a:pt x="56" y="46"/>
                      <a:pt x="55" y="49"/>
                    </a:cubicBezTo>
                    <a:cubicBezTo>
                      <a:pt x="54" y="51"/>
                      <a:pt x="57" y="53"/>
                      <a:pt x="59" y="51"/>
                    </a:cubicBezTo>
                    <a:cubicBezTo>
                      <a:pt x="61" y="50"/>
                      <a:pt x="64" y="48"/>
                      <a:pt x="67" y="48"/>
                    </a:cubicBezTo>
                    <a:cubicBezTo>
                      <a:pt x="70" y="48"/>
                      <a:pt x="71" y="48"/>
                      <a:pt x="72" y="46"/>
                    </a:cubicBezTo>
                    <a:cubicBezTo>
                      <a:pt x="72" y="46"/>
                      <a:pt x="69" y="46"/>
                      <a:pt x="68" y="46"/>
                    </a:cubicBezTo>
                    <a:cubicBezTo>
                      <a:pt x="66" y="46"/>
                      <a:pt x="64" y="47"/>
                      <a:pt x="63" y="44"/>
                    </a:cubicBezTo>
                    <a:cubicBezTo>
                      <a:pt x="60" y="40"/>
                      <a:pt x="70" y="38"/>
                      <a:pt x="72" y="38"/>
                    </a:cubicBezTo>
                    <a:cubicBezTo>
                      <a:pt x="74" y="37"/>
                      <a:pt x="76" y="36"/>
                      <a:pt x="78" y="35"/>
                    </a:cubicBezTo>
                    <a:cubicBezTo>
                      <a:pt x="79" y="33"/>
                      <a:pt x="81" y="31"/>
                      <a:pt x="84" y="31"/>
                    </a:cubicBezTo>
                    <a:cubicBezTo>
                      <a:pt x="85" y="31"/>
                      <a:pt x="87" y="31"/>
                      <a:pt x="87" y="28"/>
                    </a:cubicBezTo>
                    <a:cubicBezTo>
                      <a:pt x="87" y="27"/>
                      <a:pt x="86" y="27"/>
                      <a:pt x="86" y="26"/>
                    </a:cubicBezTo>
                    <a:cubicBezTo>
                      <a:pt x="86" y="25"/>
                      <a:pt x="88" y="25"/>
                      <a:pt x="88" y="25"/>
                    </a:cubicBezTo>
                    <a:cubicBezTo>
                      <a:pt x="88" y="25"/>
                      <a:pt x="86" y="24"/>
                      <a:pt x="86" y="24"/>
                    </a:cubicBezTo>
                    <a:cubicBezTo>
                      <a:pt x="86" y="23"/>
                      <a:pt x="89" y="23"/>
                      <a:pt x="88" y="21"/>
                    </a:cubicBezTo>
                    <a:cubicBezTo>
                      <a:pt x="88" y="21"/>
                      <a:pt x="86" y="20"/>
                      <a:pt x="85" y="19"/>
                    </a:cubicBezTo>
                    <a:cubicBezTo>
                      <a:pt x="84" y="18"/>
                      <a:pt x="83" y="20"/>
                      <a:pt x="82" y="18"/>
                    </a:cubicBezTo>
                    <a:cubicBezTo>
                      <a:pt x="81" y="17"/>
                      <a:pt x="80" y="17"/>
                      <a:pt x="78" y="18"/>
                    </a:cubicBezTo>
                    <a:cubicBezTo>
                      <a:pt x="77" y="18"/>
                      <a:pt x="76" y="15"/>
                      <a:pt x="75" y="15"/>
                    </a:cubicBezTo>
                    <a:cubicBezTo>
                      <a:pt x="74" y="14"/>
                      <a:pt x="73" y="16"/>
                      <a:pt x="72" y="17"/>
                    </a:cubicBezTo>
                    <a:cubicBezTo>
                      <a:pt x="71" y="17"/>
                      <a:pt x="70" y="14"/>
                      <a:pt x="69" y="14"/>
                    </a:cubicBezTo>
                    <a:cubicBezTo>
                      <a:pt x="68" y="14"/>
                      <a:pt x="65" y="15"/>
                      <a:pt x="65" y="14"/>
                    </a:cubicBezTo>
                    <a:cubicBezTo>
                      <a:pt x="65" y="13"/>
                      <a:pt x="65" y="11"/>
                      <a:pt x="64" y="10"/>
                    </a:cubicBezTo>
                    <a:cubicBezTo>
                      <a:pt x="63" y="9"/>
                      <a:pt x="61" y="10"/>
                      <a:pt x="60" y="9"/>
                    </a:cubicBezTo>
                    <a:cubicBezTo>
                      <a:pt x="59" y="8"/>
                      <a:pt x="58" y="6"/>
                      <a:pt x="60" y="5"/>
                    </a:cubicBezTo>
                    <a:cubicBezTo>
                      <a:pt x="61" y="5"/>
                      <a:pt x="59" y="2"/>
                      <a:pt x="58" y="2"/>
                    </a:cubicBezTo>
                    <a:cubicBezTo>
                      <a:pt x="57" y="1"/>
                      <a:pt x="54" y="2"/>
                      <a:pt x="53" y="1"/>
                    </a:cubicBezTo>
                    <a:cubicBezTo>
                      <a:pt x="50" y="0"/>
                      <a:pt x="50" y="6"/>
                      <a:pt x="47" y="2"/>
                    </a:cubicBezTo>
                    <a:cubicBezTo>
                      <a:pt x="46" y="2"/>
                      <a:pt x="44" y="3"/>
                      <a:pt x="43" y="3"/>
                    </a:cubicBezTo>
                    <a:cubicBezTo>
                      <a:pt x="41" y="4"/>
                      <a:pt x="42" y="9"/>
                      <a:pt x="41" y="9"/>
                    </a:cubicBezTo>
                    <a:cubicBezTo>
                      <a:pt x="40" y="9"/>
                      <a:pt x="39" y="7"/>
                      <a:pt x="38" y="7"/>
                    </a:cubicBezTo>
                    <a:cubicBezTo>
                      <a:pt x="38" y="7"/>
                      <a:pt x="37" y="8"/>
                      <a:pt x="36" y="8"/>
                    </a:cubicBezTo>
                    <a:cubicBezTo>
                      <a:pt x="35" y="8"/>
                      <a:pt x="34" y="7"/>
                      <a:pt x="34" y="6"/>
                    </a:cubicBezTo>
                    <a:cubicBezTo>
                      <a:pt x="34" y="5"/>
                      <a:pt x="32" y="7"/>
                      <a:pt x="31" y="7"/>
                    </a:cubicBezTo>
                    <a:cubicBezTo>
                      <a:pt x="30" y="7"/>
                      <a:pt x="30" y="6"/>
                      <a:pt x="29" y="6"/>
                    </a:cubicBezTo>
                    <a:cubicBezTo>
                      <a:pt x="28" y="6"/>
                      <a:pt x="28" y="7"/>
                      <a:pt x="28" y="8"/>
                    </a:cubicBezTo>
                    <a:cubicBezTo>
                      <a:pt x="28" y="8"/>
                      <a:pt x="21" y="5"/>
                      <a:pt x="21" y="5"/>
                    </a:cubicBezTo>
                    <a:cubicBezTo>
                      <a:pt x="18" y="4"/>
                      <a:pt x="15" y="4"/>
                      <a:pt x="12" y="4"/>
                    </a:cubicBezTo>
                    <a:cubicBezTo>
                      <a:pt x="10" y="4"/>
                      <a:pt x="9" y="6"/>
                      <a:pt x="6" y="6"/>
                    </a:cubicBezTo>
                    <a:cubicBezTo>
                      <a:pt x="6" y="9"/>
                      <a:pt x="9" y="9"/>
                      <a:pt x="9" y="11"/>
                    </a:cubicBezTo>
                    <a:cubicBezTo>
                      <a:pt x="9" y="12"/>
                      <a:pt x="10" y="13"/>
                      <a:pt x="10" y="14"/>
                    </a:cubicBezTo>
                    <a:cubicBezTo>
                      <a:pt x="9" y="15"/>
                      <a:pt x="6" y="15"/>
                      <a:pt x="5" y="16"/>
                    </a:cubicBezTo>
                    <a:cubicBezTo>
                      <a:pt x="2" y="18"/>
                      <a:pt x="3" y="20"/>
                      <a:pt x="2" y="23"/>
                    </a:cubicBezTo>
                    <a:cubicBezTo>
                      <a:pt x="2" y="25"/>
                      <a:pt x="1" y="26"/>
                      <a:pt x="0" y="2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7" name="Freeform 657"/>
              <p:cNvSpPr>
                <a:spLocks/>
              </p:cNvSpPr>
              <p:nvPr/>
            </p:nvSpPr>
            <p:spPr bwMode="auto">
              <a:xfrm>
                <a:off x="8072629" y="3222854"/>
                <a:ext cx="117176" cy="47948"/>
              </a:xfrm>
              <a:custGeom>
                <a:avLst/>
                <a:gdLst>
                  <a:gd name="T0" fmla="*/ 30 w 30"/>
                  <a:gd name="T1" fmla="*/ 4 h 12"/>
                  <a:gd name="T2" fmla="*/ 22 w 30"/>
                  <a:gd name="T3" fmla="*/ 0 h 12"/>
                  <a:gd name="T4" fmla="*/ 17 w 30"/>
                  <a:gd name="T5" fmla="*/ 0 h 12"/>
                  <a:gd name="T6" fmla="*/ 14 w 30"/>
                  <a:gd name="T7" fmla="*/ 1 h 12"/>
                  <a:gd name="T8" fmla="*/ 11 w 30"/>
                  <a:gd name="T9" fmla="*/ 0 h 12"/>
                  <a:gd name="T10" fmla="*/ 8 w 30"/>
                  <a:gd name="T11" fmla="*/ 3 h 12"/>
                  <a:gd name="T12" fmla="*/ 3 w 30"/>
                  <a:gd name="T13" fmla="*/ 9 h 12"/>
                  <a:gd name="T14" fmla="*/ 11 w 30"/>
                  <a:gd name="T15" fmla="*/ 11 h 12"/>
                  <a:gd name="T16" fmla="*/ 13 w 30"/>
                  <a:gd name="T17" fmla="*/ 9 h 12"/>
                  <a:gd name="T18" fmla="*/ 18 w 30"/>
                  <a:gd name="T19" fmla="*/ 9 h 12"/>
                  <a:gd name="T20" fmla="*/ 19 w 30"/>
                  <a:gd name="T21" fmla="*/ 6 h 12"/>
                  <a:gd name="T22" fmla="*/ 24 w 30"/>
                  <a:gd name="T23" fmla="*/ 7 h 12"/>
                  <a:gd name="T24" fmla="*/ 28 w 30"/>
                  <a:gd name="T25" fmla="*/ 7 h 12"/>
                  <a:gd name="T26" fmla="*/ 30 w 30"/>
                  <a:gd name="T2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12">
                    <a:moveTo>
                      <a:pt x="30" y="4"/>
                    </a:moveTo>
                    <a:cubicBezTo>
                      <a:pt x="27" y="2"/>
                      <a:pt x="26" y="0"/>
                      <a:pt x="22" y="0"/>
                    </a:cubicBezTo>
                    <a:cubicBezTo>
                      <a:pt x="20" y="0"/>
                      <a:pt x="19" y="0"/>
                      <a:pt x="17" y="0"/>
                    </a:cubicBezTo>
                    <a:cubicBezTo>
                      <a:pt x="15" y="0"/>
                      <a:pt x="15" y="1"/>
                      <a:pt x="14" y="1"/>
                    </a:cubicBezTo>
                    <a:cubicBezTo>
                      <a:pt x="13" y="1"/>
                      <a:pt x="12" y="0"/>
                      <a:pt x="11" y="0"/>
                    </a:cubicBezTo>
                    <a:cubicBezTo>
                      <a:pt x="10" y="1"/>
                      <a:pt x="9" y="2"/>
                      <a:pt x="8" y="3"/>
                    </a:cubicBezTo>
                    <a:cubicBezTo>
                      <a:pt x="6" y="5"/>
                      <a:pt x="0" y="4"/>
                      <a:pt x="3" y="9"/>
                    </a:cubicBezTo>
                    <a:cubicBezTo>
                      <a:pt x="4" y="11"/>
                      <a:pt x="8" y="12"/>
                      <a:pt x="11" y="11"/>
                    </a:cubicBezTo>
                    <a:cubicBezTo>
                      <a:pt x="12" y="11"/>
                      <a:pt x="12" y="9"/>
                      <a:pt x="13" y="9"/>
                    </a:cubicBezTo>
                    <a:cubicBezTo>
                      <a:pt x="15" y="9"/>
                      <a:pt x="17" y="9"/>
                      <a:pt x="18" y="9"/>
                    </a:cubicBezTo>
                    <a:cubicBezTo>
                      <a:pt x="19" y="9"/>
                      <a:pt x="19" y="7"/>
                      <a:pt x="19" y="6"/>
                    </a:cubicBezTo>
                    <a:cubicBezTo>
                      <a:pt x="20" y="5"/>
                      <a:pt x="23" y="7"/>
                      <a:pt x="24" y="7"/>
                    </a:cubicBezTo>
                    <a:cubicBezTo>
                      <a:pt x="25" y="7"/>
                      <a:pt x="27" y="7"/>
                      <a:pt x="28" y="7"/>
                    </a:cubicBezTo>
                    <a:cubicBezTo>
                      <a:pt x="29" y="7"/>
                      <a:pt x="29" y="5"/>
                      <a:pt x="30"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8" name="Freeform 658"/>
              <p:cNvSpPr>
                <a:spLocks/>
              </p:cNvSpPr>
              <p:nvPr/>
            </p:nvSpPr>
            <p:spPr bwMode="auto">
              <a:xfrm>
                <a:off x="8201787" y="3047046"/>
                <a:ext cx="183752" cy="137185"/>
              </a:xfrm>
              <a:custGeom>
                <a:avLst/>
                <a:gdLst>
                  <a:gd name="T0" fmla="*/ 11 w 47"/>
                  <a:gd name="T1" fmla="*/ 29 h 35"/>
                  <a:gd name="T2" fmla="*/ 18 w 47"/>
                  <a:gd name="T3" fmla="*/ 30 h 35"/>
                  <a:gd name="T4" fmla="*/ 23 w 47"/>
                  <a:gd name="T5" fmla="*/ 33 h 35"/>
                  <a:gd name="T6" fmla="*/ 25 w 47"/>
                  <a:gd name="T7" fmla="*/ 31 h 35"/>
                  <a:gd name="T8" fmla="*/ 29 w 47"/>
                  <a:gd name="T9" fmla="*/ 32 h 35"/>
                  <a:gd name="T10" fmla="*/ 33 w 47"/>
                  <a:gd name="T11" fmla="*/ 32 h 35"/>
                  <a:gd name="T12" fmla="*/ 36 w 47"/>
                  <a:gd name="T13" fmla="*/ 33 h 35"/>
                  <a:gd name="T14" fmla="*/ 38 w 47"/>
                  <a:gd name="T15" fmla="*/ 28 h 35"/>
                  <a:gd name="T16" fmla="*/ 42 w 47"/>
                  <a:gd name="T17" fmla="*/ 27 h 35"/>
                  <a:gd name="T18" fmla="*/ 40 w 47"/>
                  <a:gd name="T19" fmla="*/ 22 h 35"/>
                  <a:gd name="T20" fmla="*/ 44 w 47"/>
                  <a:gd name="T21" fmla="*/ 21 h 35"/>
                  <a:gd name="T22" fmla="*/ 45 w 47"/>
                  <a:gd name="T23" fmla="*/ 17 h 35"/>
                  <a:gd name="T24" fmla="*/ 42 w 47"/>
                  <a:gd name="T25" fmla="*/ 15 h 35"/>
                  <a:gd name="T26" fmla="*/ 39 w 47"/>
                  <a:gd name="T27" fmla="*/ 11 h 35"/>
                  <a:gd name="T28" fmla="*/ 38 w 47"/>
                  <a:gd name="T29" fmla="*/ 6 h 35"/>
                  <a:gd name="T30" fmla="*/ 35 w 47"/>
                  <a:gd name="T31" fmla="*/ 2 h 35"/>
                  <a:gd name="T32" fmla="*/ 33 w 47"/>
                  <a:gd name="T33" fmla="*/ 2 h 35"/>
                  <a:gd name="T34" fmla="*/ 30 w 47"/>
                  <a:gd name="T35" fmla="*/ 1 h 35"/>
                  <a:gd name="T36" fmla="*/ 28 w 47"/>
                  <a:gd name="T37" fmla="*/ 2 h 35"/>
                  <a:gd name="T38" fmla="*/ 25 w 47"/>
                  <a:gd name="T39" fmla="*/ 0 h 35"/>
                  <a:gd name="T40" fmla="*/ 22 w 47"/>
                  <a:gd name="T41" fmla="*/ 2 h 35"/>
                  <a:gd name="T42" fmla="*/ 17 w 47"/>
                  <a:gd name="T43" fmla="*/ 3 h 35"/>
                  <a:gd name="T44" fmla="*/ 17 w 47"/>
                  <a:gd name="T45" fmla="*/ 6 h 35"/>
                  <a:gd name="T46" fmla="*/ 13 w 47"/>
                  <a:gd name="T47" fmla="*/ 9 h 35"/>
                  <a:gd name="T48" fmla="*/ 12 w 47"/>
                  <a:gd name="T49" fmla="*/ 13 h 35"/>
                  <a:gd name="T50" fmla="*/ 8 w 47"/>
                  <a:gd name="T51" fmla="*/ 14 h 35"/>
                  <a:gd name="T52" fmla="*/ 1 w 47"/>
                  <a:gd name="T53" fmla="*/ 16 h 35"/>
                  <a:gd name="T54" fmla="*/ 2 w 47"/>
                  <a:gd name="T55" fmla="*/ 24 h 35"/>
                  <a:gd name="T56" fmla="*/ 1 w 47"/>
                  <a:gd name="T57" fmla="*/ 27 h 35"/>
                  <a:gd name="T58" fmla="*/ 1 w 47"/>
                  <a:gd name="T59" fmla="*/ 31 h 35"/>
                  <a:gd name="T60" fmla="*/ 5 w 47"/>
                  <a:gd name="T61" fmla="*/ 30 h 35"/>
                  <a:gd name="T62" fmla="*/ 11 w 47"/>
                  <a:gd name="T63"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35">
                    <a:moveTo>
                      <a:pt x="11" y="29"/>
                    </a:moveTo>
                    <a:cubicBezTo>
                      <a:pt x="14" y="29"/>
                      <a:pt x="16" y="30"/>
                      <a:pt x="18" y="30"/>
                    </a:cubicBezTo>
                    <a:cubicBezTo>
                      <a:pt x="18" y="30"/>
                      <a:pt x="23" y="33"/>
                      <a:pt x="23" y="33"/>
                    </a:cubicBezTo>
                    <a:cubicBezTo>
                      <a:pt x="23" y="32"/>
                      <a:pt x="24" y="29"/>
                      <a:pt x="25" y="31"/>
                    </a:cubicBezTo>
                    <a:cubicBezTo>
                      <a:pt x="27" y="34"/>
                      <a:pt x="28" y="29"/>
                      <a:pt x="29" y="32"/>
                    </a:cubicBezTo>
                    <a:cubicBezTo>
                      <a:pt x="30" y="34"/>
                      <a:pt x="32" y="32"/>
                      <a:pt x="33" y="32"/>
                    </a:cubicBezTo>
                    <a:cubicBezTo>
                      <a:pt x="34" y="31"/>
                      <a:pt x="36" y="35"/>
                      <a:pt x="36" y="33"/>
                    </a:cubicBezTo>
                    <a:cubicBezTo>
                      <a:pt x="37" y="31"/>
                      <a:pt x="36" y="29"/>
                      <a:pt x="38" y="28"/>
                    </a:cubicBezTo>
                    <a:cubicBezTo>
                      <a:pt x="39" y="28"/>
                      <a:pt x="41" y="27"/>
                      <a:pt x="42" y="27"/>
                    </a:cubicBezTo>
                    <a:cubicBezTo>
                      <a:pt x="41" y="26"/>
                      <a:pt x="40" y="24"/>
                      <a:pt x="40" y="22"/>
                    </a:cubicBezTo>
                    <a:cubicBezTo>
                      <a:pt x="40" y="20"/>
                      <a:pt x="42" y="22"/>
                      <a:pt x="44" y="21"/>
                    </a:cubicBezTo>
                    <a:cubicBezTo>
                      <a:pt x="46" y="21"/>
                      <a:pt x="47" y="19"/>
                      <a:pt x="45" y="17"/>
                    </a:cubicBezTo>
                    <a:cubicBezTo>
                      <a:pt x="44" y="16"/>
                      <a:pt x="43" y="17"/>
                      <a:pt x="42" y="15"/>
                    </a:cubicBezTo>
                    <a:cubicBezTo>
                      <a:pt x="41" y="14"/>
                      <a:pt x="40" y="13"/>
                      <a:pt x="39" y="11"/>
                    </a:cubicBezTo>
                    <a:cubicBezTo>
                      <a:pt x="38" y="10"/>
                      <a:pt x="38" y="8"/>
                      <a:pt x="38" y="6"/>
                    </a:cubicBezTo>
                    <a:cubicBezTo>
                      <a:pt x="39" y="4"/>
                      <a:pt x="36" y="2"/>
                      <a:pt x="35" y="2"/>
                    </a:cubicBezTo>
                    <a:cubicBezTo>
                      <a:pt x="34" y="1"/>
                      <a:pt x="34" y="2"/>
                      <a:pt x="33" y="2"/>
                    </a:cubicBezTo>
                    <a:cubicBezTo>
                      <a:pt x="31" y="3"/>
                      <a:pt x="31" y="2"/>
                      <a:pt x="30" y="1"/>
                    </a:cubicBezTo>
                    <a:cubicBezTo>
                      <a:pt x="29" y="0"/>
                      <a:pt x="29" y="2"/>
                      <a:pt x="28" y="2"/>
                    </a:cubicBezTo>
                    <a:cubicBezTo>
                      <a:pt x="27" y="2"/>
                      <a:pt x="25" y="0"/>
                      <a:pt x="25" y="0"/>
                    </a:cubicBezTo>
                    <a:cubicBezTo>
                      <a:pt x="23" y="0"/>
                      <a:pt x="23" y="2"/>
                      <a:pt x="22" y="2"/>
                    </a:cubicBezTo>
                    <a:cubicBezTo>
                      <a:pt x="20" y="3"/>
                      <a:pt x="19" y="3"/>
                      <a:pt x="17" y="3"/>
                    </a:cubicBezTo>
                    <a:cubicBezTo>
                      <a:pt x="16" y="4"/>
                      <a:pt x="17" y="6"/>
                      <a:pt x="17" y="6"/>
                    </a:cubicBezTo>
                    <a:cubicBezTo>
                      <a:pt x="16" y="8"/>
                      <a:pt x="13" y="7"/>
                      <a:pt x="13" y="9"/>
                    </a:cubicBezTo>
                    <a:cubicBezTo>
                      <a:pt x="12" y="10"/>
                      <a:pt x="12" y="11"/>
                      <a:pt x="12" y="13"/>
                    </a:cubicBezTo>
                    <a:cubicBezTo>
                      <a:pt x="12" y="14"/>
                      <a:pt x="9" y="14"/>
                      <a:pt x="8" y="14"/>
                    </a:cubicBezTo>
                    <a:cubicBezTo>
                      <a:pt x="5" y="15"/>
                      <a:pt x="4" y="16"/>
                      <a:pt x="1" y="16"/>
                    </a:cubicBezTo>
                    <a:cubicBezTo>
                      <a:pt x="2" y="19"/>
                      <a:pt x="5" y="21"/>
                      <a:pt x="2" y="24"/>
                    </a:cubicBezTo>
                    <a:cubicBezTo>
                      <a:pt x="0" y="25"/>
                      <a:pt x="0" y="26"/>
                      <a:pt x="1" y="27"/>
                    </a:cubicBezTo>
                    <a:cubicBezTo>
                      <a:pt x="3" y="28"/>
                      <a:pt x="1" y="30"/>
                      <a:pt x="1" y="31"/>
                    </a:cubicBezTo>
                    <a:cubicBezTo>
                      <a:pt x="3" y="31"/>
                      <a:pt x="4" y="31"/>
                      <a:pt x="5" y="30"/>
                    </a:cubicBezTo>
                    <a:cubicBezTo>
                      <a:pt x="7" y="29"/>
                      <a:pt x="10" y="29"/>
                      <a:pt x="11" y="2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59" name="Freeform 659"/>
              <p:cNvSpPr>
                <a:spLocks/>
              </p:cNvSpPr>
              <p:nvPr/>
            </p:nvSpPr>
            <p:spPr bwMode="auto">
              <a:xfrm>
                <a:off x="8159179" y="3039055"/>
                <a:ext cx="113180" cy="74586"/>
              </a:xfrm>
              <a:custGeom>
                <a:avLst/>
                <a:gdLst>
                  <a:gd name="T0" fmla="*/ 16 w 29"/>
                  <a:gd name="T1" fmla="*/ 18 h 19"/>
                  <a:gd name="T2" fmla="*/ 23 w 29"/>
                  <a:gd name="T3" fmla="*/ 15 h 19"/>
                  <a:gd name="T4" fmla="*/ 23 w 29"/>
                  <a:gd name="T5" fmla="*/ 12 h 19"/>
                  <a:gd name="T6" fmla="*/ 27 w 29"/>
                  <a:gd name="T7" fmla="*/ 9 h 19"/>
                  <a:gd name="T8" fmla="*/ 26 w 29"/>
                  <a:gd name="T9" fmla="*/ 4 h 19"/>
                  <a:gd name="T10" fmla="*/ 19 w 29"/>
                  <a:gd name="T11" fmla="*/ 1 h 19"/>
                  <a:gd name="T12" fmla="*/ 10 w 29"/>
                  <a:gd name="T13" fmla="*/ 1 h 19"/>
                  <a:gd name="T14" fmla="*/ 0 w 29"/>
                  <a:gd name="T15" fmla="*/ 4 h 19"/>
                  <a:gd name="T16" fmla="*/ 1 w 29"/>
                  <a:gd name="T17" fmla="*/ 6 h 19"/>
                  <a:gd name="T18" fmla="*/ 2 w 29"/>
                  <a:gd name="T19" fmla="*/ 9 h 19"/>
                  <a:gd name="T20" fmla="*/ 5 w 29"/>
                  <a:gd name="T21" fmla="*/ 10 h 19"/>
                  <a:gd name="T22" fmla="*/ 9 w 29"/>
                  <a:gd name="T23" fmla="*/ 11 h 19"/>
                  <a:gd name="T24" fmla="*/ 8 w 29"/>
                  <a:gd name="T25" fmla="*/ 15 h 19"/>
                  <a:gd name="T26" fmla="*/ 12 w 29"/>
                  <a:gd name="T27" fmla="*/ 18 h 19"/>
                  <a:gd name="T28" fmla="*/ 16 w 29"/>
                  <a:gd name="T29" fmla="*/ 18 h 19"/>
                  <a:gd name="T30" fmla="*/ 16 w 29"/>
                  <a:gd name="T3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9">
                    <a:moveTo>
                      <a:pt x="16" y="18"/>
                    </a:moveTo>
                    <a:cubicBezTo>
                      <a:pt x="18" y="16"/>
                      <a:pt x="21" y="16"/>
                      <a:pt x="23" y="15"/>
                    </a:cubicBezTo>
                    <a:cubicBezTo>
                      <a:pt x="23" y="14"/>
                      <a:pt x="23" y="13"/>
                      <a:pt x="23" y="12"/>
                    </a:cubicBezTo>
                    <a:cubicBezTo>
                      <a:pt x="24" y="10"/>
                      <a:pt x="25" y="10"/>
                      <a:pt x="27" y="9"/>
                    </a:cubicBezTo>
                    <a:cubicBezTo>
                      <a:pt x="29" y="8"/>
                      <a:pt x="28" y="5"/>
                      <a:pt x="26" y="4"/>
                    </a:cubicBezTo>
                    <a:cubicBezTo>
                      <a:pt x="24" y="3"/>
                      <a:pt x="22" y="2"/>
                      <a:pt x="19" y="1"/>
                    </a:cubicBezTo>
                    <a:cubicBezTo>
                      <a:pt x="17" y="0"/>
                      <a:pt x="13" y="1"/>
                      <a:pt x="10" y="1"/>
                    </a:cubicBezTo>
                    <a:cubicBezTo>
                      <a:pt x="8" y="1"/>
                      <a:pt x="0" y="0"/>
                      <a:pt x="0" y="4"/>
                    </a:cubicBezTo>
                    <a:cubicBezTo>
                      <a:pt x="0" y="4"/>
                      <a:pt x="1" y="5"/>
                      <a:pt x="1" y="6"/>
                    </a:cubicBezTo>
                    <a:cubicBezTo>
                      <a:pt x="2" y="7"/>
                      <a:pt x="1" y="8"/>
                      <a:pt x="2" y="9"/>
                    </a:cubicBezTo>
                    <a:cubicBezTo>
                      <a:pt x="3" y="9"/>
                      <a:pt x="4" y="11"/>
                      <a:pt x="5" y="10"/>
                    </a:cubicBezTo>
                    <a:cubicBezTo>
                      <a:pt x="7" y="10"/>
                      <a:pt x="9" y="9"/>
                      <a:pt x="9" y="11"/>
                    </a:cubicBezTo>
                    <a:cubicBezTo>
                      <a:pt x="9" y="12"/>
                      <a:pt x="9" y="14"/>
                      <a:pt x="8" y="15"/>
                    </a:cubicBezTo>
                    <a:cubicBezTo>
                      <a:pt x="11" y="15"/>
                      <a:pt x="11" y="15"/>
                      <a:pt x="12" y="18"/>
                    </a:cubicBezTo>
                    <a:cubicBezTo>
                      <a:pt x="13" y="18"/>
                      <a:pt x="16" y="18"/>
                      <a:pt x="16" y="18"/>
                    </a:cubicBezTo>
                    <a:cubicBezTo>
                      <a:pt x="17" y="17"/>
                      <a:pt x="15" y="19"/>
                      <a:pt x="16" y="1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0" name="Freeform 660"/>
              <p:cNvSpPr>
                <a:spLocks/>
              </p:cNvSpPr>
              <p:nvPr/>
            </p:nvSpPr>
            <p:spPr bwMode="auto">
              <a:xfrm>
                <a:off x="8159179" y="2992439"/>
                <a:ext cx="139812" cy="70591"/>
              </a:xfrm>
              <a:custGeom>
                <a:avLst/>
                <a:gdLst>
                  <a:gd name="T0" fmla="*/ 11 w 36"/>
                  <a:gd name="T1" fmla="*/ 13 h 18"/>
                  <a:gd name="T2" fmla="*/ 19 w 36"/>
                  <a:gd name="T3" fmla="*/ 12 h 18"/>
                  <a:gd name="T4" fmla="*/ 25 w 36"/>
                  <a:gd name="T5" fmla="*/ 15 h 18"/>
                  <a:gd name="T6" fmla="*/ 29 w 36"/>
                  <a:gd name="T7" fmla="*/ 17 h 18"/>
                  <a:gd name="T8" fmla="*/ 33 w 36"/>
                  <a:gd name="T9" fmla="*/ 16 h 18"/>
                  <a:gd name="T10" fmla="*/ 36 w 36"/>
                  <a:gd name="T11" fmla="*/ 14 h 18"/>
                  <a:gd name="T12" fmla="*/ 34 w 36"/>
                  <a:gd name="T13" fmla="*/ 8 h 18"/>
                  <a:gd name="T14" fmla="*/ 31 w 36"/>
                  <a:gd name="T15" fmla="*/ 4 h 18"/>
                  <a:gd name="T16" fmla="*/ 25 w 36"/>
                  <a:gd name="T17" fmla="*/ 3 h 18"/>
                  <a:gd name="T18" fmla="*/ 18 w 36"/>
                  <a:gd name="T19" fmla="*/ 1 h 18"/>
                  <a:gd name="T20" fmla="*/ 17 w 36"/>
                  <a:gd name="T21" fmla="*/ 5 h 18"/>
                  <a:gd name="T22" fmla="*/ 15 w 36"/>
                  <a:gd name="T23" fmla="*/ 7 h 18"/>
                  <a:gd name="T24" fmla="*/ 8 w 36"/>
                  <a:gd name="T25" fmla="*/ 4 h 18"/>
                  <a:gd name="T26" fmla="*/ 0 w 36"/>
                  <a:gd name="T27" fmla="*/ 15 h 18"/>
                  <a:gd name="T28" fmla="*/ 11 w 36"/>
                  <a:gd name="T2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
                    <a:moveTo>
                      <a:pt x="11" y="13"/>
                    </a:moveTo>
                    <a:cubicBezTo>
                      <a:pt x="14" y="13"/>
                      <a:pt x="16" y="12"/>
                      <a:pt x="19" y="12"/>
                    </a:cubicBezTo>
                    <a:cubicBezTo>
                      <a:pt x="20" y="12"/>
                      <a:pt x="24" y="14"/>
                      <a:pt x="25" y="15"/>
                    </a:cubicBezTo>
                    <a:cubicBezTo>
                      <a:pt x="26" y="16"/>
                      <a:pt x="27" y="18"/>
                      <a:pt x="29" y="17"/>
                    </a:cubicBezTo>
                    <a:cubicBezTo>
                      <a:pt x="30" y="17"/>
                      <a:pt x="31" y="16"/>
                      <a:pt x="33" y="16"/>
                    </a:cubicBezTo>
                    <a:cubicBezTo>
                      <a:pt x="34" y="16"/>
                      <a:pt x="34" y="14"/>
                      <a:pt x="36" y="14"/>
                    </a:cubicBezTo>
                    <a:cubicBezTo>
                      <a:pt x="35" y="12"/>
                      <a:pt x="33" y="9"/>
                      <a:pt x="34" y="8"/>
                    </a:cubicBezTo>
                    <a:cubicBezTo>
                      <a:pt x="35" y="6"/>
                      <a:pt x="32" y="4"/>
                      <a:pt x="31" y="4"/>
                    </a:cubicBezTo>
                    <a:cubicBezTo>
                      <a:pt x="29" y="3"/>
                      <a:pt x="27" y="5"/>
                      <a:pt x="25" y="3"/>
                    </a:cubicBezTo>
                    <a:cubicBezTo>
                      <a:pt x="22" y="1"/>
                      <a:pt x="21" y="0"/>
                      <a:pt x="18" y="1"/>
                    </a:cubicBezTo>
                    <a:cubicBezTo>
                      <a:pt x="16" y="2"/>
                      <a:pt x="17" y="3"/>
                      <a:pt x="17" y="5"/>
                    </a:cubicBezTo>
                    <a:cubicBezTo>
                      <a:pt x="16" y="6"/>
                      <a:pt x="16" y="7"/>
                      <a:pt x="15" y="7"/>
                    </a:cubicBezTo>
                    <a:cubicBezTo>
                      <a:pt x="12" y="9"/>
                      <a:pt x="10" y="5"/>
                      <a:pt x="8" y="4"/>
                    </a:cubicBezTo>
                    <a:cubicBezTo>
                      <a:pt x="3" y="0"/>
                      <a:pt x="0" y="11"/>
                      <a:pt x="0" y="15"/>
                    </a:cubicBezTo>
                    <a:cubicBezTo>
                      <a:pt x="4" y="13"/>
                      <a:pt x="7" y="13"/>
                      <a:pt x="11" y="1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1" name="Freeform 661"/>
              <p:cNvSpPr>
                <a:spLocks/>
              </p:cNvSpPr>
              <p:nvPr/>
            </p:nvSpPr>
            <p:spPr bwMode="auto">
              <a:xfrm>
                <a:off x="8201787" y="2949819"/>
                <a:ext cx="93208" cy="58602"/>
              </a:xfrm>
              <a:custGeom>
                <a:avLst/>
                <a:gdLst>
                  <a:gd name="T0" fmla="*/ 16 w 24"/>
                  <a:gd name="T1" fmla="*/ 15 h 15"/>
                  <a:gd name="T2" fmla="*/ 20 w 24"/>
                  <a:gd name="T3" fmla="*/ 15 h 15"/>
                  <a:gd name="T4" fmla="*/ 22 w 24"/>
                  <a:gd name="T5" fmla="*/ 13 h 15"/>
                  <a:gd name="T6" fmla="*/ 22 w 24"/>
                  <a:gd name="T7" fmla="*/ 10 h 15"/>
                  <a:gd name="T8" fmla="*/ 21 w 24"/>
                  <a:gd name="T9" fmla="*/ 5 h 15"/>
                  <a:gd name="T10" fmla="*/ 24 w 24"/>
                  <a:gd name="T11" fmla="*/ 0 h 15"/>
                  <a:gd name="T12" fmla="*/ 12 w 24"/>
                  <a:gd name="T13" fmla="*/ 0 h 15"/>
                  <a:gd name="T14" fmla="*/ 6 w 24"/>
                  <a:gd name="T15" fmla="*/ 1 h 15"/>
                  <a:gd name="T16" fmla="*/ 0 w 24"/>
                  <a:gd name="T17" fmla="*/ 5 h 15"/>
                  <a:gd name="T18" fmla="*/ 2 w 24"/>
                  <a:gd name="T19" fmla="*/ 6 h 15"/>
                  <a:gd name="T20" fmla="*/ 2 w 24"/>
                  <a:gd name="T21" fmla="*/ 8 h 15"/>
                  <a:gd name="T22" fmla="*/ 7 w 24"/>
                  <a:gd name="T23" fmla="*/ 9 h 15"/>
                  <a:gd name="T24" fmla="*/ 6 w 24"/>
                  <a:gd name="T25" fmla="*/ 13 h 15"/>
                  <a:gd name="T26" fmla="*/ 11 w 24"/>
                  <a:gd name="T27" fmla="*/ 12 h 15"/>
                  <a:gd name="T28" fmla="*/ 16 w 24"/>
                  <a:gd name="T2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5">
                    <a:moveTo>
                      <a:pt x="16" y="15"/>
                    </a:moveTo>
                    <a:cubicBezTo>
                      <a:pt x="17" y="15"/>
                      <a:pt x="19" y="15"/>
                      <a:pt x="20" y="15"/>
                    </a:cubicBezTo>
                    <a:cubicBezTo>
                      <a:pt x="20" y="14"/>
                      <a:pt x="22" y="14"/>
                      <a:pt x="22" y="13"/>
                    </a:cubicBezTo>
                    <a:cubicBezTo>
                      <a:pt x="22" y="12"/>
                      <a:pt x="22" y="11"/>
                      <a:pt x="22" y="10"/>
                    </a:cubicBezTo>
                    <a:cubicBezTo>
                      <a:pt x="21" y="8"/>
                      <a:pt x="20" y="7"/>
                      <a:pt x="21" y="5"/>
                    </a:cubicBezTo>
                    <a:cubicBezTo>
                      <a:pt x="23" y="4"/>
                      <a:pt x="24" y="2"/>
                      <a:pt x="24" y="0"/>
                    </a:cubicBezTo>
                    <a:cubicBezTo>
                      <a:pt x="22" y="3"/>
                      <a:pt x="15" y="0"/>
                      <a:pt x="12" y="0"/>
                    </a:cubicBezTo>
                    <a:cubicBezTo>
                      <a:pt x="10" y="0"/>
                      <a:pt x="8" y="0"/>
                      <a:pt x="6" y="1"/>
                    </a:cubicBezTo>
                    <a:cubicBezTo>
                      <a:pt x="5" y="1"/>
                      <a:pt x="0" y="5"/>
                      <a:pt x="0" y="5"/>
                    </a:cubicBezTo>
                    <a:cubicBezTo>
                      <a:pt x="0" y="6"/>
                      <a:pt x="3" y="5"/>
                      <a:pt x="2" y="6"/>
                    </a:cubicBezTo>
                    <a:cubicBezTo>
                      <a:pt x="2" y="7"/>
                      <a:pt x="2" y="7"/>
                      <a:pt x="2" y="8"/>
                    </a:cubicBezTo>
                    <a:cubicBezTo>
                      <a:pt x="3" y="10"/>
                      <a:pt x="7" y="9"/>
                      <a:pt x="7" y="9"/>
                    </a:cubicBezTo>
                    <a:cubicBezTo>
                      <a:pt x="7" y="10"/>
                      <a:pt x="6" y="12"/>
                      <a:pt x="6" y="13"/>
                    </a:cubicBezTo>
                    <a:cubicBezTo>
                      <a:pt x="7" y="12"/>
                      <a:pt x="9" y="11"/>
                      <a:pt x="11" y="12"/>
                    </a:cubicBezTo>
                    <a:cubicBezTo>
                      <a:pt x="13" y="13"/>
                      <a:pt x="14" y="15"/>
                      <a:pt x="16" y="1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2" name="Freeform 662"/>
              <p:cNvSpPr>
                <a:spLocks/>
              </p:cNvSpPr>
              <p:nvPr/>
            </p:nvSpPr>
            <p:spPr bwMode="auto">
              <a:xfrm>
                <a:off x="8131217" y="3071020"/>
                <a:ext cx="62582" cy="30634"/>
              </a:xfrm>
              <a:custGeom>
                <a:avLst/>
                <a:gdLst>
                  <a:gd name="T0" fmla="*/ 16 w 16"/>
                  <a:gd name="T1" fmla="*/ 4 h 8"/>
                  <a:gd name="T2" fmla="*/ 12 w 16"/>
                  <a:gd name="T3" fmla="*/ 2 h 8"/>
                  <a:gd name="T4" fmla="*/ 8 w 16"/>
                  <a:gd name="T5" fmla="*/ 0 h 8"/>
                  <a:gd name="T6" fmla="*/ 7 w 16"/>
                  <a:gd name="T7" fmla="*/ 3 h 8"/>
                  <a:gd name="T8" fmla="*/ 5 w 16"/>
                  <a:gd name="T9" fmla="*/ 2 h 8"/>
                  <a:gd name="T10" fmla="*/ 2 w 16"/>
                  <a:gd name="T11" fmla="*/ 3 h 8"/>
                  <a:gd name="T12" fmla="*/ 0 w 16"/>
                  <a:gd name="T13" fmla="*/ 5 h 8"/>
                  <a:gd name="T14" fmla="*/ 0 w 16"/>
                  <a:gd name="T15" fmla="*/ 6 h 8"/>
                  <a:gd name="T16" fmla="*/ 2 w 16"/>
                  <a:gd name="T17" fmla="*/ 6 h 8"/>
                  <a:gd name="T18" fmla="*/ 8 w 16"/>
                  <a:gd name="T19" fmla="*/ 7 h 8"/>
                  <a:gd name="T20" fmla="*/ 16 w 16"/>
                  <a:gd name="T21"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8">
                    <a:moveTo>
                      <a:pt x="16" y="4"/>
                    </a:moveTo>
                    <a:cubicBezTo>
                      <a:pt x="16" y="1"/>
                      <a:pt x="14" y="2"/>
                      <a:pt x="12" y="2"/>
                    </a:cubicBezTo>
                    <a:cubicBezTo>
                      <a:pt x="11" y="3"/>
                      <a:pt x="10" y="1"/>
                      <a:pt x="8" y="0"/>
                    </a:cubicBezTo>
                    <a:cubicBezTo>
                      <a:pt x="8" y="1"/>
                      <a:pt x="8" y="2"/>
                      <a:pt x="7" y="3"/>
                    </a:cubicBezTo>
                    <a:cubicBezTo>
                      <a:pt x="6" y="3"/>
                      <a:pt x="7" y="1"/>
                      <a:pt x="5" y="2"/>
                    </a:cubicBezTo>
                    <a:cubicBezTo>
                      <a:pt x="4" y="2"/>
                      <a:pt x="2" y="2"/>
                      <a:pt x="2" y="3"/>
                    </a:cubicBezTo>
                    <a:cubicBezTo>
                      <a:pt x="1" y="5"/>
                      <a:pt x="2" y="6"/>
                      <a:pt x="0" y="5"/>
                    </a:cubicBezTo>
                    <a:cubicBezTo>
                      <a:pt x="0" y="5"/>
                      <a:pt x="0" y="5"/>
                      <a:pt x="0" y="6"/>
                    </a:cubicBezTo>
                    <a:cubicBezTo>
                      <a:pt x="0" y="6"/>
                      <a:pt x="1" y="6"/>
                      <a:pt x="2" y="6"/>
                    </a:cubicBezTo>
                    <a:cubicBezTo>
                      <a:pt x="4" y="7"/>
                      <a:pt x="6" y="7"/>
                      <a:pt x="8" y="7"/>
                    </a:cubicBezTo>
                    <a:cubicBezTo>
                      <a:pt x="10" y="7"/>
                      <a:pt x="16" y="8"/>
                      <a:pt x="16"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3" name="Freeform 663"/>
              <p:cNvSpPr>
                <a:spLocks/>
              </p:cNvSpPr>
              <p:nvPr/>
            </p:nvSpPr>
            <p:spPr bwMode="auto">
              <a:xfrm>
                <a:off x="8034014" y="3079010"/>
                <a:ext cx="186415" cy="163822"/>
              </a:xfrm>
              <a:custGeom>
                <a:avLst/>
                <a:gdLst>
                  <a:gd name="T0" fmla="*/ 1 w 48"/>
                  <a:gd name="T1" fmla="*/ 12 h 42"/>
                  <a:gd name="T2" fmla="*/ 0 w 48"/>
                  <a:gd name="T3" fmla="*/ 16 h 42"/>
                  <a:gd name="T4" fmla="*/ 2 w 48"/>
                  <a:gd name="T5" fmla="*/ 20 h 42"/>
                  <a:gd name="T6" fmla="*/ 4 w 48"/>
                  <a:gd name="T7" fmla="*/ 27 h 42"/>
                  <a:gd name="T8" fmla="*/ 9 w 48"/>
                  <a:gd name="T9" fmla="*/ 31 h 42"/>
                  <a:gd name="T10" fmla="*/ 10 w 48"/>
                  <a:gd name="T11" fmla="*/ 33 h 42"/>
                  <a:gd name="T12" fmla="*/ 13 w 48"/>
                  <a:gd name="T13" fmla="*/ 32 h 42"/>
                  <a:gd name="T14" fmla="*/ 21 w 48"/>
                  <a:gd name="T15" fmla="*/ 36 h 42"/>
                  <a:gd name="T16" fmla="*/ 25 w 48"/>
                  <a:gd name="T17" fmla="*/ 37 h 42"/>
                  <a:gd name="T18" fmla="*/ 33 w 48"/>
                  <a:gd name="T19" fmla="*/ 37 h 42"/>
                  <a:gd name="T20" fmla="*/ 39 w 48"/>
                  <a:gd name="T21" fmla="*/ 41 h 42"/>
                  <a:gd name="T22" fmla="*/ 41 w 48"/>
                  <a:gd name="T23" fmla="*/ 35 h 42"/>
                  <a:gd name="T24" fmla="*/ 44 w 48"/>
                  <a:gd name="T25" fmla="*/ 32 h 42"/>
                  <a:gd name="T26" fmla="*/ 48 w 48"/>
                  <a:gd name="T27" fmla="*/ 31 h 42"/>
                  <a:gd name="T28" fmla="*/ 45 w 48"/>
                  <a:gd name="T29" fmla="*/ 26 h 42"/>
                  <a:gd name="T30" fmla="*/ 44 w 48"/>
                  <a:gd name="T31" fmla="*/ 19 h 42"/>
                  <a:gd name="T32" fmla="*/ 46 w 48"/>
                  <a:gd name="T33" fmla="*/ 12 h 42"/>
                  <a:gd name="T34" fmla="*/ 44 w 48"/>
                  <a:gd name="T35" fmla="*/ 7 h 42"/>
                  <a:gd name="T36" fmla="*/ 42 w 48"/>
                  <a:gd name="T37" fmla="*/ 5 h 42"/>
                  <a:gd name="T38" fmla="*/ 25 w 48"/>
                  <a:gd name="T39" fmla="*/ 4 h 42"/>
                  <a:gd name="T40" fmla="*/ 20 w 48"/>
                  <a:gd name="T41" fmla="*/ 2 h 42"/>
                  <a:gd name="T42" fmla="*/ 13 w 48"/>
                  <a:gd name="T43" fmla="*/ 4 h 42"/>
                  <a:gd name="T44" fmla="*/ 6 w 48"/>
                  <a:gd name="T45" fmla="*/ 6 h 42"/>
                  <a:gd name="T46" fmla="*/ 2 w 48"/>
                  <a:gd name="T47" fmla="*/ 7 h 42"/>
                  <a:gd name="T48" fmla="*/ 1 w 48"/>
                  <a:gd name="T49" fmla="*/ 9 h 42"/>
                  <a:gd name="T50" fmla="*/ 1 w 48"/>
                  <a:gd name="T51" fmla="*/ 12 h 42"/>
                  <a:gd name="T52" fmla="*/ 1 w 48"/>
                  <a:gd name="T53"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42">
                    <a:moveTo>
                      <a:pt x="1" y="12"/>
                    </a:moveTo>
                    <a:cubicBezTo>
                      <a:pt x="1" y="13"/>
                      <a:pt x="0" y="15"/>
                      <a:pt x="0" y="16"/>
                    </a:cubicBezTo>
                    <a:cubicBezTo>
                      <a:pt x="1" y="17"/>
                      <a:pt x="2" y="19"/>
                      <a:pt x="2" y="20"/>
                    </a:cubicBezTo>
                    <a:cubicBezTo>
                      <a:pt x="2" y="22"/>
                      <a:pt x="3" y="25"/>
                      <a:pt x="4" y="27"/>
                    </a:cubicBezTo>
                    <a:cubicBezTo>
                      <a:pt x="5" y="30"/>
                      <a:pt x="8" y="29"/>
                      <a:pt x="9" y="31"/>
                    </a:cubicBezTo>
                    <a:cubicBezTo>
                      <a:pt x="9" y="31"/>
                      <a:pt x="9" y="33"/>
                      <a:pt x="10" y="33"/>
                    </a:cubicBezTo>
                    <a:cubicBezTo>
                      <a:pt x="11" y="34"/>
                      <a:pt x="12" y="32"/>
                      <a:pt x="13" y="32"/>
                    </a:cubicBezTo>
                    <a:cubicBezTo>
                      <a:pt x="15" y="31"/>
                      <a:pt x="19" y="35"/>
                      <a:pt x="21" y="36"/>
                    </a:cubicBezTo>
                    <a:cubicBezTo>
                      <a:pt x="22" y="37"/>
                      <a:pt x="23" y="39"/>
                      <a:pt x="25" y="37"/>
                    </a:cubicBezTo>
                    <a:cubicBezTo>
                      <a:pt x="26" y="36"/>
                      <a:pt x="31" y="37"/>
                      <a:pt x="33" y="37"/>
                    </a:cubicBezTo>
                    <a:cubicBezTo>
                      <a:pt x="36" y="37"/>
                      <a:pt x="37" y="39"/>
                      <a:pt x="39" y="41"/>
                    </a:cubicBezTo>
                    <a:cubicBezTo>
                      <a:pt x="40" y="42"/>
                      <a:pt x="40" y="36"/>
                      <a:pt x="41" y="35"/>
                    </a:cubicBezTo>
                    <a:cubicBezTo>
                      <a:pt x="42" y="34"/>
                      <a:pt x="43" y="33"/>
                      <a:pt x="44" y="32"/>
                    </a:cubicBezTo>
                    <a:cubicBezTo>
                      <a:pt x="45" y="32"/>
                      <a:pt x="48" y="32"/>
                      <a:pt x="48" y="31"/>
                    </a:cubicBezTo>
                    <a:cubicBezTo>
                      <a:pt x="47" y="28"/>
                      <a:pt x="47" y="27"/>
                      <a:pt x="45" y="26"/>
                    </a:cubicBezTo>
                    <a:cubicBezTo>
                      <a:pt x="43" y="24"/>
                      <a:pt x="46" y="21"/>
                      <a:pt x="44" y="19"/>
                    </a:cubicBezTo>
                    <a:cubicBezTo>
                      <a:pt x="42" y="18"/>
                      <a:pt x="47" y="14"/>
                      <a:pt x="46" y="12"/>
                    </a:cubicBezTo>
                    <a:cubicBezTo>
                      <a:pt x="45" y="10"/>
                      <a:pt x="44" y="9"/>
                      <a:pt x="44" y="7"/>
                    </a:cubicBezTo>
                    <a:cubicBezTo>
                      <a:pt x="44" y="6"/>
                      <a:pt x="44" y="5"/>
                      <a:pt x="42" y="5"/>
                    </a:cubicBezTo>
                    <a:cubicBezTo>
                      <a:pt x="37" y="3"/>
                      <a:pt x="30" y="6"/>
                      <a:pt x="25" y="4"/>
                    </a:cubicBezTo>
                    <a:cubicBezTo>
                      <a:pt x="25" y="7"/>
                      <a:pt x="21" y="2"/>
                      <a:pt x="20" y="2"/>
                    </a:cubicBezTo>
                    <a:cubicBezTo>
                      <a:pt x="17" y="0"/>
                      <a:pt x="15" y="2"/>
                      <a:pt x="13" y="4"/>
                    </a:cubicBezTo>
                    <a:cubicBezTo>
                      <a:pt x="10" y="5"/>
                      <a:pt x="8" y="6"/>
                      <a:pt x="6" y="6"/>
                    </a:cubicBezTo>
                    <a:cubicBezTo>
                      <a:pt x="5" y="7"/>
                      <a:pt x="3" y="7"/>
                      <a:pt x="2" y="7"/>
                    </a:cubicBezTo>
                    <a:cubicBezTo>
                      <a:pt x="1" y="8"/>
                      <a:pt x="3" y="9"/>
                      <a:pt x="1" y="9"/>
                    </a:cubicBezTo>
                    <a:cubicBezTo>
                      <a:pt x="1" y="10"/>
                      <a:pt x="1" y="11"/>
                      <a:pt x="1" y="12"/>
                    </a:cubicBezTo>
                    <a:cubicBezTo>
                      <a:pt x="1" y="14"/>
                      <a:pt x="1" y="12"/>
                      <a:pt x="1" y="1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4" name="Freeform 664"/>
              <p:cNvSpPr>
                <a:spLocks/>
              </p:cNvSpPr>
              <p:nvPr/>
            </p:nvSpPr>
            <p:spPr bwMode="auto">
              <a:xfrm>
                <a:off x="8147194" y="3250825"/>
                <a:ext cx="179758" cy="117206"/>
              </a:xfrm>
              <a:custGeom>
                <a:avLst/>
                <a:gdLst>
                  <a:gd name="T0" fmla="*/ 38 w 46"/>
                  <a:gd name="T1" fmla="*/ 13 h 30"/>
                  <a:gd name="T2" fmla="*/ 35 w 46"/>
                  <a:gd name="T3" fmla="*/ 6 h 30"/>
                  <a:gd name="T4" fmla="*/ 32 w 46"/>
                  <a:gd name="T5" fmla="*/ 0 h 30"/>
                  <a:gd name="T6" fmla="*/ 22 w 46"/>
                  <a:gd name="T7" fmla="*/ 4 h 30"/>
                  <a:gd name="T8" fmla="*/ 18 w 46"/>
                  <a:gd name="T9" fmla="*/ 3 h 30"/>
                  <a:gd name="T10" fmla="*/ 12 w 46"/>
                  <a:gd name="T11" fmla="*/ 3 h 30"/>
                  <a:gd name="T12" fmla="*/ 8 w 46"/>
                  <a:gd name="T13" fmla="*/ 6 h 30"/>
                  <a:gd name="T14" fmla="*/ 4 w 46"/>
                  <a:gd name="T15" fmla="*/ 14 h 30"/>
                  <a:gd name="T16" fmla="*/ 0 w 46"/>
                  <a:gd name="T17" fmla="*/ 15 h 30"/>
                  <a:gd name="T18" fmla="*/ 3 w 46"/>
                  <a:gd name="T19" fmla="*/ 18 h 30"/>
                  <a:gd name="T20" fmla="*/ 5 w 46"/>
                  <a:gd name="T21" fmla="*/ 22 h 30"/>
                  <a:gd name="T22" fmla="*/ 8 w 46"/>
                  <a:gd name="T23" fmla="*/ 24 h 30"/>
                  <a:gd name="T24" fmla="*/ 11 w 46"/>
                  <a:gd name="T25" fmla="*/ 25 h 30"/>
                  <a:gd name="T26" fmla="*/ 11 w 46"/>
                  <a:gd name="T27" fmla="*/ 28 h 30"/>
                  <a:gd name="T28" fmla="*/ 21 w 46"/>
                  <a:gd name="T29" fmla="*/ 30 h 30"/>
                  <a:gd name="T30" fmla="*/ 28 w 46"/>
                  <a:gd name="T31" fmla="*/ 28 h 30"/>
                  <a:gd name="T32" fmla="*/ 40 w 46"/>
                  <a:gd name="T33" fmla="*/ 30 h 30"/>
                  <a:gd name="T34" fmla="*/ 41 w 46"/>
                  <a:gd name="T35" fmla="*/ 23 h 30"/>
                  <a:gd name="T36" fmla="*/ 46 w 46"/>
                  <a:gd name="T37" fmla="*/ 20 h 30"/>
                  <a:gd name="T38" fmla="*/ 39 w 46"/>
                  <a:gd name="T39" fmla="*/ 20 h 30"/>
                  <a:gd name="T40" fmla="*/ 38 w 46"/>
                  <a:gd name="T41" fmla="*/ 13 h 30"/>
                  <a:gd name="T42" fmla="*/ 38 w 46"/>
                  <a:gd name="T4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30">
                    <a:moveTo>
                      <a:pt x="38" y="13"/>
                    </a:moveTo>
                    <a:cubicBezTo>
                      <a:pt x="39" y="10"/>
                      <a:pt x="36" y="8"/>
                      <a:pt x="35" y="6"/>
                    </a:cubicBezTo>
                    <a:cubicBezTo>
                      <a:pt x="33" y="5"/>
                      <a:pt x="32" y="2"/>
                      <a:pt x="32" y="0"/>
                    </a:cubicBezTo>
                    <a:cubicBezTo>
                      <a:pt x="29" y="1"/>
                      <a:pt x="26" y="4"/>
                      <a:pt x="22" y="4"/>
                    </a:cubicBezTo>
                    <a:cubicBezTo>
                      <a:pt x="21" y="4"/>
                      <a:pt x="19" y="3"/>
                      <a:pt x="18" y="3"/>
                    </a:cubicBezTo>
                    <a:cubicBezTo>
                      <a:pt x="16" y="3"/>
                      <a:pt x="14" y="3"/>
                      <a:pt x="12" y="3"/>
                    </a:cubicBezTo>
                    <a:cubicBezTo>
                      <a:pt x="12" y="3"/>
                      <a:pt x="9" y="6"/>
                      <a:pt x="8" y="6"/>
                    </a:cubicBezTo>
                    <a:cubicBezTo>
                      <a:pt x="7" y="9"/>
                      <a:pt x="5" y="11"/>
                      <a:pt x="4" y="14"/>
                    </a:cubicBezTo>
                    <a:cubicBezTo>
                      <a:pt x="3" y="14"/>
                      <a:pt x="1" y="14"/>
                      <a:pt x="0" y="15"/>
                    </a:cubicBezTo>
                    <a:cubicBezTo>
                      <a:pt x="0" y="16"/>
                      <a:pt x="3" y="17"/>
                      <a:pt x="3" y="18"/>
                    </a:cubicBezTo>
                    <a:cubicBezTo>
                      <a:pt x="3" y="20"/>
                      <a:pt x="4" y="20"/>
                      <a:pt x="5" y="22"/>
                    </a:cubicBezTo>
                    <a:cubicBezTo>
                      <a:pt x="5" y="24"/>
                      <a:pt x="6" y="24"/>
                      <a:pt x="8" y="24"/>
                    </a:cubicBezTo>
                    <a:cubicBezTo>
                      <a:pt x="9" y="24"/>
                      <a:pt x="11" y="24"/>
                      <a:pt x="11" y="25"/>
                    </a:cubicBezTo>
                    <a:cubicBezTo>
                      <a:pt x="11" y="26"/>
                      <a:pt x="11" y="27"/>
                      <a:pt x="11" y="28"/>
                    </a:cubicBezTo>
                    <a:cubicBezTo>
                      <a:pt x="13" y="30"/>
                      <a:pt x="18" y="30"/>
                      <a:pt x="21" y="30"/>
                    </a:cubicBezTo>
                    <a:cubicBezTo>
                      <a:pt x="24" y="30"/>
                      <a:pt x="26" y="30"/>
                      <a:pt x="28" y="28"/>
                    </a:cubicBezTo>
                    <a:cubicBezTo>
                      <a:pt x="32" y="26"/>
                      <a:pt x="36" y="28"/>
                      <a:pt x="40" y="30"/>
                    </a:cubicBezTo>
                    <a:cubicBezTo>
                      <a:pt x="40" y="28"/>
                      <a:pt x="40" y="25"/>
                      <a:pt x="41" y="23"/>
                    </a:cubicBezTo>
                    <a:cubicBezTo>
                      <a:pt x="42" y="22"/>
                      <a:pt x="45" y="24"/>
                      <a:pt x="46" y="20"/>
                    </a:cubicBezTo>
                    <a:cubicBezTo>
                      <a:pt x="43" y="18"/>
                      <a:pt x="42" y="20"/>
                      <a:pt x="39" y="20"/>
                    </a:cubicBezTo>
                    <a:cubicBezTo>
                      <a:pt x="37" y="19"/>
                      <a:pt x="37" y="14"/>
                      <a:pt x="38" y="13"/>
                    </a:cubicBezTo>
                    <a:cubicBezTo>
                      <a:pt x="39" y="11"/>
                      <a:pt x="37" y="15"/>
                      <a:pt x="38" y="1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5" name="Freeform 665"/>
              <p:cNvSpPr>
                <a:spLocks/>
              </p:cNvSpPr>
              <p:nvPr/>
            </p:nvSpPr>
            <p:spPr bwMode="auto">
              <a:xfrm>
                <a:off x="8272359" y="3246829"/>
                <a:ext cx="65245" cy="78583"/>
              </a:xfrm>
              <a:custGeom>
                <a:avLst/>
                <a:gdLst>
                  <a:gd name="T0" fmla="*/ 14 w 17"/>
                  <a:gd name="T1" fmla="*/ 10 h 20"/>
                  <a:gd name="T2" fmla="*/ 9 w 17"/>
                  <a:gd name="T3" fmla="*/ 3 h 20"/>
                  <a:gd name="T4" fmla="*/ 0 w 17"/>
                  <a:gd name="T5" fmla="*/ 1 h 20"/>
                  <a:gd name="T6" fmla="*/ 5 w 17"/>
                  <a:gd name="T7" fmla="*/ 10 h 20"/>
                  <a:gd name="T8" fmla="*/ 7 w 17"/>
                  <a:gd name="T9" fmla="*/ 20 h 20"/>
                  <a:gd name="T10" fmla="*/ 10 w 17"/>
                  <a:gd name="T11" fmla="*/ 14 h 20"/>
                  <a:gd name="T12" fmla="*/ 14 w 17"/>
                  <a:gd name="T13" fmla="*/ 14 h 20"/>
                  <a:gd name="T14" fmla="*/ 14 w 17"/>
                  <a:gd name="T15" fmla="*/ 10 h 20"/>
                  <a:gd name="T16" fmla="*/ 14 w 17"/>
                  <a:gd name="T1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0">
                    <a:moveTo>
                      <a:pt x="14" y="10"/>
                    </a:moveTo>
                    <a:cubicBezTo>
                      <a:pt x="12" y="8"/>
                      <a:pt x="11" y="4"/>
                      <a:pt x="9" y="3"/>
                    </a:cubicBezTo>
                    <a:cubicBezTo>
                      <a:pt x="8" y="3"/>
                      <a:pt x="0" y="0"/>
                      <a:pt x="0" y="1"/>
                    </a:cubicBezTo>
                    <a:cubicBezTo>
                      <a:pt x="1" y="5"/>
                      <a:pt x="3" y="7"/>
                      <a:pt x="5" y="10"/>
                    </a:cubicBezTo>
                    <a:cubicBezTo>
                      <a:pt x="7" y="13"/>
                      <a:pt x="4" y="17"/>
                      <a:pt x="7" y="20"/>
                    </a:cubicBezTo>
                    <a:cubicBezTo>
                      <a:pt x="8" y="19"/>
                      <a:pt x="9" y="16"/>
                      <a:pt x="10" y="14"/>
                    </a:cubicBezTo>
                    <a:cubicBezTo>
                      <a:pt x="12" y="13"/>
                      <a:pt x="13" y="14"/>
                      <a:pt x="14" y="14"/>
                    </a:cubicBezTo>
                    <a:cubicBezTo>
                      <a:pt x="17" y="14"/>
                      <a:pt x="14" y="10"/>
                      <a:pt x="14" y="10"/>
                    </a:cubicBezTo>
                    <a:cubicBezTo>
                      <a:pt x="13" y="9"/>
                      <a:pt x="14" y="10"/>
                      <a:pt x="14"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6" name="Freeform 666"/>
              <p:cNvSpPr>
                <a:spLocks/>
              </p:cNvSpPr>
              <p:nvPr/>
            </p:nvSpPr>
            <p:spPr bwMode="auto">
              <a:xfrm>
                <a:off x="8298990" y="3289448"/>
                <a:ext cx="38614" cy="39956"/>
              </a:xfrm>
              <a:custGeom>
                <a:avLst/>
                <a:gdLst>
                  <a:gd name="T0" fmla="*/ 7 w 10"/>
                  <a:gd name="T1" fmla="*/ 9 h 10"/>
                  <a:gd name="T2" fmla="*/ 7 w 10"/>
                  <a:gd name="T3" fmla="*/ 7 h 10"/>
                  <a:gd name="T4" fmla="*/ 10 w 10"/>
                  <a:gd name="T5" fmla="*/ 4 h 10"/>
                  <a:gd name="T6" fmla="*/ 8 w 10"/>
                  <a:gd name="T7" fmla="*/ 1 h 10"/>
                  <a:gd name="T8" fmla="*/ 3 w 10"/>
                  <a:gd name="T9" fmla="*/ 4 h 10"/>
                  <a:gd name="T10" fmla="*/ 0 w 10"/>
                  <a:gd name="T11" fmla="*/ 9 h 10"/>
                  <a:gd name="T12" fmla="*/ 3 w 10"/>
                  <a:gd name="T13" fmla="*/ 9 h 10"/>
                  <a:gd name="T14" fmla="*/ 7 w 10"/>
                  <a:gd name="T15" fmla="*/ 10 h 10"/>
                  <a:gd name="T16" fmla="*/ 7 w 10"/>
                  <a:gd name="T17" fmla="*/ 9 h 10"/>
                  <a:gd name="T18" fmla="*/ 7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7" y="9"/>
                    </a:moveTo>
                    <a:cubicBezTo>
                      <a:pt x="6" y="8"/>
                      <a:pt x="6" y="8"/>
                      <a:pt x="7" y="7"/>
                    </a:cubicBezTo>
                    <a:cubicBezTo>
                      <a:pt x="8" y="6"/>
                      <a:pt x="9" y="5"/>
                      <a:pt x="10" y="4"/>
                    </a:cubicBezTo>
                    <a:cubicBezTo>
                      <a:pt x="10" y="4"/>
                      <a:pt x="8" y="2"/>
                      <a:pt x="8" y="1"/>
                    </a:cubicBezTo>
                    <a:cubicBezTo>
                      <a:pt x="8" y="5"/>
                      <a:pt x="3" y="0"/>
                      <a:pt x="3" y="4"/>
                    </a:cubicBezTo>
                    <a:cubicBezTo>
                      <a:pt x="3" y="6"/>
                      <a:pt x="1" y="8"/>
                      <a:pt x="0" y="9"/>
                    </a:cubicBezTo>
                    <a:cubicBezTo>
                      <a:pt x="0" y="10"/>
                      <a:pt x="2" y="9"/>
                      <a:pt x="3" y="9"/>
                    </a:cubicBezTo>
                    <a:cubicBezTo>
                      <a:pt x="5" y="9"/>
                      <a:pt x="6" y="9"/>
                      <a:pt x="7" y="10"/>
                    </a:cubicBezTo>
                    <a:cubicBezTo>
                      <a:pt x="7" y="10"/>
                      <a:pt x="7" y="9"/>
                      <a:pt x="7" y="9"/>
                    </a:cubicBezTo>
                    <a:cubicBezTo>
                      <a:pt x="6" y="8"/>
                      <a:pt x="7" y="9"/>
                      <a:pt x="7" y="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7" name="Freeform 667"/>
              <p:cNvSpPr>
                <a:spLocks/>
              </p:cNvSpPr>
              <p:nvPr/>
            </p:nvSpPr>
            <p:spPr bwMode="auto">
              <a:xfrm>
                <a:off x="8181815" y="3352047"/>
                <a:ext cx="125165" cy="74586"/>
              </a:xfrm>
              <a:custGeom>
                <a:avLst/>
                <a:gdLst>
                  <a:gd name="T0" fmla="*/ 17 w 32"/>
                  <a:gd name="T1" fmla="*/ 4 h 19"/>
                  <a:gd name="T2" fmla="*/ 2 w 32"/>
                  <a:gd name="T3" fmla="*/ 0 h 19"/>
                  <a:gd name="T4" fmla="*/ 2 w 32"/>
                  <a:gd name="T5" fmla="*/ 5 h 19"/>
                  <a:gd name="T6" fmla="*/ 3 w 32"/>
                  <a:gd name="T7" fmla="*/ 8 h 19"/>
                  <a:gd name="T8" fmla="*/ 1 w 32"/>
                  <a:gd name="T9" fmla="*/ 11 h 19"/>
                  <a:gd name="T10" fmla="*/ 3 w 32"/>
                  <a:gd name="T11" fmla="*/ 17 h 19"/>
                  <a:gd name="T12" fmla="*/ 9 w 32"/>
                  <a:gd name="T13" fmla="*/ 17 h 19"/>
                  <a:gd name="T14" fmla="*/ 16 w 32"/>
                  <a:gd name="T15" fmla="*/ 18 h 19"/>
                  <a:gd name="T16" fmla="*/ 21 w 32"/>
                  <a:gd name="T17" fmla="*/ 15 h 19"/>
                  <a:gd name="T18" fmla="*/ 28 w 32"/>
                  <a:gd name="T19" fmla="*/ 14 h 19"/>
                  <a:gd name="T20" fmla="*/ 28 w 32"/>
                  <a:gd name="T21" fmla="*/ 8 h 19"/>
                  <a:gd name="T22" fmla="*/ 29 w 32"/>
                  <a:gd name="T23" fmla="*/ 3 h 19"/>
                  <a:gd name="T24" fmla="*/ 21 w 32"/>
                  <a:gd name="T25" fmla="*/ 2 h 19"/>
                  <a:gd name="T26" fmla="*/ 17 w 32"/>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19">
                    <a:moveTo>
                      <a:pt x="17" y="4"/>
                    </a:moveTo>
                    <a:cubicBezTo>
                      <a:pt x="13" y="4"/>
                      <a:pt x="3" y="6"/>
                      <a:pt x="2" y="0"/>
                    </a:cubicBezTo>
                    <a:cubicBezTo>
                      <a:pt x="1" y="2"/>
                      <a:pt x="0" y="4"/>
                      <a:pt x="2" y="5"/>
                    </a:cubicBezTo>
                    <a:cubicBezTo>
                      <a:pt x="3" y="6"/>
                      <a:pt x="4" y="7"/>
                      <a:pt x="3" y="8"/>
                    </a:cubicBezTo>
                    <a:cubicBezTo>
                      <a:pt x="2" y="9"/>
                      <a:pt x="1" y="9"/>
                      <a:pt x="1" y="11"/>
                    </a:cubicBezTo>
                    <a:cubicBezTo>
                      <a:pt x="2" y="13"/>
                      <a:pt x="3" y="14"/>
                      <a:pt x="3" y="17"/>
                    </a:cubicBezTo>
                    <a:cubicBezTo>
                      <a:pt x="5" y="17"/>
                      <a:pt x="7" y="17"/>
                      <a:pt x="9" y="17"/>
                    </a:cubicBezTo>
                    <a:cubicBezTo>
                      <a:pt x="11" y="17"/>
                      <a:pt x="14" y="19"/>
                      <a:pt x="16" y="18"/>
                    </a:cubicBezTo>
                    <a:cubicBezTo>
                      <a:pt x="18" y="18"/>
                      <a:pt x="20" y="16"/>
                      <a:pt x="21" y="15"/>
                    </a:cubicBezTo>
                    <a:cubicBezTo>
                      <a:pt x="23" y="13"/>
                      <a:pt x="25" y="14"/>
                      <a:pt x="28" y="14"/>
                    </a:cubicBezTo>
                    <a:cubicBezTo>
                      <a:pt x="27" y="12"/>
                      <a:pt x="27" y="11"/>
                      <a:pt x="28" y="8"/>
                    </a:cubicBezTo>
                    <a:cubicBezTo>
                      <a:pt x="29" y="6"/>
                      <a:pt x="32" y="4"/>
                      <a:pt x="29" y="3"/>
                    </a:cubicBezTo>
                    <a:cubicBezTo>
                      <a:pt x="27" y="2"/>
                      <a:pt x="24" y="1"/>
                      <a:pt x="21" y="2"/>
                    </a:cubicBezTo>
                    <a:cubicBezTo>
                      <a:pt x="19" y="2"/>
                      <a:pt x="18" y="4"/>
                      <a:pt x="17"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8" name="Freeform 668"/>
              <p:cNvSpPr>
                <a:spLocks/>
              </p:cNvSpPr>
              <p:nvPr/>
            </p:nvSpPr>
            <p:spPr bwMode="auto">
              <a:xfrm>
                <a:off x="8060645" y="3333401"/>
                <a:ext cx="70572" cy="58602"/>
              </a:xfrm>
              <a:custGeom>
                <a:avLst/>
                <a:gdLst>
                  <a:gd name="T0" fmla="*/ 10 w 18"/>
                  <a:gd name="T1" fmla="*/ 0 h 15"/>
                  <a:gd name="T2" fmla="*/ 1 w 18"/>
                  <a:gd name="T3" fmla="*/ 2 h 15"/>
                  <a:gd name="T4" fmla="*/ 4 w 18"/>
                  <a:gd name="T5" fmla="*/ 8 h 15"/>
                  <a:gd name="T6" fmla="*/ 13 w 18"/>
                  <a:gd name="T7" fmla="*/ 15 h 15"/>
                  <a:gd name="T8" fmla="*/ 15 w 18"/>
                  <a:gd name="T9" fmla="*/ 10 h 15"/>
                  <a:gd name="T10" fmla="*/ 17 w 18"/>
                  <a:gd name="T11" fmla="*/ 6 h 15"/>
                  <a:gd name="T12" fmla="*/ 16 w 18"/>
                  <a:gd name="T13" fmla="*/ 2 h 15"/>
                  <a:gd name="T14" fmla="*/ 10 w 18"/>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
                    <a:moveTo>
                      <a:pt x="10" y="0"/>
                    </a:moveTo>
                    <a:cubicBezTo>
                      <a:pt x="8" y="0"/>
                      <a:pt x="0" y="0"/>
                      <a:pt x="1" y="2"/>
                    </a:cubicBezTo>
                    <a:cubicBezTo>
                      <a:pt x="1" y="3"/>
                      <a:pt x="3" y="7"/>
                      <a:pt x="4" y="8"/>
                    </a:cubicBezTo>
                    <a:cubicBezTo>
                      <a:pt x="6" y="11"/>
                      <a:pt x="10" y="13"/>
                      <a:pt x="13" y="15"/>
                    </a:cubicBezTo>
                    <a:cubicBezTo>
                      <a:pt x="13" y="13"/>
                      <a:pt x="13" y="11"/>
                      <a:pt x="15" y="10"/>
                    </a:cubicBezTo>
                    <a:cubicBezTo>
                      <a:pt x="17" y="9"/>
                      <a:pt x="18" y="8"/>
                      <a:pt x="17" y="6"/>
                    </a:cubicBezTo>
                    <a:cubicBezTo>
                      <a:pt x="17" y="4"/>
                      <a:pt x="17" y="3"/>
                      <a:pt x="16" y="2"/>
                    </a:cubicBezTo>
                    <a:cubicBezTo>
                      <a:pt x="14" y="1"/>
                      <a:pt x="12" y="0"/>
                      <a:pt x="10"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69" name="Freeform 669"/>
              <p:cNvSpPr>
                <a:spLocks/>
              </p:cNvSpPr>
              <p:nvPr/>
            </p:nvSpPr>
            <p:spPr bwMode="auto">
              <a:xfrm>
                <a:off x="8111242" y="3305431"/>
                <a:ext cx="86550" cy="105218"/>
              </a:xfrm>
              <a:custGeom>
                <a:avLst/>
                <a:gdLst>
                  <a:gd name="T0" fmla="*/ 21 w 22"/>
                  <a:gd name="T1" fmla="*/ 19 h 27"/>
                  <a:gd name="T2" fmla="*/ 20 w 22"/>
                  <a:gd name="T3" fmla="*/ 17 h 27"/>
                  <a:gd name="T4" fmla="*/ 19 w 22"/>
                  <a:gd name="T5" fmla="*/ 13 h 27"/>
                  <a:gd name="T6" fmla="*/ 15 w 22"/>
                  <a:gd name="T7" fmla="*/ 10 h 27"/>
                  <a:gd name="T8" fmla="*/ 14 w 22"/>
                  <a:gd name="T9" fmla="*/ 8 h 27"/>
                  <a:gd name="T10" fmla="*/ 12 w 22"/>
                  <a:gd name="T11" fmla="*/ 5 h 27"/>
                  <a:gd name="T12" fmla="*/ 5 w 22"/>
                  <a:gd name="T13" fmla="*/ 1 h 27"/>
                  <a:gd name="T14" fmla="*/ 2 w 22"/>
                  <a:gd name="T15" fmla="*/ 4 h 27"/>
                  <a:gd name="T16" fmla="*/ 4 w 22"/>
                  <a:gd name="T17" fmla="*/ 14 h 27"/>
                  <a:gd name="T18" fmla="*/ 1 w 22"/>
                  <a:gd name="T19" fmla="*/ 19 h 27"/>
                  <a:gd name="T20" fmla="*/ 0 w 22"/>
                  <a:gd name="T21" fmla="*/ 23 h 27"/>
                  <a:gd name="T22" fmla="*/ 4 w 22"/>
                  <a:gd name="T23" fmla="*/ 27 h 27"/>
                  <a:gd name="T24" fmla="*/ 6 w 22"/>
                  <a:gd name="T25" fmla="*/ 23 h 27"/>
                  <a:gd name="T26" fmla="*/ 10 w 22"/>
                  <a:gd name="T27" fmla="*/ 26 h 27"/>
                  <a:gd name="T28" fmla="*/ 20 w 22"/>
                  <a:gd name="T29" fmla="*/ 24 h 27"/>
                  <a:gd name="T30" fmla="*/ 21 w 22"/>
                  <a:gd name="T31" fmla="*/ 19 h 27"/>
                  <a:gd name="T32" fmla="*/ 21 w 22"/>
                  <a:gd name="T3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27">
                    <a:moveTo>
                      <a:pt x="21" y="19"/>
                    </a:moveTo>
                    <a:cubicBezTo>
                      <a:pt x="22" y="18"/>
                      <a:pt x="21" y="18"/>
                      <a:pt x="20" y="17"/>
                    </a:cubicBezTo>
                    <a:cubicBezTo>
                      <a:pt x="19" y="16"/>
                      <a:pt x="19" y="15"/>
                      <a:pt x="19" y="13"/>
                    </a:cubicBezTo>
                    <a:cubicBezTo>
                      <a:pt x="21" y="10"/>
                      <a:pt x="18" y="10"/>
                      <a:pt x="15" y="10"/>
                    </a:cubicBezTo>
                    <a:cubicBezTo>
                      <a:pt x="14" y="10"/>
                      <a:pt x="14" y="9"/>
                      <a:pt x="14" y="8"/>
                    </a:cubicBezTo>
                    <a:cubicBezTo>
                      <a:pt x="13" y="6"/>
                      <a:pt x="12" y="7"/>
                      <a:pt x="12" y="5"/>
                    </a:cubicBezTo>
                    <a:cubicBezTo>
                      <a:pt x="11" y="2"/>
                      <a:pt x="9" y="0"/>
                      <a:pt x="5" y="1"/>
                    </a:cubicBezTo>
                    <a:cubicBezTo>
                      <a:pt x="2" y="2"/>
                      <a:pt x="2" y="2"/>
                      <a:pt x="2" y="4"/>
                    </a:cubicBezTo>
                    <a:cubicBezTo>
                      <a:pt x="3" y="7"/>
                      <a:pt x="4" y="10"/>
                      <a:pt x="4" y="14"/>
                    </a:cubicBezTo>
                    <a:cubicBezTo>
                      <a:pt x="5" y="17"/>
                      <a:pt x="2" y="16"/>
                      <a:pt x="1" y="19"/>
                    </a:cubicBezTo>
                    <a:cubicBezTo>
                      <a:pt x="0" y="20"/>
                      <a:pt x="0" y="22"/>
                      <a:pt x="0" y="23"/>
                    </a:cubicBezTo>
                    <a:cubicBezTo>
                      <a:pt x="0" y="25"/>
                      <a:pt x="3" y="26"/>
                      <a:pt x="4" y="27"/>
                    </a:cubicBezTo>
                    <a:cubicBezTo>
                      <a:pt x="4" y="26"/>
                      <a:pt x="4" y="23"/>
                      <a:pt x="6" y="23"/>
                    </a:cubicBezTo>
                    <a:cubicBezTo>
                      <a:pt x="8" y="23"/>
                      <a:pt x="9" y="24"/>
                      <a:pt x="10" y="26"/>
                    </a:cubicBezTo>
                    <a:cubicBezTo>
                      <a:pt x="11" y="26"/>
                      <a:pt x="18" y="24"/>
                      <a:pt x="20" y="24"/>
                    </a:cubicBezTo>
                    <a:cubicBezTo>
                      <a:pt x="18" y="22"/>
                      <a:pt x="20" y="21"/>
                      <a:pt x="21" y="19"/>
                    </a:cubicBezTo>
                    <a:cubicBezTo>
                      <a:pt x="22" y="18"/>
                      <a:pt x="20" y="20"/>
                      <a:pt x="21" y="1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0" name="Freeform 670"/>
              <p:cNvSpPr>
                <a:spLocks/>
              </p:cNvSpPr>
              <p:nvPr/>
            </p:nvSpPr>
            <p:spPr bwMode="auto">
              <a:xfrm>
                <a:off x="8064640" y="3242834"/>
                <a:ext cx="137150" cy="74586"/>
              </a:xfrm>
              <a:custGeom>
                <a:avLst/>
                <a:gdLst>
                  <a:gd name="T0" fmla="*/ 30 w 35"/>
                  <a:gd name="T1" fmla="*/ 3 h 19"/>
                  <a:gd name="T2" fmla="*/ 24 w 35"/>
                  <a:gd name="T3" fmla="*/ 1 h 19"/>
                  <a:gd name="T4" fmla="*/ 19 w 35"/>
                  <a:gd name="T5" fmla="*/ 4 h 19"/>
                  <a:gd name="T6" fmla="*/ 15 w 35"/>
                  <a:gd name="T7" fmla="*/ 4 h 19"/>
                  <a:gd name="T8" fmla="*/ 13 w 35"/>
                  <a:gd name="T9" fmla="*/ 6 h 19"/>
                  <a:gd name="T10" fmla="*/ 5 w 35"/>
                  <a:gd name="T11" fmla="*/ 4 h 19"/>
                  <a:gd name="T12" fmla="*/ 5 w 35"/>
                  <a:gd name="T13" fmla="*/ 7 h 19"/>
                  <a:gd name="T14" fmla="*/ 3 w 35"/>
                  <a:gd name="T15" fmla="*/ 8 h 19"/>
                  <a:gd name="T16" fmla="*/ 3 w 35"/>
                  <a:gd name="T17" fmla="*/ 15 h 19"/>
                  <a:gd name="T18" fmla="*/ 11 w 35"/>
                  <a:gd name="T19" fmla="*/ 19 h 19"/>
                  <a:gd name="T20" fmla="*/ 21 w 35"/>
                  <a:gd name="T21" fmla="*/ 17 h 19"/>
                  <a:gd name="T22" fmla="*/ 25 w 35"/>
                  <a:gd name="T23" fmla="*/ 15 h 19"/>
                  <a:gd name="T24" fmla="*/ 29 w 35"/>
                  <a:gd name="T25" fmla="*/ 9 h 19"/>
                  <a:gd name="T26" fmla="*/ 33 w 35"/>
                  <a:gd name="T27" fmla="*/ 6 h 19"/>
                  <a:gd name="T28" fmla="*/ 30 w 35"/>
                  <a:gd name="T29" fmla="*/ 3 h 19"/>
                  <a:gd name="T30" fmla="*/ 30 w 35"/>
                  <a:gd name="T3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19">
                    <a:moveTo>
                      <a:pt x="30" y="3"/>
                    </a:moveTo>
                    <a:cubicBezTo>
                      <a:pt x="30" y="2"/>
                      <a:pt x="25" y="2"/>
                      <a:pt x="24" y="1"/>
                    </a:cubicBezTo>
                    <a:cubicBezTo>
                      <a:pt x="20" y="0"/>
                      <a:pt x="22" y="4"/>
                      <a:pt x="19" y="4"/>
                    </a:cubicBezTo>
                    <a:cubicBezTo>
                      <a:pt x="18" y="3"/>
                      <a:pt x="17" y="4"/>
                      <a:pt x="15" y="4"/>
                    </a:cubicBezTo>
                    <a:cubicBezTo>
                      <a:pt x="14" y="4"/>
                      <a:pt x="14" y="6"/>
                      <a:pt x="13" y="6"/>
                    </a:cubicBezTo>
                    <a:cubicBezTo>
                      <a:pt x="9" y="8"/>
                      <a:pt x="7" y="6"/>
                      <a:pt x="5" y="4"/>
                    </a:cubicBezTo>
                    <a:cubicBezTo>
                      <a:pt x="5" y="5"/>
                      <a:pt x="5" y="6"/>
                      <a:pt x="5" y="7"/>
                    </a:cubicBezTo>
                    <a:cubicBezTo>
                      <a:pt x="4" y="8"/>
                      <a:pt x="3" y="6"/>
                      <a:pt x="3" y="8"/>
                    </a:cubicBezTo>
                    <a:cubicBezTo>
                      <a:pt x="3" y="11"/>
                      <a:pt x="0" y="13"/>
                      <a:pt x="3" y="15"/>
                    </a:cubicBezTo>
                    <a:cubicBezTo>
                      <a:pt x="5" y="17"/>
                      <a:pt x="8" y="19"/>
                      <a:pt x="11" y="19"/>
                    </a:cubicBezTo>
                    <a:cubicBezTo>
                      <a:pt x="15" y="19"/>
                      <a:pt x="17" y="16"/>
                      <a:pt x="21" y="17"/>
                    </a:cubicBezTo>
                    <a:cubicBezTo>
                      <a:pt x="21" y="16"/>
                      <a:pt x="24" y="16"/>
                      <a:pt x="25" y="15"/>
                    </a:cubicBezTo>
                    <a:cubicBezTo>
                      <a:pt x="26" y="13"/>
                      <a:pt x="27" y="11"/>
                      <a:pt x="29" y="9"/>
                    </a:cubicBezTo>
                    <a:cubicBezTo>
                      <a:pt x="30" y="7"/>
                      <a:pt x="31" y="7"/>
                      <a:pt x="33" y="6"/>
                    </a:cubicBezTo>
                    <a:cubicBezTo>
                      <a:pt x="35" y="4"/>
                      <a:pt x="30" y="4"/>
                      <a:pt x="30" y="3"/>
                    </a:cubicBezTo>
                    <a:cubicBezTo>
                      <a:pt x="30" y="3"/>
                      <a:pt x="30" y="4"/>
                      <a:pt x="30"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1" name="Freeform 671"/>
              <p:cNvSpPr>
                <a:spLocks/>
              </p:cNvSpPr>
              <p:nvPr/>
            </p:nvSpPr>
            <p:spPr bwMode="auto">
              <a:xfrm>
                <a:off x="8143199" y="3410651"/>
                <a:ext cx="121171" cy="125197"/>
              </a:xfrm>
              <a:custGeom>
                <a:avLst/>
                <a:gdLst>
                  <a:gd name="T0" fmla="*/ 31 w 31"/>
                  <a:gd name="T1" fmla="*/ 0 h 32"/>
                  <a:gd name="T2" fmla="*/ 23 w 31"/>
                  <a:gd name="T3" fmla="*/ 3 h 32"/>
                  <a:gd name="T4" fmla="*/ 13 w 31"/>
                  <a:gd name="T5" fmla="*/ 2 h 32"/>
                  <a:gd name="T6" fmla="*/ 9 w 31"/>
                  <a:gd name="T7" fmla="*/ 4 h 32"/>
                  <a:gd name="T8" fmla="*/ 6 w 31"/>
                  <a:gd name="T9" fmla="*/ 5 h 32"/>
                  <a:gd name="T10" fmla="*/ 4 w 31"/>
                  <a:gd name="T11" fmla="*/ 8 h 32"/>
                  <a:gd name="T12" fmla="*/ 2 w 31"/>
                  <a:gd name="T13" fmla="*/ 11 h 32"/>
                  <a:gd name="T14" fmla="*/ 2 w 31"/>
                  <a:gd name="T15" fmla="*/ 15 h 32"/>
                  <a:gd name="T16" fmla="*/ 4 w 31"/>
                  <a:gd name="T17" fmla="*/ 17 h 32"/>
                  <a:gd name="T18" fmla="*/ 5 w 31"/>
                  <a:gd name="T19" fmla="*/ 22 h 32"/>
                  <a:gd name="T20" fmla="*/ 6 w 31"/>
                  <a:gd name="T21" fmla="*/ 25 h 32"/>
                  <a:gd name="T22" fmla="*/ 7 w 31"/>
                  <a:gd name="T23" fmla="*/ 28 h 32"/>
                  <a:gd name="T24" fmla="*/ 8 w 31"/>
                  <a:gd name="T25" fmla="*/ 29 h 32"/>
                  <a:gd name="T26" fmla="*/ 10 w 31"/>
                  <a:gd name="T27" fmla="*/ 31 h 32"/>
                  <a:gd name="T28" fmla="*/ 12 w 31"/>
                  <a:gd name="T29" fmla="*/ 30 h 32"/>
                  <a:gd name="T30" fmla="*/ 13 w 31"/>
                  <a:gd name="T31" fmla="*/ 31 h 32"/>
                  <a:gd name="T32" fmla="*/ 13 w 31"/>
                  <a:gd name="T33" fmla="*/ 26 h 32"/>
                  <a:gd name="T34" fmla="*/ 17 w 31"/>
                  <a:gd name="T35" fmla="*/ 26 h 32"/>
                  <a:gd name="T36" fmla="*/ 14 w 31"/>
                  <a:gd name="T37" fmla="*/ 23 h 32"/>
                  <a:gd name="T38" fmla="*/ 17 w 31"/>
                  <a:gd name="T39" fmla="*/ 24 h 32"/>
                  <a:gd name="T40" fmla="*/ 18 w 31"/>
                  <a:gd name="T41" fmla="*/ 22 h 32"/>
                  <a:gd name="T42" fmla="*/ 21 w 31"/>
                  <a:gd name="T43" fmla="*/ 23 h 32"/>
                  <a:gd name="T44" fmla="*/ 19 w 31"/>
                  <a:gd name="T45" fmla="*/ 19 h 32"/>
                  <a:gd name="T46" fmla="*/ 15 w 31"/>
                  <a:gd name="T47" fmla="*/ 17 h 32"/>
                  <a:gd name="T48" fmla="*/ 15 w 31"/>
                  <a:gd name="T49" fmla="*/ 16 h 32"/>
                  <a:gd name="T50" fmla="*/ 11 w 31"/>
                  <a:gd name="T51" fmla="*/ 10 h 32"/>
                  <a:gd name="T52" fmla="*/ 16 w 31"/>
                  <a:gd name="T53" fmla="*/ 11 h 32"/>
                  <a:gd name="T54" fmla="*/ 16 w 31"/>
                  <a:gd name="T55" fmla="*/ 10 h 32"/>
                  <a:gd name="T56" fmla="*/ 18 w 31"/>
                  <a:gd name="T57" fmla="*/ 11 h 32"/>
                  <a:gd name="T58" fmla="*/ 17 w 31"/>
                  <a:gd name="T59" fmla="*/ 9 h 32"/>
                  <a:gd name="T60" fmla="*/ 21 w 31"/>
                  <a:gd name="T61" fmla="*/ 10 h 32"/>
                  <a:gd name="T62" fmla="*/ 17 w 31"/>
                  <a:gd name="T63" fmla="*/ 7 h 32"/>
                  <a:gd name="T64" fmla="*/ 22 w 31"/>
                  <a:gd name="T65" fmla="*/ 5 h 32"/>
                  <a:gd name="T66" fmla="*/ 21 w 31"/>
                  <a:gd name="T67" fmla="*/ 7 h 32"/>
                  <a:gd name="T68" fmla="*/ 25 w 31"/>
                  <a:gd name="T69" fmla="*/ 5 h 32"/>
                  <a:gd name="T70" fmla="*/ 29 w 31"/>
                  <a:gd name="T71" fmla="*/ 7 h 32"/>
                  <a:gd name="T72" fmla="*/ 31 w 31"/>
                  <a:gd name="T7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 h="32">
                    <a:moveTo>
                      <a:pt x="31" y="0"/>
                    </a:moveTo>
                    <a:cubicBezTo>
                      <a:pt x="28" y="2"/>
                      <a:pt x="27" y="4"/>
                      <a:pt x="23" y="3"/>
                    </a:cubicBezTo>
                    <a:cubicBezTo>
                      <a:pt x="21" y="2"/>
                      <a:pt x="15" y="1"/>
                      <a:pt x="13" y="2"/>
                    </a:cubicBezTo>
                    <a:cubicBezTo>
                      <a:pt x="13" y="5"/>
                      <a:pt x="10" y="3"/>
                      <a:pt x="9" y="4"/>
                    </a:cubicBezTo>
                    <a:cubicBezTo>
                      <a:pt x="8" y="5"/>
                      <a:pt x="7" y="5"/>
                      <a:pt x="6" y="5"/>
                    </a:cubicBezTo>
                    <a:cubicBezTo>
                      <a:pt x="4" y="6"/>
                      <a:pt x="4" y="7"/>
                      <a:pt x="4" y="8"/>
                    </a:cubicBezTo>
                    <a:cubicBezTo>
                      <a:pt x="3" y="9"/>
                      <a:pt x="3" y="10"/>
                      <a:pt x="2" y="11"/>
                    </a:cubicBezTo>
                    <a:cubicBezTo>
                      <a:pt x="0" y="13"/>
                      <a:pt x="0" y="13"/>
                      <a:pt x="2" y="15"/>
                    </a:cubicBezTo>
                    <a:cubicBezTo>
                      <a:pt x="3" y="16"/>
                      <a:pt x="4" y="16"/>
                      <a:pt x="4" y="17"/>
                    </a:cubicBezTo>
                    <a:cubicBezTo>
                      <a:pt x="4" y="19"/>
                      <a:pt x="4" y="20"/>
                      <a:pt x="5" y="22"/>
                    </a:cubicBezTo>
                    <a:cubicBezTo>
                      <a:pt x="5" y="23"/>
                      <a:pt x="5" y="24"/>
                      <a:pt x="6" y="25"/>
                    </a:cubicBezTo>
                    <a:cubicBezTo>
                      <a:pt x="8" y="26"/>
                      <a:pt x="6" y="27"/>
                      <a:pt x="7" y="28"/>
                    </a:cubicBezTo>
                    <a:cubicBezTo>
                      <a:pt x="7" y="30"/>
                      <a:pt x="8" y="29"/>
                      <a:pt x="8" y="29"/>
                    </a:cubicBezTo>
                    <a:cubicBezTo>
                      <a:pt x="10" y="29"/>
                      <a:pt x="10" y="30"/>
                      <a:pt x="10" y="31"/>
                    </a:cubicBezTo>
                    <a:cubicBezTo>
                      <a:pt x="11" y="31"/>
                      <a:pt x="12" y="30"/>
                      <a:pt x="12" y="30"/>
                    </a:cubicBezTo>
                    <a:cubicBezTo>
                      <a:pt x="13" y="29"/>
                      <a:pt x="13" y="31"/>
                      <a:pt x="13" y="31"/>
                    </a:cubicBezTo>
                    <a:cubicBezTo>
                      <a:pt x="14" y="32"/>
                      <a:pt x="13" y="25"/>
                      <a:pt x="13" y="26"/>
                    </a:cubicBezTo>
                    <a:cubicBezTo>
                      <a:pt x="13" y="25"/>
                      <a:pt x="16" y="26"/>
                      <a:pt x="17" y="26"/>
                    </a:cubicBezTo>
                    <a:cubicBezTo>
                      <a:pt x="17" y="25"/>
                      <a:pt x="14" y="24"/>
                      <a:pt x="14" y="23"/>
                    </a:cubicBezTo>
                    <a:cubicBezTo>
                      <a:pt x="15" y="21"/>
                      <a:pt x="17" y="23"/>
                      <a:pt x="17" y="24"/>
                    </a:cubicBezTo>
                    <a:cubicBezTo>
                      <a:pt x="19" y="25"/>
                      <a:pt x="18" y="23"/>
                      <a:pt x="18" y="22"/>
                    </a:cubicBezTo>
                    <a:cubicBezTo>
                      <a:pt x="18" y="21"/>
                      <a:pt x="21" y="23"/>
                      <a:pt x="21" y="23"/>
                    </a:cubicBezTo>
                    <a:cubicBezTo>
                      <a:pt x="21" y="22"/>
                      <a:pt x="19" y="19"/>
                      <a:pt x="19" y="19"/>
                    </a:cubicBezTo>
                    <a:cubicBezTo>
                      <a:pt x="18" y="18"/>
                      <a:pt x="16" y="18"/>
                      <a:pt x="15" y="17"/>
                    </a:cubicBezTo>
                    <a:cubicBezTo>
                      <a:pt x="15" y="17"/>
                      <a:pt x="15" y="15"/>
                      <a:pt x="15" y="16"/>
                    </a:cubicBezTo>
                    <a:cubicBezTo>
                      <a:pt x="14" y="14"/>
                      <a:pt x="11" y="12"/>
                      <a:pt x="11" y="10"/>
                    </a:cubicBezTo>
                    <a:cubicBezTo>
                      <a:pt x="12" y="6"/>
                      <a:pt x="15" y="10"/>
                      <a:pt x="16" y="11"/>
                    </a:cubicBezTo>
                    <a:cubicBezTo>
                      <a:pt x="16" y="11"/>
                      <a:pt x="16" y="10"/>
                      <a:pt x="16" y="10"/>
                    </a:cubicBezTo>
                    <a:cubicBezTo>
                      <a:pt x="17" y="9"/>
                      <a:pt x="18" y="10"/>
                      <a:pt x="18" y="11"/>
                    </a:cubicBezTo>
                    <a:cubicBezTo>
                      <a:pt x="18" y="11"/>
                      <a:pt x="17" y="9"/>
                      <a:pt x="17" y="9"/>
                    </a:cubicBezTo>
                    <a:cubicBezTo>
                      <a:pt x="18" y="9"/>
                      <a:pt x="20" y="10"/>
                      <a:pt x="21" y="10"/>
                    </a:cubicBezTo>
                    <a:cubicBezTo>
                      <a:pt x="21" y="9"/>
                      <a:pt x="17" y="9"/>
                      <a:pt x="17" y="7"/>
                    </a:cubicBezTo>
                    <a:cubicBezTo>
                      <a:pt x="17" y="7"/>
                      <a:pt x="21" y="5"/>
                      <a:pt x="22" y="5"/>
                    </a:cubicBezTo>
                    <a:cubicBezTo>
                      <a:pt x="22" y="5"/>
                      <a:pt x="21" y="7"/>
                      <a:pt x="21" y="7"/>
                    </a:cubicBezTo>
                    <a:cubicBezTo>
                      <a:pt x="21" y="7"/>
                      <a:pt x="24" y="5"/>
                      <a:pt x="25" y="5"/>
                    </a:cubicBezTo>
                    <a:cubicBezTo>
                      <a:pt x="26" y="5"/>
                      <a:pt x="27" y="6"/>
                      <a:pt x="29" y="7"/>
                    </a:cubicBezTo>
                    <a:cubicBezTo>
                      <a:pt x="30" y="5"/>
                      <a:pt x="31" y="2"/>
                      <a:pt x="3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2" name="Freeform 672"/>
              <p:cNvSpPr>
                <a:spLocks/>
              </p:cNvSpPr>
              <p:nvPr/>
            </p:nvSpPr>
            <p:spPr bwMode="auto">
              <a:xfrm>
                <a:off x="8252386" y="3403990"/>
                <a:ext cx="58587" cy="38624"/>
              </a:xfrm>
              <a:custGeom>
                <a:avLst/>
                <a:gdLst>
                  <a:gd name="T0" fmla="*/ 15 w 15"/>
                  <a:gd name="T1" fmla="*/ 6 h 10"/>
                  <a:gd name="T2" fmla="*/ 10 w 15"/>
                  <a:gd name="T3" fmla="*/ 1 h 10"/>
                  <a:gd name="T4" fmla="*/ 2 w 15"/>
                  <a:gd name="T5" fmla="*/ 5 h 10"/>
                  <a:gd name="T6" fmla="*/ 1 w 15"/>
                  <a:gd name="T7" fmla="*/ 9 h 10"/>
                  <a:gd name="T8" fmla="*/ 6 w 15"/>
                  <a:gd name="T9" fmla="*/ 9 h 10"/>
                  <a:gd name="T10" fmla="*/ 11 w 15"/>
                  <a:gd name="T11" fmla="*/ 7 h 10"/>
                  <a:gd name="T12" fmla="*/ 15 w 15"/>
                  <a:gd name="T13" fmla="*/ 6 h 10"/>
                  <a:gd name="T14" fmla="*/ 15 w 15"/>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5" y="6"/>
                    </a:moveTo>
                    <a:cubicBezTo>
                      <a:pt x="13" y="4"/>
                      <a:pt x="10" y="4"/>
                      <a:pt x="10" y="1"/>
                    </a:cubicBezTo>
                    <a:cubicBezTo>
                      <a:pt x="5" y="0"/>
                      <a:pt x="4" y="0"/>
                      <a:pt x="2" y="5"/>
                    </a:cubicBezTo>
                    <a:cubicBezTo>
                      <a:pt x="2" y="6"/>
                      <a:pt x="0" y="9"/>
                      <a:pt x="1" y="9"/>
                    </a:cubicBezTo>
                    <a:cubicBezTo>
                      <a:pt x="3" y="10"/>
                      <a:pt x="5" y="10"/>
                      <a:pt x="6" y="9"/>
                    </a:cubicBezTo>
                    <a:cubicBezTo>
                      <a:pt x="8" y="8"/>
                      <a:pt x="9" y="7"/>
                      <a:pt x="11" y="7"/>
                    </a:cubicBezTo>
                    <a:cubicBezTo>
                      <a:pt x="11" y="7"/>
                      <a:pt x="15" y="7"/>
                      <a:pt x="15" y="6"/>
                    </a:cubicBezTo>
                    <a:cubicBezTo>
                      <a:pt x="14" y="6"/>
                      <a:pt x="15" y="7"/>
                      <a:pt x="15"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3" name="Freeform 673"/>
              <p:cNvSpPr>
                <a:spLocks/>
              </p:cNvSpPr>
              <p:nvPr/>
            </p:nvSpPr>
            <p:spPr bwMode="auto">
              <a:xfrm>
                <a:off x="8127222" y="3392004"/>
                <a:ext cx="34620" cy="70591"/>
              </a:xfrm>
              <a:custGeom>
                <a:avLst/>
                <a:gdLst>
                  <a:gd name="T0" fmla="*/ 6 w 9"/>
                  <a:gd name="T1" fmla="*/ 16 h 18"/>
                  <a:gd name="T2" fmla="*/ 7 w 9"/>
                  <a:gd name="T3" fmla="*/ 11 h 18"/>
                  <a:gd name="T4" fmla="*/ 6 w 9"/>
                  <a:gd name="T5" fmla="*/ 6 h 18"/>
                  <a:gd name="T6" fmla="*/ 7 w 9"/>
                  <a:gd name="T7" fmla="*/ 4 h 18"/>
                  <a:gd name="T8" fmla="*/ 3 w 9"/>
                  <a:gd name="T9" fmla="*/ 1 h 18"/>
                  <a:gd name="T10" fmla="*/ 0 w 9"/>
                  <a:gd name="T11" fmla="*/ 9 h 18"/>
                  <a:gd name="T12" fmla="*/ 4 w 9"/>
                  <a:gd name="T13" fmla="*/ 18 h 18"/>
                  <a:gd name="T14" fmla="*/ 6 w 9"/>
                  <a:gd name="T15" fmla="*/ 16 h 18"/>
                  <a:gd name="T16" fmla="*/ 6 w 9"/>
                  <a:gd name="T17"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8">
                    <a:moveTo>
                      <a:pt x="6" y="16"/>
                    </a:moveTo>
                    <a:cubicBezTo>
                      <a:pt x="7" y="14"/>
                      <a:pt x="9" y="12"/>
                      <a:pt x="7" y="11"/>
                    </a:cubicBezTo>
                    <a:cubicBezTo>
                      <a:pt x="6" y="10"/>
                      <a:pt x="5" y="8"/>
                      <a:pt x="6" y="6"/>
                    </a:cubicBezTo>
                    <a:cubicBezTo>
                      <a:pt x="6" y="6"/>
                      <a:pt x="7" y="4"/>
                      <a:pt x="7" y="4"/>
                    </a:cubicBezTo>
                    <a:cubicBezTo>
                      <a:pt x="6" y="3"/>
                      <a:pt x="4" y="1"/>
                      <a:pt x="3" y="1"/>
                    </a:cubicBezTo>
                    <a:cubicBezTo>
                      <a:pt x="0" y="0"/>
                      <a:pt x="0" y="7"/>
                      <a:pt x="0" y="9"/>
                    </a:cubicBezTo>
                    <a:cubicBezTo>
                      <a:pt x="0" y="13"/>
                      <a:pt x="2" y="15"/>
                      <a:pt x="4" y="18"/>
                    </a:cubicBezTo>
                    <a:cubicBezTo>
                      <a:pt x="5" y="17"/>
                      <a:pt x="6" y="16"/>
                      <a:pt x="6" y="16"/>
                    </a:cubicBezTo>
                    <a:cubicBezTo>
                      <a:pt x="7" y="14"/>
                      <a:pt x="6" y="16"/>
                      <a:pt x="6" y="1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4" name="Freeform 674"/>
              <p:cNvSpPr>
                <a:spLocks/>
              </p:cNvSpPr>
              <p:nvPr/>
            </p:nvSpPr>
            <p:spPr bwMode="auto">
              <a:xfrm>
                <a:off x="8147194" y="3399996"/>
                <a:ext cx="50598" cy="34630"/>
              </a:xfrm>
              <a:custGeom>
                <a:avLst/>
                <a:gdLst>
                  <a:gd name="T0" fmla="*/ 11 w 13"/>
                  <a:gd name="T1" fmla="*/ 0 h 9"/>
                  <a:gd name="T2" fmla="*/ 2 w 13"/>
                  <a:gd name="T3" fmla="*/ 2 h 9"/>
                  <a:gd name="T4" fmla="*/ 3 w 13"/>
                  <a:gd name="T5" fmla="*/ 9 h 9"/>
                  <a:gd name="T6" fmla="*/ 7 w 13"/>
                  <a:gd name="T7" fmla="*/ 8 h 9"/>
                  <a:gd name="T8" fmla="*/ 10 w 13"/>
                  <a:gd name="T9" fmla="*/ 7 h 9"/>
                  <a:gd name="T10" fmla="*/ 11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1" y="0"/>
                    </a:moveTo>
                    <a:cubicBezTo>
                      <a:pt x="9" y="0"/>
                      <a:pt x="2" y="0"/>
                      <a:pt x="2" y="2"/>
                    </a:cubicBezTo>
                    <a:cubicBezTo>
                      <a:pt x="0" y="4"/>
                      <a:pt x="0" y="8"/>
                      <a:pt x="3" y="9"/>
                    </a:cubicBezTo>
                    <a:cubicBezTo>
                      <a:pt x="4" y="8"/>
                      <a:pt x="6" y="9"/>
                      <a:pt x="7" y="8"/>
                    </a:cubicBezTo>
                    <a:cubicBezTo>
                      <a:pt x="8" y="8"/>
                      <a:pt x="9" y="6"/>
                      <a:pt x="10" y="7"/>
                    </a:cubicBezTo>
                    <a:cubicBezTo>
                      <a:pt x="13" y="9"/>
                      <a:pt x="11" y="1"/>
                      <a:pt x="1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5" name="Freeform 675"/>
              <p:cNvSpPr>
                <a:spLocks/>
              </p:cNvSpPr>
              <p:nvPr/>
            </p:nvSpPr>
            <p:spPr bwMode="auto">
              <a:xfrm>
                <a:off x="8575950" y="3422636"/>
                <a:ext cx="74567" cy="62599"/>
              </a:xfrm>
              <a:custGeom>
                <a:avLst/>
                <a:gdLst>
                  <a:gd name="T0" fmla="*/ 19 w 19"/>
                  <a:gd name="T1" fmla="*/ 14 h 16"/>
                  <a:gd name="T2" fmla="*/ 17 w 19"/>
                  <a:gd name="T3" fmla="*/ 10 h 16"/>
                  <a:gd name="T4" fmla="*/ 16 w 19"/>
                  <a:gd name="T5" fmla="*/ 7 h 16"/>
                  <a:gd name="T6" fmla="*/ 14 w 19"/>
                  <a:gd name="T7" fmla="*/ 3 h 16"/>
                  <a:gd name="T8" fmla="*/ 12 w 19"/>
                  <a:gd name="T9" fmla="*/ 0 h 16"/>
                  <a:gd name="T10" fmla="*/ 6 w 19"/>
                  <a:gd name="T11" fmla="*/ 6 h 16"/>
                  <a:gd name="T12" fmla="*/ 9 w 19"/>
                  <a:gd name="T13" fmla="*/ 9 h 16"/>
                  <a:gd name="T14" fmla="*/ 12 w 19"/>
                  <a:gd name="T15" fmla="*/ 11 h 16"/>
                  <a:gd name="T16" fmla="*/ 16 w 19"/>
                  <a:gd name="T17" fmla="*/ 13 h 16"/>
                  <a:gd name="T18" fmla="*/ 19 w 19"/>
                  <a:gd name="T19" fmla="*/ 14 h 16"/>
                  <a:gd name="T20" fmla="*/ 19 w 19"/>
                  <a:gd name="T21"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19" y="14"/>
                    </a:moveTo>
                    <a:cubicBezTo>
                      <a:pt x="19" y="12"/>
                      <a:pt x="19" y="11"/>
                      <a:pt x="17" y="10"/>
                    </a:cubicBezTo>
                    <a:cubicBezTo>
                      <a:pt x="15" y="9"/>
                      <a:pt x="17" y="8"/>
                      <a:pt x="16" y="7"/>
                    </a:cubicBezTo>
                    <a:cubicBezTo>
                      <a:pt x="15" y="5"/>
                      <a:pt x="14" y="6"/>
                      <a:pt x="14" y="3"/>
                    </a:cubicBezTo>
                    <a:cubicBezTo>
                      <a:pt x="14" y="3"/>
                      <a:pt x="11" y="1"/>
                      <a:pt x="12" y="0"/>
                    </a:cubicBezTo>
                    <a:cubicBezTo>
                      <a:pt x="9" y="0"/>
                      <a:pt x="0" y="1"/>
                      <a:pt x="6" y="6"/>
                    </a:cubicBezTo>
                    <a:cubicBezTo>
                      <a:pt x="7" y="7"/>
                      <a:pt x="8" y="8"/>
                      <a:pt x="9" y="9"/>
                    </a:cubicBezTo>
                    <a:cubicBezTo>
                      <a:pt x="10" y="10"/>
                      <a:pt x="11" y="10"/>
                      <a:pt x="12" y="11"/>
                    </a:cubicBezTo>
                    <a:cubicBezTo>
                      <a:pt x="14" y="11"/>
                      <a:pt x="16" y="11"/>
                      <a:pt x="16" y="13"/>
                    </a:cubicBezTo>
                    <a:cubicBezTo>
                      <a:pt x="17" y="14"/>
                      <a:pt x="18" y="16"/>
                      <a:pt x="19" y="14"/>
                    </a:cubicBezTo>
                    <a:cubicBezTo>
                      <a:pt x="19" y="13"/>
                      <a:pt x="18" y="15"/>
                      <a:pt x="19" y="1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6" name="Freeform 676"/>
              <p:cNvSpPr>
                <a:spLocks/>
              </p:cNvSpPr>
              <p:nvPr/>
            </p:nvSpPr>
            <p:spPr bwMode="auto">
              <a:xfrm>
                <a:off x="8603912" y="3454602"/>
                <a:ext cx="386146" cy="327643"/>
              </a:xfrm>
              <a:custGeom>
                <a:avLst/>
                <a:gdLst>
                  <a:gd name="T0" fmla="*/ 95 w 99"/>
                  <a:gd name="T1" fmla="*/ 73 h 84"/>
                  <a:gd name="T2" fmla="*/ 93 w 99"/>
                  <a:gd name="T3" fmla="*/ 68 h 84"/>
                  <a:gd name="T4" fmla="*/ 90 w 99"/>
                  <a:gd name="T5" fmla="*/ 65 h 84"/>
                  <a:gd name="T6" fmla="*/ 86 w 99"/>
                  <a:gd name="T7" fmla="*/ 60 h 84"/>
                  <a:gd name="T8" fmla="*/ 87 w 99"/>
                  <a:gd name="T9" fmla="*/ 55 h 84"/>
                  <a:gd name="T10" fmla="*/ 89 w 99"/>
                  <a:gd name="T11" fmla="*/ 50 h 84"/>
                  <a:gd name="T12" fmla="*/ 84 w 99"/>
                  <a:gd name="T13" fmla="*/ 49 h 84"/>
                  <a:gd name="T14" fmla="*/ 84 w 99"/>
                  <a:gd name="T15" fmla="*/ 46 h 84"/>
                  <a:gd name="T16" fmla="*/ 84 w 99"/>
                  <a:gd name="T17" fmla="*/ 40 h 84"/>
                  <a:gd name="T18" fmla="*/ 82 w 99"/>
                  <a:gd name="T19" fmla="*/ 36 h 84"/>
                  <a:gd name="T20" fmla="*/ 85 w 99"/>
                  <a:gd name="T21" fmla="*/ 31 h 84"/>
                  <a:gd name="T22" fmla="*/ 86 w 99"/>
                  <a:gd name="T23" fmla="*/ 20 h 84"/>
                  <a:gd name="T24" fmla="*/ 79 w 99"/>
                  <a:gd name="T25" fmla="*/ 18 h 84"/>
                  <a:gd name="T26" fmla="*/ 76 w 99"/>
                  <a:gd name="T27" fmla="*/ 15 h 84"/>
                  <a:gd name="T28" fmla="*/ 71 w 99"/>
                  <a:gd name="T29" fmla="*/ 13 h 84"/>
                  <a:gd name="T30" fmla="*/ 66 w 99"/>
                  <a:gd name="T31" fmla="*/ 12 h 84"/>
                  <a:gd name="T32" fmla="*/ 61 w 99"/>
                  <a:gd name="T33" fmla="*/ 11 h 84"/>
                  <a:gd name="T34" fmla="*/ 57 w 99"/>
                  <a:gd name="T35" fmla="*/ 12 h 84"/>
                  <a:gd name="T36" fmla="*/ 53 w 99"/>
                  <a:gd name="T37" fmla="*/ 15 h 84"/>
                  <a:gd name="T38" fmla="*/ 49 w 99"/>
                  <a:gd name="T39" fmla="*/ 17 h 84"/>
                  <a:gd name="T40" fmla="*/ 46 w 99"/>
                  <a:gd name="T41" fmla="*/ 20 h 84"/>
                  <a:gd name="T42" fmla="*/ 33 w 99"/>
                  <a:gd name="T43" fmla="*/ 18 h 84"/>
                  <a:gd name="T44" fmla="*/ 30 w 99"/>
                  <a:gd name="T45" fmla="*/ 16 h 84"/>
                  <a:gd name="T46" fmla="*/ 25 w 99"/>
                  <a:gd name="T47" fmla="*/ 15 h 84"/>
                  <a:gd name="T48" fmla="*/ 24 w 99"/>
                  <a:gd name="T49" fmla="*/ 10 h 84"/>
                  <a:gd name="T50" fmla="*/ 20 w 99"/>
                  <a:gd name="T51" fmla="*/ 5 h 84"/>
                  <a:gd name="T52" fmla="*/ 14 w 99"/>
                  <a:gd name="T53" fmla="*/ 5 h 84"/>
                  <a:gd name="T54" fmla="*/ 11 w 99"/>
                  <a:gd name="T55" fmla="*/ 7 h 84"/>
                  <a:gd name="T56" fmla="*/ 5 w 99"/>
                  <a:gd name="T57" fmla="*/ 4 h 84"/>
                  <a:gd name="T58" fmla="*/ 1 w 99"/>
                  <a:gd name="T59" fmla="*/ 3 h 84"/>
                  <a:gd name="T60" fmla="*/ 0 w 99"/>
                  <a:gd name="T61" fmla="*/ 5 h 84"/>
                  <a:gd name="T62" fmla="*/ 1 w 99"/>
                  <a:gd name="T63" fmla="*/ 8 h 84"/>
                  <a:gd name="T64" fmla="*/ 1 w 99"/>
                  <a:gd name="T65" fmla="*/ 10 h 84"/>
                  <a:gd name="T66" fmla="*/ 1 w 99"/>
                  <a:gd name="T67" fmla="*/ 12 h 84"/>
                  <a:gd name="T68" fmla="*/ 3 w 99"/>
                  <a:gd name="T69" fmla="*/ 14 h 84"/>
                  <a:gd name="T70" fmla="*/ 3 w 99"/>
                  <a:gd name="T71" fmla="*/ 16 h 84"/>
                  <a:gd name="T72" fmla="*/ 5 w 99"/>
                  <a:gd name="T73" fmla="*/ 21 h 84"/>
                  <a:gd name="T74" fmla="*/ 8 w 99"/>
                  <a:gd name="T75" fmla="*/ 24 h 84"/>
                  <a:gd name="T76" fmla="*/ 10 w 99"/>
                  <a:gd name="T77" fmla="*/ 25 h 84"/>
                  <a:gd name="T78" fmla="*/ 8 w 99"/>
                  <a:gd name="T79" fmla="*/ 37 h 84"/>
                  <a:gd name="T80" fmla="*/ 12 w 99"/>
                  <a:gd name="T81" fmla="*/ 41 h 84"/>
                  <a:gd name="T82" fmla="*/ 18 w 99"/>
                  <a:gd name="T83" fmla="*/ 47 h 84"/>
                  <a:gd name="T84" fmla="*/ 17 w 99"/>
                  <a:gd name="T85" fmla="*/ 50 h 84"/>
                  <a:gd name="T86" fmla="*/ 19 w 99"/>
                  <a:gd name="T87" fmla="*/ 52 h 84"/>
                  <a:gd name="T88" fmla="*/ 22 w 99"/>
                  <a:gd name="T89" fmla="*/ 58 h 84"/>
                  <a:gd name="T90" fmla="*/ 24 w 99"/>
                  <a:gd name="T91" fmla="*/ 55 h 84"/>
                  <a:gd name="T92" fmla="*/ 25 w 99"/>
                  <a:gd name="T93" fmla="*/ 56 h 84"/>
                  <a:gd name="T94" fmla="*/ 26 w 99"/>
                  <a:gd name="T95" fmla="*/ 57 h 84"/>
                  <a:gd name="T96" fmla="*/ 30 w 99"/>
                  <a:gd name="T97" fmla="*/ 57 h 84"/>
                  <a:gd name="T98" fmla="*/ 35 w 99"/>
                  <a:gd name="T99" fmla="*/ 66 h 84"/>
                  <a:gd name="T100" fmla="*/ 46 w 99"/>
                  <a:gd name="T101" fmla="*/ 74 h 84"/>
                  <a:gd name="T102" fmla="*/ 52 w 99"/>
                  <a:gd name="T103" fmla="*/ 76 h 84"/>
                  <a:gd name="T104" fmla="*/ 56 w 99"/>
                  <a:gd name="T105" fmla="*/ 75 h 84"/>
                  <a:gd name="T106" fmla="*/ 56 w 99"/>
                  <a:gd name="T107" fmla="*/ 76 h 84"/>
                  <a:gd name="T108" fmla="*/ 61 w 99"/>
                  <a:gd name="T109" fmla="*/ 73 h 84"/>
                  <a:gd name="T110" fmla="*/ 60 w 99"/>
                  <a:gd name="T111" fmla="*/ 73 h 84"/>
                  <a:gd name="T112" fmla="*/ 62 w 99"/>
                  <a:gd name="T113" fmla="*/ 73 h 84"/>
                  <a:gd name="T114" fmla="*/ 65 w 99"/>
                  <a:gd name="T115" fmla="*/ 77 h 84"/>
                  <a:gd name="T116" fmla="*/ 69 w 99"/>
                  <a:gd name="T117" fmla="*/ 81 h 84"/>
                  <a:gd name="T118" fmla="*/ 88 w 99"/>
                  <a:gd name="T119" fmla="*/ 84 h 84"/>
                  <a:gd name="T120" fmla="*/ 92 w 99"/>
                  <a:gd name="T121" fmla="*/ 77 h 84"/>
                  <a:gd name="T122" fmla="*/ 95 w 99"/>
                  <a:gd name="T123" fmla="*/ 73 h 84"/>
                  <a:gd name="T124" fmla="*/ 95 w 99"/>
                  <a:gd name="T125" fmla="*/ 7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9" h="84">
                    <a:moveTo>
                      <a:pt x="95" y="73"/>
                    </a:moveTo>
                    <a:cubicBezTo>
                      <a:pt x="93" y="72"/>
                      <a:pt x="94" y="70"/>
                      <a:pt x="93" y="68"/>
                    </a:cubicBezTo>
                    <a:cubicBezTo>
                      <a:pt x="93" y="67"/>
                      <a:pt x="91" y="66"/>
                      <a:pt x="90" y="65"/>
                    </a:cubicBezTo>
                    <a:cubicBezTo>
                      <a:pt x="88" y="64"/>
                      <a:pt x="87" y="62"/>
                      <a:pt x="86" y="60"/>
                    </a:cubicBezTo>
                    <a:cubicBezTo>
                      <a:pt x="84" y="58"/>
                      <a:pt x="85" y="58"/>
                      <a:pt x="87" y="55"/>
                    </a:cubicBezTo>
                    <a:cubicBezTo>
                      <a:pt x="88" y="54"/>
                      <a:pt x="90" y="52"/>
                      <a:pt x="89" y="50"/>
                    </a:cubicBezTo>
                    <a:cubicBezTo>
                      <a:pt x="88" y="49"/>
                      <a:pt x="85" y="49"/>
                      <a:pt x="84" y="49"/>
                    </a:cubicBezTo>
                    <a:cubicBezTo>
                      <a:pt x="83" y="48"/>
                      <a:pt x="84" y="46"/>
                      <a:pt x="84" y="46"/>
                    </a:cubicBezTo>
                    <a:cubicBezTo>
                      <a:pt x="83" y="44"/>
                      <a:pt x="83" y="41"/>
                      <a:pt x="84" y="40"/>
                    </a:cubicBezTo>
                    <a:cubicBezTo>
                      <a:pt x="86" y="38"/>
                      <a:pt x="83" y="37"/>
                      <a:pt x="82" y="36"/>
                    </a:cubicBezTo>
                    <a:cubicBezTo>
                      <a:pt x="82" y="35"/>
                      <a:pt x="84" y="32"/>
                      <a:pt x="85" y="31"/>
                    </a:cubicBezTo>
                    <a:cubicBezTo>
                      <a:pt x="85" y="30"/>
                      <a:pt x="87" y="20"/>
                      <a:pt x="86" y="20"/>
                    </a:cubicBezTo>
                    <a:cubicBezTo>
                      <a:pt x="83" y="20"/>
                      <a:pt x="82" y="20"/>
                      <a:pt x="79" y="18"/>
                    </a:cubicBezTo>
                    <a:cubicBezTo>
                      <a:pt x="78" y="17"/>
                      <a:pt x="77" y="16"/>
                      <a:pt x="76" y="15"/>
                    </a:cubicBezTo>
                    <a:cubicBezTo>
                      <a:pt x="75" y="14"/>
                      <a:pt x="72" y="14"/>
                      <a:pt x="71" y="13"/>
                    </a:cubicBezTo>
                    <a:cubicBezTo>
                      <a:pt x="69" y="13"/>
                      <a:pt x="68" y="13"/>
                      <a:pt x="66" y="12"/>
                    </a:cubicBezTo>
                    <a:cubicBezTo>
                      <a:pt x="65" y="10"/>
                      <a:pt x="63" y="11"/>
                      <a:pt x="61" y="11"/>
                    </a:cubicBezTo>
                    <a:cubicBezTo>
                      <a:pt x="60" y="12"/>
                      <a:pt x="58" y="11"/>
                      <a:pt x="57" y="12"/>
                    </a:cubicBezTo>
                    <a:cubicBezTo>
                      <a:pt x="55" y="12"/>
                      <a:pt x="54" y="14"/>
                      <a:pt x="53" y="15"/>
                    </a:cubicBezTo>
                    <a:cubicBezTo>
                      <a:pt x="52" y="16"/>
                      <a:pt x="49" y="15"/>
                      <a:pt x="49" y="17"/>
                    </a:cubicBezTo>
                    <a:cubicBezTo>
                      <a:pt x="49" y="19"/>
                      <a:pt x="48" y="19"/>
                      <a:pt x="46" y="20"/>
                    </a:cubicBezTo>
                    <a:cubicBezTo>
                      <a:pt x="41" y="21"/>
                      <a:pt x="37" y="21"/>
                      <a:pt x="33" y="18"/>
                    </a:cubicBezTo>
                    <a:cubicBezTo>
                      <a:pt x="32" y="17"/>
                      <a:pt x="31" y="16"/>
                      <a:pt x="30" y="16"/>
                    </a:cubicBezTo>
                    <a:cubicBezTo>
                      <a:pt x="28" y="14"/>
                      <a:pt x="27" y="15"/>
                      <a:pt x="25" y="15"/>
                    </a:cubicBezTo>
                    <a:cubicBezTo>
                      <a:pt x="24" y="14"/>
                      <a:pt x="24" y="11"/>
                      <a:pt x="24" y="10"/>
                    </a:cubicBezTo>
                    <a:cubicBezTo>
                      <a:pt x="21" y="9"/>
                      <a:pt x="20" y="8"/>
                      <a:pt x="20" y="5"/>
                    </a:cubicBezTo>
                    <a:cubicBezTo>
                      <a:pt x="20" y="0"/>
                      <a:pt x="16" y="3"/>
                      <a:pt x="14" y="5"/>
                    </a:cubicBezTo>
                    <a:cubicBezTo>
                      <a:pt x="13" y="6"/>
                      <a:pt x="12" y="7"/>
                      <a:pt x="11" y="7"/>
                    </a:cubicBezTo>
                    <a:cubicBezTo>
                      <a:pt x="9" y="6"/>
                      <a:pt x="6" y="6"/>
                      <a:pt x="5" y="4"/>
                    </a:cubicBezTo>
                    <a:cubicBezTo>
                      <a:pt x="3" y="2"/>
                      <a:pt x="3" y="1"/>
                      <a:pt x="1" y="3"/>
                    </a:cubicBezTo>
                    <a:cubicBezTo>
                      <a:pt x="1" y="4"/>
                      <a:pt x="0" y="4"/>
                      <a:pt x="0" y="5"/>
                    </a:cubicBezTo>
                    <a:cubicBezTo>
                      <a:pt x="0" y="6"/>
                      <a:pt x="0" y="7"/>
                      <a:pt x="1" y="8"/>
                    </a:cubicBezTo>
                    <a:cubicBezTo>
                      <a:pt x="1" y="8"/>
                      <a:pt x="2" y="10"/>
                      <a:pt x="1" y="10"/>
                    </a:cubicBezTo>
                    <a:cubicBezTo>
                      <a:pt x="1" y="11"/>
                      <a:pt x="0" y="11"/>
                      <a:pt x="1" y="12"/>
                    </a:cubicBezTo>
                    <a:cubicBezTo>
                      <a:pt x="1" y="13"/>
                      <a:pt x="3" y="13"/>
                      <a:pt x="3" y="14"/>
                    </a:cubicBezTo>
                    <a:cubicBezTo>
                      <a:pt x="3" y="15"/>
                      <a:pt x="2" y="16"/>
                      <a:pt x="3" y="16"/>
                    </a:cubicBezTo>
                    <a:cubicBezTo>
                      <a:pt x="4" y="18"/>
                      <a:pt x="4" y="19"/>
                      <a:pt x="5" y="21"/>
                    </a:cubicBezTo>
                    <a:cubicBezTo>
                      <a:pt x="6" y="22"/>
                      <a:pt x="6" y="23"/>
                      <a:pt x="8" y="24"/>
                    </a:cubicBezTo>
                    <a:cubicBezTo>
                      <a:pt x="8" y="24"/>
                      <a:pt x="10" y="25"/>
                      <a:pt x="10" y="25"/>
                    </a:cubicBezTo>
                    <a:cubicBezTo>
                      <a:pt x="11" y="29"/>
                      <a:pt x="2" y="33"/>
                      <a:pt x="8" y="37"/>
                    </a:cubicBezTo>
                    <a:cubicBezTo>
                      <a:pt x="10" y="38"/>
                      <a:pt x="10" y="40"/>
                      <a:pt x="12" y="41"/>
                    </a:cubicBezTo>
                    <a:cubicBezTo>
                      <a:pt x="14" y="43"/>
                      <a:pt x="16" y="44"/>
                      <a:pt x="18" y="47"/>
                    </a:cubicBezTo>
                    <a:cubicBezTo>
                      <a:pt x="18" y="48"/>
                      <a:pt x="17" y="49"/>
                      <a:pt x="17" y="50"/>
                    </a:cubicBezTo>
                    <a:cubicBezTo>
                      <a:pt x="18" y="51"/>
                      <a:pt x="20" y="51"/>
                      <a:pt x="19" y="52"/>
                    </a:cubicBezTo>
                    <a:cubicBezTo>
                      <a:pt x="19" y="55"/>
                      <a:pt x="21" y="56"/>
                      <a:pt x="22" y="58"/>
                    </a:cubicBezTo>
                    <a:cubicBezTo>
                      <a:pt x="24" y="57"/>
                      <a:pt x="23" y="56"/>
                      <a:pt x="24" y="55"/>
                    </a:cubicBezTo>
                    <a:cubicBezTo>
                      <a:pt x="24" y="55"/>
                      <a:pt x="25" y="56"/>
                      <a:pt x="25" y="56"/>
                    </a:cubicBezTo>
                    <a:cubicBezTo>
                      <a:pt x="27" y="56"/>
                      <a:pt x="25" y="56"/>
                      <a:pt x="26" y="57"/>
                    </a:cubicBezTo>
                    <a:cubicBezTo>
                      <a:pt x="27" y="58"/>
                      <a:pt x="28" y="55"/>
                      <a:pt x="30" y="57"/>
                    </a:cubicBezTo>
                    <a:cubicBezTo>
                      <a:pt x="32" y="60"/>
                      <a:pt x="33" y="63"/>
                      <a:pt x="35" y="66"/>
                    </a:cubicBezTo>
                    <a:cubicBezTo>
                      <a:pt x="37" y="69"/>
                      <a:pt x="42" y="72"/>
                      <a:pt x="46" y="74"/>
                    </a:cubicBezTo>
                    <a:cubicBezTo>
                      <a:pt x="48" y="75"/>
                      <a:pt x="50" y="75"/>
                      <a:pt x="52" y="76"/>
                    </a:cubicBezTo>
                    <a:cubicBezTo>
                      <a:pt x="53" y="76"/>
                      <a:pt x="56" y="75"/>
                      <a:pt x="56" y="75"/>
                    </a:cubicBezTo>
                    <a:cubicBezTo>
                      <a:pt x="56" y="75"/>
                      <a:pt x="56" y="76"/>
                      <a:pt x="56" y="76"/>
                    </a:cubicBezTo>
                    <a:cubicBezTo>
                      <a:pt x="57" y="76"/>
                      <a:pt x="60" y="74"/>
                      <a:pt x="61" y="73"/>
                    </a:cubicBezTo>
                    <a:cubicBezTo>
                      <a:pt x="61" y="73"/>
                      <a:pt x="60" y="73"/>
                      <a:pt x="60" y="73"/>
                    </a:cubicBezTo>
                    <a:cubicBezTo>
                      <a:pt x="60" y="72"/>
                      <a:pt x="62" y="73"/>
                      <a:pt x="62" y="73"/>
                    </a:cubicBezTo>
                    <a:cubicBezTo>
                      <a:pt x="64" y="74"/>
                      <a:pt x="64" y="75"/>
                      <a:pt x="65" y="77"/>
                    </a:cubicBezTo>
                    <a:cubicBezTo>
                      <a:pt x="66" y="80"/>
                      <a:pt x="67" y="80"/>
                      <a:pt x="69" y="81"/>
                    </a:cubicBezTo>
                    <a:cubicBezTo>
                      <a:pt x="75" y="82"/>
                      <a:pt x="82" y="83"/>
                      <a:pt x="88" y="84"/>
                    </a:cubicBezTo>
                    <a:cubicBezTo>
                      <a:pt x="88" y="80"/>
                      <a:pt x="89" y="79"/>
                      <a:pt x="92" y="77"/>
                    </a:cubicBezTo>
                    <a:cubicBezTo>
                      <a:pt x="94" y="76"/>
                      <a:pt x="99" y="75"/>
                      <a:pt x="95" y="73"/>
                    </a:cubicBezTo>
                    <a:cubicBezTo>
                      <a:pt x="94" y="72"/>
                      <a:pt x="97" y="74"/>
                      <a:pt x="95" y="7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7" name="Freeform 677"/>
              <p:cNvSpPr>
                <a:spLocks/>
              </p:cNvSpPr>
              <p:nvPr/>
            </p:nvSpPr>
            <p:spPr bwMode="auto">
              <a:xfrm>
                <a:off x="8611901" y="3458598"/>
                <a:ext cx="30626" cy="22643"/>
              </a:xfrm>
              <a:custGeom>
                <a:avLst/>
                <a:gdLst>
                  <a:gd name="T0" fmla="*/ 1 w 8"/>
                  <a:gd name="T1" fmla="*/ 1 h 6"/>
                  <a:gd name="T2" fmla="*/ 3 w 8"/>
                  <a:gd name="T3" fmla="*/ 4 h 6"/>
                  <a:gd name="T4" fmla="*/ 8 w 8"/>
                  <a:gd name="T5" fmla="*/ 6 h 6"/>
                  <a:gd name="T6" fmla="*/ 0 w 8"/>
                  <a:gd name="T7" fmla="*/ 0 h 6"/>
                  <a:gd name="T8" fmla="*/ 1 w 8"/>
                  <a:gd name="T9" fmla="*/ 1 h 6"/>
                  <a:gd name="T10" fmla="*/ 1 w 8"/>
                  <a:gd name="T11" fmla="*/ 1 h 6"/>
                </a:gdLst>
                <a:ahLst/>
                <a:cxnLst>
                  <a:cxn ang="0">
                    <a:pos x="T0" y="T1"/>
                  </a:cxn>
                  <a:cxn ang="0">
                    <a:pos x="T2" y="T3"/>
                  </a:cxn>
                  <a:cxn ang="0">
                    <a:pos x="T4" y="T5"/>
                  </a:cxn>
                  <a:cxn ang="0">
                    <a:pos x="T6" y="T7"/>
                  </a:cxn>
                  <a:cxn ang="0">
                    <a:pos x="T8" y="T9"/>
                  </a:cxn>
                  <a:cxn ang="0">
                    <a:pos x="T10" y="T11"/>
                  </a:cxn>
                </a:cxnLst>
                <a:rect l="0" t="0" r="r" b="b"/>
                <a:pathLst>
                  <a:path w="8" h="6">
                    <a:moveTo>
                      <a:pt x="1" y="1"/>
                    </a:moveTo>
                    <a:cubicBezTo>
                      <a:pt x="2" y="1"/>
                      <a:pt x="2" y="3"/>
                      <a:pt x="3" y="4"/>
                    </a:cubicBezTo>
                    <a:cubicBezTo>
                      <a:pt x="5" y="4"/>
                      <a:pt x="6" y="5"/>
                      <a:pt x="8" y="6"/>
                    </a:cubicBezTo>
                    <a:cubicBezTo>
                      <a:pt x="7" y="2"/>
                      <a:pt x="3" y="1"/>
                      <a:pt x="0" y="0"/>
                    </a:cubicBezTo>
                    <a:cubicBezTo>
                      <a:pt x="0" y="1"/>
                      <a:pt x="0" y="1"/>
                      <a:pt x="1" y="1"/>
                    </a:cubicBezTo>
                    <a:cubicBezTo>
                      <a:pt x="2" y="1"/>
                      <a:pt x="0" y="1"/>
                      <a:pt x="1"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8" name="Freeform 678"/>
              <p:cNvSpPr>
                <a:spLocks/>
              </p:cNvSpPr>
              <p:nvPr/>
            </p:nvSpPr>
            <p:spPr bwMode="auto">
              <a:xfrm>
                <a:off x="8521356" y="3364034"/>
                <a:ext cx="137150" cy="70591"/>
              </a:xfrm>
              <a:custGeom>
                <a:avLst/>
                <a:gdLst>
                  <a:gd name="T0" fmla="*/ 26 w 35"/>
                  <a:gd name="T1" fmla="*/ 15 h 18"/>
                  <a:gd name="T2" fmla="*/ 30 w 35"/>
                  <a:gd name="T3" fmla="*/ 17 h 18"/>
                  <a:gd name="T4" fmla="*/ 34 w 35"/>
                  <a:gd name="T5" fmla="*/ 17 h 18"/>
                  <a:gd name="T6" fmla="*/ 33 w 35"/>
                  <a:gd name="T7" fmla="*/ 12 h 18"/>
                  <a:gd name="T8" fmla="*/ 30 w 35"/>
                  <a:gd name="T9" fmla="*/ 10 h 18"/>
                  <a:gd name="T10" fmla="*/ 27 w 35"/>
                  <a:gd name="T11" fmla="*/ 7 h 18"/>
                  <a:gd name="T12" fmla="*/ 19 w 35"/>
                  <a:gd name="T13" fmla="*/ 6 h 18"/>
                  <a:gd name="T14" fmla="*/ 9 w 35"/>
                  <a:gd name="T15" fmla="*/ 4 h 18"/>
                  <a:gd name="T16" fmla="*/ 0 w 35"/>
                  <a:gd name="T17" fmla="*/ 2 h 18"/>
                  <a:gd name="T18" fmla="*/ 8 w 35"/>
                  <a:gd name="T19" fmla="*/ 14 h 18"/>
                  <a:gd name="T20" fmla="*/ 18 w 35"/>
                  <a:gd name="T21" fmla="*/ 18 h 18"/>
                  <a:gd name="T22" fmla="*/ 26 w 35"/>
                  <a:gd name="T23" fmla="*/ 15 h 18"/>
                  <a:gd name="T24" fmla="*/ 26 w 35"/>
                  <a:gd name="T2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18">
                    <a:moveTo>
                      <a:pt x="26" y="15"/>
                    </a:moveTo>
                    <a:cubicBezTo>
                      <a:pt x="27" y="14"/>
                      <a:pt x="29" y="16"/>
                      <a:pt x="30" y="17"/>
                    </a:cubicBezTo>
                    <a:cubicBezTo>
                      <a:pt x="30" y="17"/>
                      <a:pt x="34" y="17"/>
                      <a:pt x="34" y="17"/>
                    </a:cubicBezTo>
                    <a:cubicBezTo>
                      <a:pt x="35" y="16"/>
                      <a:pt x="30" y="12"/>
                      <a:pt x="33" y="12"/>
                    </a:cubicBezTo>
                    <a:cubicBezTo>
                      <a:pt x="32" y="11"/>
                      <a:pt x="30" y="11"/>
                      <a:pt x="30" y="10"/>
                    </a:cubicBezTo>
                    <a:cubicBezTo>
                      <a:pt x="30" y="8"/>
                      <a:pt x="29" y="7"/>
                      <a:pt x="27" y="7"/>
                    </a:cubicBezTo>
                    <a:cubicBezTo>
                      <a:pt x="24" y="7"/>
                      <a:pt x="22" y="8"/>
                      <a:pt x="19" y="6"/>
                    </a:cubicBezTo>
                    <a:cubicBezTo>
                      <a:pt x="16" y="5"/>
                      <a:pt x="13" y="5"/>
                      <a:pt x="9" y="4"/>
                    </a:cubicBezTo>
                    <a:cubicBezTo>
                      <a:pt x="6" y="3"/>
                      <a:pt x="4" y="0"/>
                      <a:pt x="0" y="2"/>
                    </a:cubicBezTo>
                    <a:cubicBezTo>
                      <a:pt x="3" y="6"/>
                      <a:pt x="11" y="7"/>
                      <a:pt x="8" y="14"/>
                    </a:cubicBezTo>
                    <a:cubicBezTo>
                      <a:pt x="11" y="14"/>
                      <a:pt x="18" y="14"/>
                      <a:pt x="18" y="18"/>
                    </a:cubicBezTo>
                    <a:cubicBezTo>
                      <a:pt x="18" y="15"/>
                      <a:pt x="24" y="15"/>
                      <a:pt x="26" y="15"/>
                    </a:cubicBezTo>
                    <a:cubicBezTo>
                      <a:pt x="27" y="14"/>
                      <a:pt x="19" y="15"/>
                      <a:pt x="26" y="1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79" name="Freeform 679"/>
              <p:cNvSpPr>
                <a:spLocks/>
              </p:cNvSpPr>
              <p:nvPr/>
            </p:nvSpPr>
            <p:spPr bwMode="auto">
              <a:xfrm>
                <a:off x="8615896" y="3410651"/>
                <a:ext cx="105191" cy="82578"/>
              </a:xfrm>
              <a:custGeom>
                <a:avLst/>
                <a:gdLst>
                  <a:gd name="T0" fmla="*/ 8 w 27"/>
                  <a:gd name="T1" fmla="*/ 2 h 21"/>
                  <a:gd name="T2" fmla="*/ 10 w 27"/>
                  <a:gd name="T3" fmla="*/ 5 h 21"/>
                  <a:gd name="T4" fmla="*/ 7 w 27"/>
                  <a:gd name="T5" fmla="*/ 5 h 21"/>
                  <a:gd name="T6" fmla="*/ 4 w 27"/>
                  <a:gd name="T7" fmla="*/ 3 h 21"/>
                  <a:gd name="T8" fmla="*/ 4 w 27"/>
                  <a:gd name="T9" fmla="*/ 7 h 21"/>
                  <a:gd name="T10" fmla="*/ 6 w 27"/>
                  <a:gd name="T11" fmla="*/ 11 h 21"/>
                  <a:gd name="T12" fmla="*/ 8 w 27"/>
                  <a:gd name="T13" fmla="*/ 14 h 21"/>
                  <a:gd name="T14" fmla="*/ 9 w 27"/>
                  <a:gd name="T15" fmla="*/ 17 h 21"/>
                  <a:gd name="T16" fmla="*/ 16 w 27"/>
                  <a:gd name="T17" fmla="*/ 13 h 21"/>
                  <a:gd name="T18" fmla="*/ 17 w 27"/>
                  <a:gd name="T19" fmla="*/ 16 h 21"/>
                  <a:gd name="T20" fmla="*/ 21 w 27"/>
                  <a:gd name="T21" fmla="*/ 21 h 21"/>
                  <a:gd name="T22" fmla="*/ 21 w 27"/>
                  <a:gd name="T23" fmla="*/ 18 h 21"/>
                  <a:gd name="T24" fmla="*/ 23 w 27"/>
                  <a:gd name="T25" fmla="*/ 16 h 21"/>
                  <a:gd name="T26" fmla="*/ 25 w 27"/>
                  <a:gd name="T27" fmla="*/ 11 h 21"/>
                  <a:gd name="T28" fmla="*/ 19 w 27"/>
                  <a:gd name="T29" fmla="*/ 1 h 21"/>
                  <a:gd name="T30" fmla="*/ 12 w 27"/>
                  <a:gd name="T31" fmla="*/ 2 h 21"/>
                  <a:gd name="T32" fmla="*/ 9 w 27"/>
                  <a:gd name="T33" fmla="*/ 0 h 21"/>
                  <a:gd name="T34" fmla="*/ 8 w 27"/>
                  <a:gd name="T35" fmla="*/ 2 h 21"/>
                  <a:gd name="T36" fmla="*/ 8 w 27"/>
                  <a:gd name="T3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1">
                    <a:moveTo>
                      <a:pt x="8" y="2"/>
                    </a:moveTo>
                    <a:cubicBezTo>
                      <a:pt x="8" y="2"/>
                      <a:pt x="11" y="4"/>
                      <a:pt x="10" y="5"/>
                    </a:cubicBezTo>
                    <a:cubicBezTo>
                      <a:pt x="10" y="5"/>
                      <a:pt x="7" y="5"/>
                      <a:pt x="7" y="5"/>
                    </a:cubicBezTo>
                    <a:cubicBezTo>
                      <a:pt x="5" y="5"/>
                      <a:pt x="5" y="3"/>
                      <a:pt x="4" y="3"/>
                    </a:cubicBezTo>
                    <a:cubicBezTo>
                      <a:pt x="0" y="2"/>
                      <a:pt x="4" y="6"/>
                      <a:pt x="4" y="7"/>
                    </a:cubicBezTo>
                    <a:cubicBezTo>
                      <a:pt x="4" y="10"/>
                      <a:pt x="7" y="8"/>
                      <a:pt x="6" y="11"/>
                    </a:cubicBezTo>
                    <a:cubicBezTo>
                      <a:pt x="5" y="13"/>
                      <a:pt x="7" y="13"/>
                      <a:pt x="8" y="14"/>
                    </a:cubicBezTo>
                    <a:cubicBezTo>
                      <a:pt x="9" y="14"/>
                      <a:pt x="9" y="16"/>
                      <a:pt x="9" y="17"/>
                    </a:cubicBezTo>
                    <a:cubicBezTo>
                      <a:pt x="10" y="16"/>
                      <a:pt x="14" y="14"/>
                      <a:pt x="16" y="13"/>
                    </a:cubicBezTo>
                    <a:cubicBezTo>
                      <a:pt x="17" y="13"/>
                      <a:pt x="17" y="15"/>
                      <a:pt x="17" y="16"/>
                    </a:cubicBezTo>
                    <a:cubicBezTo>
                      <a:pt x="17" y="19"/>
                      <a:pt x="18" y="20"/>
                      <a:pt x="21" y="21"/>
                    </a:cubicBezTo>
                    <a:cubicBezTo>
                      <a:pt x="21" y="20"/>
                      <a:pt x="21" y="18"/>
                      <a:pt x="21" y="18"/>
                    </a:cubicBezTo>
                    <a:cubicBezTo>
                      <a:pt x="22" y="17"/>
                      <a:pt x="23" y="17"/>
                      <a:pt x="23" y="16"/>
                    </a:cubicBezTo>
                    <a:cubicBezTo>
                      <a:pt x="24" y="14"/>
                      <a:pt x="24" y="12"/>
                      <a:pt x="25" y="11"/>
                    </a:cubicBezTo>
                    <a:cubicBezTo>
                      <a:pt x="27" y="8"/>
                      <a:pt x="21" y="2"/>
                      <a:pt x="19" y="1"/>
                    </a:cubicBezTo>
                    <a:cubicBezTo>
                      <a:pt x="17" y="4"/>
                      <a:pt x="15" y="4"/>
                      <a:pt x="12" y="2"/>
                    </a:cubicBezTo>
                    <a:cubicBezTo>
                      <a:pt x="12" y="1"/>
                      <a:pt x="10" y="0"/>
                      <a:pt x="9" y="0"/>
                    </a:cubicBezTo>
                    <a:cubicBezTo>
                      <a:pt x="8" y="0"/>
                      <a:pt x="8" y="1"/>
                      <a:pt x="8" y="2"/>
                    </a:cubicBezTo>
                    <a:cubicBezTo>
                      <a:pt x="9" y="3"/>
                      <a:pt x="7" y="0"/>
                      <a:pt x="8"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0" name="Freeform 680"/>
              <p:cNvSpPr>
                <a:spLocks/>
              </p:cNvSpPr>
              <p:nvPr/>
            </p:nvSpPr>
            <p:spPr bwMode="auto">
              <a:xfrm>
                <a:off x="8650516" y="3669036"/>
                <a:ext cx="34620" cy="39956"/>
              </a:xfrm>
              <a:custGeom>
                <a:avLst/>
                <a:gdLst>
                  <a:gd name="T0" fmla="*/ 3 w 9"/>
                  <a:gd name="T1" fmla="*/ 2 h 10"/>
                  <a:gd name="T2" fmla="*/ 0 w 9"/>
                  <a:gd name="T3" fmla="*/ 7 h 10"/>
                  <a:gd name="T4" fmla="*/ 4 w 9"/>
                  <a:gd name="T5" fmla="*/ 8 h 10"/>
                  <a:gd name="T6" fmla="*/ 9 w 9"/>
                  <a:gd name="T7" fmla="*/ 10 h 10"/>
                  <a:gd name="T8" fmla="*/ 7 w 9"/>
                  <a:gd name="T9" fmla="*/ 5 h 10"/>
                  <a:gd name="T10" fmla="*/ 8 w 9"/>
                  <a:gd name="T11" fmla="*/ 3 h 10"/>
                  <a:gd name="T12" fmla="*/ 3 w 9"/>
                  <a:gd name="T13" fmla="*/ 2 h 10"/>
                  <a:gd name="T14" fmla="*/ 3 w 9"/>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3" y="2"/>
                    </a:moveTo>
                    <a:cubicBezTo>
                      <a:pt x="1" y="3"/>
                      <a:pt x="0" y="5"/>
                      <a:pt x="0" y="7"/>
                    </a:cubicBezTo>
                    <a:cubicBezTo>
                      <a:pt x="1" y="7"/>
                      <a:pt x="4" y="7"/>
                      <a:pt x="4" y="8"/>
                    </a:cubicBezTo>
                    <a:cubicBezTo>
                      <a:pt x="6" y="10"/>
                      <a:pt x="7" y="10"/>
                      <a:pt x="9" y="10"/>
                    </a:cubicBezTo>
                    <a:cubicBezTo>
                      <a:pt x="9" y="10"/>
                      <a:pt x="7" y="5"/>
                      <a:pt x="7" y="5"/>
                    </a:cubicBezTo>
                    <a:cubicBezTo>
                      <a:pt x="8" y="5"/>
                      <a:pt x="9" y="5"/>
                      <a:pt x="8" y="3"/>
                    </a:cubicBezTo>
                    <a:cubicBezTo>
                      <a:pt x="6" y="2"/>
                      <a:pt x="5" y="0"/>
                      <a:pt x="3" y="2"/>
                    </a:cubicBezTo>
                    <a:cubicBezTo>
                      <a:pt x="1" y="4"/>
                      <a:pt x="4" y="1"/>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1" name="Freeform 681"/>
              <p:cNvSpPr>
                <a:spLocks/>
              </p:cNvSpPr>
              <p:nvPr/>
            </p:nvSpPr>
            <p:spPr bwMode="auto">
              <a:xfrm>
                <a:off x="8432144" y="3521196"/>
                <a:ext cx="135817" cy="105218"/>
              </a:xfrm>
              <a:custGeom>
                <a:avLst/>
                <a:gdLst>
                  <a:gd name="T0" fmla="*/ 29 w 35"/>
                  <a:gd name="T1" fmla="*/ 10 h 27"/>
                  <a:gd name="T2" fmla="*/ 30 w 35"/>
                  <a:gd name="T3" fmla="*/ 7 h 27"/>
                  <a:gd name="T4" fmla="*/ 29 w 35"/>
                  <a:gd name="T5" fmla="*/ 5 h 27"/>
                  <a:gd name="T6" fmla="*/ 35 w 35"/>
                  <a:gd name="T7" fmla="*/ 0 h 27"/>
                  <a:gd name="T8" fmla="*/ 25 w 35"/>
                  <a:gd name="T9" fmla="*/ 1 h 27"/>
                  <a:gd name="T10" fmla="*/ 19 w 35"/>
                  <a:gd name="T11" fmla="*/ 2 h 27"/>
                  <a:gd name="T12" fmla="*/ 13 w 35"/>
                  <a:gd name="T13" fmla="*/ 2 h 27"/>
                  <a:gd name="T14" fmla="*/ 8 w 35"/>
                  <a:gd name="T15" fmla="*/ 2 h 27"/>
                  <a:gd name="T16" fmla="*/ 7 w 35"/>
                  <a:gd name="T17" fmla="*/ 4 h 27"/>
                  <a:gd name="T18" fmla="*/ 6 w 35"/>
                  <a:gd name="T19" fmla="*/ 6 h 27"/>
                  <a:gd name="T20" fmla="*/ 3 w 35"/>
                  <a:gd name="T21" fmla="*/ 6 h 27"/>
                  <a:gd name="T22" fmla="*/ 3 w 35"/>
                  <a:gd name="T23" fmla="*/ 10 h 27"/>
                  <a:gd name="T24" fmla="*/ 4 w 35"/>
                  <a:gd name="T25" fmla="*/ 14 h 27"/>
                  <a:gd name="T26" fmla="*/ 2 w 35"/>
                  <a:gd name="T27" fmla="*/ 22 h 27"/>
                  <a:gd name="T28" fmla="*/ 7 w 35"/>
                  <a:gd name="T29" fmla="*/ 27 h 27"/>
                  <a:gd name="T30" fmla="*/ 13 w 35"/>
                  <a:gd name="T31" fmla="*/ 24 h 27"/>
                  <a:gd name="T32" fmla="*/ 22 w 35"/>
                  <a:gd name="T33" fmla="*/ 19 h 27"/>
                  <a:gd name="T34" fmla="*/ 28 w 35"/>
                  <a:gd name="T35" fmla="*/ 15 h 27"/>
                  <a:gd name="T36" fmla="*/ 29 w 35"/>
                  <a:gd name="T37" fmla="*/ 10 h 27"/>
                  <a:gd name="T38" fmla="*/ 29 w 35"/>
                  <a:gd name="T39"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27">
                    <a:moveTo>
                      <a:pt x="29" y="10"/>
                    </a:moveTo>
                    <a:cubicBezTo>
                      <a:pt x="30" y="9"/>
                      <a:pt x="31" y="8"/>
                      <a:pt x="30" y="7"/>
                    </a:cubicBezTo>
                    <a:cubicBezTo>
                      <a:pt x="29" y="6"/>
                      <a:pt x="28" y="6"/>
                      <a:pt x="29" y="5"/>
                    </a:cubicBezTo>
                    <a:cubicBezTo>
                      <a:pt x="31" y="3"/>
                      <a:pt x="35" y="3"/>
                      <a:pt x="35" y="0"/>
                    </a:cubicBezTo>
                    <a:cubicBezTo>
                      <a:pt x="32" y="0"/>
                      <a:pt x="28" y="0"/>
                      <a:pt x="25" y="1"/>
                    </a:cubicBezTo>
                    <a:cubicBezTo>
                      <a:pt x="23" y="1"/>
                      <a:pt x="21" y="2"/>
                      <a:pt x="19" y="2"/>
                    </a:cubicBezTo>
                    <a:cubicBezTo>
                      <a:pt x="16" y="2"/>
                      <a:pt x="15" y="1"/>
                      <a:pt x="13" y="2"/>
                    </a:cubicBezTo>
                    <a:cubicBezTo>
                      <a:pt x="11" y="3"/>
                      <a:pt x="10" y="3"/>
                      <a:pt x="8" y="2"/>
                    </a:cubicBezTo>
                    <a:cubicBezTo>
                      <a:pt x="6" y="0"/>
                      <a:pt x="7" y="4"/>
                      <a:pt x="7" y="4"/>
                    </a:cubicBezTo>
                    <a:cubicBezTo>
                      <a:pt x="6" y="5"/>
                      <a:pt x="6" y="6"/>
                      <a:pt x="6" y="6"/>
                    </a:cubicBezTo>
                    <a:cubicBezTo>
                      <a:pt x="5" y="8"/>
                      <a:pt x="4" y="6"/>
                      <a:pt x="3" y="6"/>
                    </a:cubicBezTo>
                    <a:cubicBezTo>
                      <a:pt x="2" y="7"/>
                      <a:pt x="3" y="9"/>
                      <a:pt x="3" y="10"/>
                    </a:cubicBezTo>
                    <a:cubicBezTo>
                      <a:pt x="3" y="11"/>
                      <a:pt x="2" y="13"/>
                      <a:pt x="4" y="14"/>
                    </a:cubicBezTo>
                    <a:cubicBezTo>
                      <a:pt x="9" y="17"/>
                      <a:pt x="5" y="19"/>
                      <a:pt x="2" y="22"/>
                    </a:cubicBezTo>
                    <a:cubicBezTo>
                      <a:pt x="0" y="24"/>
                      <a:pt x="5" y="27"/>
                      <a:pt x="7" y="27"/>
                    </a:cubicBezTo>
                    <a:cubicBezTo>
                      <a:pt x="9" y="27"/>
                      <a:pt x="11" y="25"/>
                      <a:pt x="13" y="24"/>
                    </a:cubicBezTo>
                    <a:cubicBezTo>
                      <a:pt x="16" y="22"/>
                      <a:pt x="19" y="21"/>
                      <a:pt x="22" y="19"/>
                    </a:cubicBezTo>
                    <a:cubicBezTo>
                      <a:pt x="24" y="18"/>
                      <a:pt x="26" y="17"/>
                      <a:pt x="28" y="15"/>
                    </a:cubicBezTo>
                    <a:cubicBezTo>
                      <a:pt x="29" y="13"/>
                      <a:pt x="28" y="11"/>
                      <a:pt x="29" y="10"/>
                    </a:cubicBezTo>
                    <a:cubicBezTo>
                      <a:pt x="30" y="8"/>
                      <a:pt x="29" y="11"/>
                      <a:pt x="29"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2" name="Freeform 682"/>
              <p:cNvSpPr>
                <a:spLocks/>
              </p:cNvSpPr>
              <p:nvPr/>
            </p:nvSpPr>
            <p:spPr bwMode="auto">
              <a:xfrm>
                <a:off x="8494725" y="3513205"/>
                <a:ext cx="194405" cy="183800"/>
              </a:xfrm>
              <a:custGeom>
                <a:avLst/>
                <a:gdLst>
                  <a:gd name="T0" fmla="*/ 47 w 50"/>
                  <a:gd name="T1" fmla="*/ 36 h 47"/>
                  <a:gd name="T2" fmla="*/ 45 w 50"/>
                  <a:gd name="T3" fmla="*/ 34 h 47"/>
                  <a:gd name="T4" fmla="*/ 46 w 50"/>
                  <a:gd name="T5" fmla="*/ 32 h 47"/>
                  <a:gd name="T6" fmla="*/ 41 w 50"/>
                  <a:gd name="T7" fmla="*/ 27 h 47"/>
                  <a:gd name="T8" fmla="*/ 38 w 50"/>
                  <a:gd name="T9" fmla="*/ 25 h 47"/>
                  <a:gd name="T10" fmla="*/ 35 w 50"/>
                  <a:gd name="T11" fmla="*/ 18 h 47"/>
                  <a:gd name="T12" fmla="*/ 38 w 50"/>
                  <a:gd name="T13" fmla="*/ 10 h 47"/>
                  <a:gd name="T14" fmla="*/ 34 w 50"/>
                  <a:gd name="T15" fmla="*/ 6 h 47"/>
                  <a:gd name="T16" fmla="*/ 32 w 50"/>
                  <a:gd name="T17" fmla="*/ 2 h 47"/>
                  <a:gd name="T18" fmla="*/ 30 w 50"/>
                  <a:gd name="T19" fmla="*/ 3 h 47"/>
                  <a:gd name="T20" fmla="*/ 28 w 50"/>
                  <a:gd name="T21" fmla="*/ 1 h 47"/>
                  <a:gd name="T22" fmla="*/ 25 w 50"/>
                  <a:gd name="T23" fmla="*/ 2 h 47"/>
                  <a:gd name="T24" fmla="*/ 20 w 50"/>
                  <a:gd name="T25" fmla="*/ 1 h 47"/>
                  <a:gd name="T26" fmla="*/ 18 w 50"/>
                  <a:gd name="T27" fmla="*/ 4 h 47"/>
                  <a:gd name="T28" fmla="*/ 13 w 50"/>
                  <a:gd name="T29" fmla="*/ 7 h 47"/>
                  <a:gd name="T30" fmla="*/ 14 w 50"/>
                  <a:gd name="T31" fmla="*/ 10 h 47"/>
                  <a:gd name="T32" fmla="*/ 13 w 50"/>
                  <a:gd name="T33" fmla="*/ 13 h 47"/>
                  <a:gd name="T34" fmla="*/ 9 w 50"/>
                  <a:gd name="T35" fmla="*/ 19 h 47"/>
                  <a:gd name="T36" fmla="*/ 1 w 50"/>
                  <a:gd name="T37" fmla="*/ 25 h 47"/>
                  <a:gd name="T38" fmla="*/ 3 w 50"/>
                  <a:gd name="T39" fmla="*/ 30 h 47"/>
                  <a:gd name="T40" fmla="*/ 9 w 50"/>
                  <a:gd name="T41" fmla="*/ 31 h 47"/>
                  <a:gd name="T42" fmla="*/ 18 w 50"/>
                  <a:gd name="T43" fmla="*/ 36 h 47"/>
                  <a:gd name="T44" fmla="*/ 29 w 50"/>
                  <a:gd name="T45" fmla="*/ 45 h 47"/>
                  <a:gd name="T46" fmla="*/ 38 w 50"/>
                  <a:gd name="T47" fmla="*/ 47 h 47"/>
                  <a:gd name="T48" fmla="*/ 43 w 50"/>
                  <a:gd name="T49" fmla="*/ 42 h 47"/>
                  <a:gd name="T50" fmla="*/ 50 w 50"/>
                  <a:gd name="T51" fmla="*/ 43 h 47"/>
                  <a:gd name="T52" fmla="*/ 47 w 50"/>
                  <a:gd name="T53" fmla="*/ 39 h 47"/>
                  <a:gd name="T54" fmla="*/ 47 w 50"/>
                  <a:gd name="T55" fmla="*/ 36 h 47"/>
                  <a:gd name="T56" fmla="*/ 47 w 50"/>
                  <a:gd name="T57" fmla="*/ 3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47">
                    <a:moveTo>
                      <a:pt x="47" y="36"/>
                    </a:moveTo>
                    <a:cubicBezTo>
                      <a:pt x="47" y="36"/>
                      <a:pt x="45" y="35"/>
                      <a:pt x="45" y="34"/>
                    </a:cubicBezTo>
                    <a:cubicBezTo>
                      <a:pt x="45" y="33"/>
                      <a:pt x="46" y="33"/>
                      <a:pt x="46" y="32"/>
                    </a:cubicBezTo>
                    <a:cubicBezTo>
                      <a:pt x="45" y="30"/>
                      <a:pt x="43" y="29"/>
                      <a:pt x="41" y="27"/>
                    </a:cubicBezTo>
                    <a:cubicBezTo>
                      <a:pt x="40" y="27"/>
                      <a:pt x="38" y="26"/>
                      <a:pt x="38" y="25"/>
                    </a:cubicBezTo>
                    <a:cubicBezTo>
                      <a:pt x="37" y="23"/>
                      <a:pt x="35" y="21"/>
                      <a:pt x="35" y="18"/>
                    </a:cubicBezTo>
                    <a:cubicBezTo>
                      <a:pt x="34" y="16"/>
                      <a:pt x="40" y="12"/>
                      <a:pt x="38" y="10"/>
                    </a:cubicBezTo>
                    <a:cubicBezTo>
                      <a:pt x="36" y="9"/>
                      <a:pt x="35" y="8"/>
                      <a:pt x="34" y="6"/>
                    </a:cubicBezTo>
                    <a:cubicBezTo>
                      <a:pt x="33" y="5"/>
                      <a:pt x="33" y="3"/>
                      <a:pt x="32" y="2"/>
                    </a:cubicBezTo>
                    <a:cubicBezTo>
                      <a:pt x="31" y="2"/>
                      <a:pt x="31" y="3"/>
                      <a:pt x="30" y="3"/>
                    </a:cubicBezTo>
                    <a:cubicBezTo>
                      <a:pt x="28" y="3"/>
                      <a:pt x="29" y="1"/>
                      <a:pt x="28" y="1"/>
                    </a:cubicBezTo>
                    <a:cubicBezTo>
                      <a:pt x="27" y="1"/>
                      <a:pt x="25" y="2"/>
                      <a:pt x="25" y="2"/>
                    </a:cubicBezTo>
                    <a:cubicBezTo>
                      <a:pt x="23" y="0"/>
                      <a:pt x="22" y="1"/>
                      <a:pt x="20" y="1"/>
                    </a:cubicBezTo>
                    <a:cubicBezTo>
                      <a:pt x="18" y="2"/>
                      <a:pt x="19" y="3"/>
                      <a:pt x="18" y="4"/>
                    </a:cubicBezTo>
                    <a:cubicBezTo>
                      <a:pt x="16" y="5"/>
                      <a:pt x="14" y="5"/>
                      <a:pt x="13" y="7"/>
                    </a:cubicBezTo>
                    <a:cubicBezTo>
                      <a:pt x="12" y="9"/>
                      <a:pt x="14" y="8"/>
                      <a:pt x="14" y="10"/>
                    </a:cubicBezTo>
                    <a:cubicBezTo>
                      <a:pt x="14" y="11"/>
                      <a:pt x="13" y="11"/>
                      <a:pt x="13" y="13"/>
                    </a:cubicBezTo>
                    <a:cubicBezTo>
                      <a:pt x="13" y="16"/>
                      <a:pt x="12" y="17"/>
                      <a:pt x="9" y="19"/>
                    </a:cubicBezTo>
                    <a:cubicBezTo>
                      <a:pt x="7" y="20"/>
                      <a:pt x="0" y="23"/>
                      <a:pt x="1" y="25"/>
                    </a:cubicBezTo>
                    <a:cubicBezTo>
                      <a:pt x="2" y="26"/>
                      <a:pt x="2" y="29"/>
                      <a:pt x="3" y="30"/>
                    </a:cubicBezTo>
                    <a:cubicBezTo>
                      <a:pt x="4" y="31"/>
                      <a:pt x="8" y="31"/>
                      <a:pt x="9" y="31"/>
                    </a:cubicBezTo>
                    <a:cubicBezTo>
                      <a:pt x="12" y="32"/>
                      <a:pt x="15" y="34"/>
                      <a:pt x="18" y="36"/>
                    </a:cubicBezTo>
                    <a:cubicBezTo>
                      <a:pt x="22" y="39"/>
                      <a:pt x="25" y="42"/>
                      <a:pt x="29" y="45"/>
                    </a:cubicBezTo>
                    <a:cubicBezTo>
                      <a:pt x="32" y="47"/>
                      <a:pt x="35" y="47"/>
                      <a:pt x="38" y="47"/>
                    </a:cubicBezTo>
                    <a:cubicBezTo>
                      <a:pt x="41" y="47"/>
                      <a:pt x="41" y="44"/>
                      <a:pt x="43" y="42"/>
                    </a:cubicBezTo>
                    <a:cubicBezTo>
                      <a:pt x="45" y="40"/>
                      <a:pt x="49" y="44"/>
                      <a:pt x="50" y="43"/>
                    </a:cubicBezTo>
                    <a:cubicBezTo>
                      <a:pt x="49" y="42"/>
                      <a:pt x="48" y="41"/>
                      <a:pt x="47" y="39"/>
                    </a:cubicBezTo>
                    <a:cubicBezTo>
                      <a:pt x="47" y="38"/>
                      <a:pt x="48" y="37"/>
                      <a:pt x="47" y="36"/>
                    </a:cubicBezTo>
                    <a:cubicBezTo>
                      <a:pt x="46" y="35"/>
                      <a:pt x="48" y="37"/>
                      <a:pt x="47" y="3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3" name="Freeform 683"/>
              <p:cNvSpPr>
                <a:spLocks/>
              </p:cNvSpPr>
              <p:nvPr/>
            </p:nvSpPr>
            <p:spPr bwMode="auto">
              <a:xfrm>
                <a:off x="8248391" y="3406655"/>
                <a:ext cx="370167" cy="141179"/>
              </a:xfrm>
              <a:custGeom>
                <a:avLst/>
                <a:gdLst>
                  <a:gd name="T0" fmla="*/ 52 w 95"/>
                  <a:gd name="T1" fmla="*/ 36 h 36"/>
                  <a:gd name="T2" fmla="*/ 54 w 95"/>
                  <a:gd name="T3" fmla="*/ 33 h 36"/>
                  <a:gd name="T4" fmla="*/ 55 w 95"/>
                  <a:gd name="T5" fmla="*/ 31 h 36"/>
                  <a:gd name="T6" fmla="*/ 60 w 95"/>
                  <a:gd name="T7" fmla="*/ 31 h 36"/>
                  <a:gd name="T8" fmla="*/ 64 w 95"/>
                  <a:gd name="T9" fmla="*/ 31 h 36"/>
                  <a:gd name="T10" fmla="*/ 75 w 95"/>
                  <a:gd name="T11" fmla="*/ 29 h 36"/>
                  <a:gd name="T12" fmla="*/ 85 w 95"/>
                  <a:gd name="T13" fmla="*/ 28 h 36"/>
                  <a:gd name="T14" fmla="*/ 90 w 95"/>
                  <a:gd name="T15" fmla="*/ 28 h 36"/>
                  <a:gd name="T16" fmla="*/ 92 w 95"/>
                  <a:gd name="T17" fmla="*/ 30 h 36"/>
                  <a:gd name="T18" fmla="*/ 94 w 95"/>
                  <a:gd name="T19" fmla="*/ 28 h 36"/>
                  <a:gd name="T20" fmla="*/ 92 w 95"/>
                  <a:gd name="T21" fmla="*/ 24 h 36"/>
                  <a:gd name="T22" fmla="*/ 92 w 95"/>
                  <a:gd name="T23" fmla="*/ 22 h 36"/>
                  <a:gd name="T24" fmla="*/ 91 w 95"/>
                  <a:gd name="T25" fmla="*/ 17 h 36"/>
                  <a:gd name="T26" fmla="*/ 93 w 95"/>
                  <a:gd name="T27" fmla="*/ 14 h 36"/>
                  <a:gd name="T28" fmla="*/ 89 w 95"/>
                  <a:gd name="T29" fmla="*/ 8 h 36"/>
                  <a:gd name="T30" fmla="*/ 83 w 95"/>
                  <a:gd name="T31" fmla="*/ 3 h 36"/>
                  <a:gd name="T32" fmla="*/ 80 w 95"/>
                  <a:gd name="T33" fmla="*/ 3 h 36"/>
                  <a:gd name="T34" fmla="*/ 78 w 95"/>
                  <a:gd name="T35" fmla="*/ 3 h 36"/>
                  <a:gd name="T36" fmla="*/ 73 w 95"/>
                  <a:gd name="T37" fmla="*/ 6 h 36"/>
                  <a:gd name="T38" fmla="*/ 63 w 95"/>
                  <a:gd name="T39" fmla="*/ 6 h 36"/>
                  <a:gd name="T40" fmla="*/ 58 w 95"/>
                  <a:gd name="T41" fmla="*/ 6 h 36"/>
                  <a:gd name="T42" fmla="*/ 54 w 95"/>
                  <a:gd name="T43" fmla="*/ 4 h 36"/>
                  <a:gd name="T44" fmla="*/ 50 w 95"/>
                  <a:gd name="T45" fmla="*/ 2 h 36"/>
                  <a:gd name="T46" fmla="*/ 46 w 95"/>
                  <a:gd name="T47" fmla="*/ 0 h 36"/>
                  <a:gd name="T48" fmla="*/ 37 w 95"/>
                  <a:gd name="T49" fmla="*/ 0 h 36"/>
                  <a:gd name="T50" fmla="*/ 29 w 95"/>
                  <a:gd name="T51" fmla="*/ 4 h 36"/>
                  <a:gd name="T52" fmla="*/ 18 w 95"/>
                  <a:gd name="T53" fmla="*/ 5 h 36"/>
                  <a:gd name="T54" fmla="*/ 16 w 95"/>
                  <a:gd name="T55" fmla="*/ 6 h 36"/>
                  <a:gd name="T56" fmla="*/ 18 w 95"/>
                  <a:gd name="T57" fmla="*/ 7 h 36"/>
                  <a:gd name="T58" fmla="*/ 15 w 95"/>
                  <a:gd name="T59" fmla="*/ 8 h 36"/>
                  <a:gd name="T60" fmla="*/ 13 w 95"/>
                  <a:gd name="T61" fmla="*/ 9 h 36"/>
                  <a:gd name="T62" fmla="*/ 4 w 95"/>
                  <a:gd name="T63" fmla="*/ 9 h 36"/>
                  <a:gd name="T64" fmla="*/ 3 w 95"/>
                  <a:gd name="T65" fmla="*/ 11 h 36"/>
                  <a:gd name="T66" fmla="*/ 3 w 95"/>
                  <a:gd name="T67" fmla="*/ 15 h 36"/>
                  <a:gd name="T68" fmla="*/ 5 w 95"/>
                  <a:gd name="T69" fmla="*/ 14 h 36"/>
                  <a:gd name="T70" fmla="*/ 3 w 95"/>
                  <a:gd name="T71" fmla="*/ 17 h 36"/>
                  <a:gd name="T72" fmla="*/ 5 w 95"/>
                  <a:gd name="T73" fmla="*/ 17 h 36"/>
                  <a:gd name="T74" fmla="*/ 5 w 95"/>
                  <a:gd name="T75" fmla="*/ 19 h 36"/>
                  <a:gd name="T76" fmla="*/ 3 w 95"/>
                  <a:gd name="T77" fmla="*/ 20 h 36"/>
                  <a:gd name="T78" fmla="*/ 4 w 95"/>
                  <a:gd name="T79" fmla="*/ 22 h 36"/>
                  <a:gd name="T80" fmla="*/ 4 w 95"/>
                  <a:gd name="T81" fmla="*/ 25 h 36"/>
                  <a:gd name="T82" fmla="*/ 8 w 95"/>
                  <a:gd name="T83" fmla="*/ 27 h 36"/>
                  <a:gd name="T84" fmla="*/ 7 w 95"/>
                  <a:gd name="T85" fmla="*/ 30 h 36"/>
                  <a:gd name="T86" fmla="*/ 10 w 95"/>
                  <a:gd name="T87" fmla="*/ 30 h 36"/>
                  <a:gd name="T88" fmla="*/ 8 w 95"/>
                  <a:gd name="T89" fmla="*/ 31 h 36"/>
                  <a:gd name="T90" fmla="*/ 10 w 95"/>
                  <a:gd name="T91" fmla="*/ 31 h 36"/>
                  <a:gd name="T92" fmla="*/ 9 w 95"/>
                  <a:gd name="T93" fmla="*/ 34 h 36"/>
                  <a:gd name="T94" fmla="*/ 11 w 95"/>
                  <a:gd name="T95" fmla="*/ 35 h 36"/>
                  <a:gd name="T96" fmla="*/ 12 w 95"/>
                  <a:gd name="T97" fmla="*/ 31 h 36"/>
                  <a:gd name="T98" fmla="*/ 16 w 95"/>
                  <a:gd name="T99" fmla="*/ 32 h 36"/>
                  <a:gd name="T100" fmla="*/ 22 w 95"/>
                  <a:gd name="T101" fmla="*/ 33 h 36"/>
                  <a:gd name="T102" fmla="*/ 27 w 95"/>
                  <a:gd name="T103" fmla="*/ 31 h 36"/>
                  <a:gd name="T104" fmla="*/ 35 w 95"/>
                  <a:gd name="T105" fmla="*/ 35 h 36"/>
                  <a:gd name="T106" fmla="*/ 42 w 95"/>
                  <a:gd name="T107" fmla="*/ 32 h 36"/>
                  <a:gd name="T108" fmla="*/ 44 w 95"/>
                  <a:gd name="T109" fmla="*/ 30 h 36"/>
                  <a:gd name="T110" fmla="*/ 48 w 95"/>
                  <a:gd name="T111" fmla="*/ 31 h 36"/>
                  <a:gd name="T112" fmla="*/ 50 w 95"/>
                  <a:gd name="T113" fmla="*/ 33 h 36"/>
                  <a:gd name="T114" fmla="*/ 50 w 95"/>
                  <a:gd name="T115" fmla="*/ 35 h 36"/>
                  <a:gd name="T116" fmla="*/ 52 w 95"/>
                  <a:gd name="T117" fmla="*/ 36 h 36"/>
                  <a:gd name="T118" fmla="*/ 52 w 95"/>
                  <a:gd name="T11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 h="36">
                    <a:moveTo>
                      <a:pt x="52" y="36"/>
                    </a:moveTo>
                    <a:cubicBezTo>
                      <a:pt x="53" y="35"/>
                      <a:pt x="54" y="33"/>
                      <a:pt x="54" y="33"/>
                    </a:cubicBezTo>
                    <a:cubicBezTo>
                      <a:pt x="53" y="31"/>
                      <a:pt x="54" y="30"/>
                      <a:pt x="55" y="31"/>
                    </a:cubicBezTo>
                    <a:cubicBezTo>
                      <a:pt x="57" y="32"/>
                      <a:pt x="58" y="31"/>
                      <a:pt x="60" y="31"/>
                    </a:cubicBezTo>
                    <a:cubicBezTo>
                      <a:pt x="62" y="30"/>
                      <a:pt x="62" y="30"/>
                      <a:pt x="64" y="31"/>
                    </a:cubicBezTo>
                    <a:cubicBezTo>
                      <a:pt x="68" y="31"/>
                      <a:pt x="71" y="29"/>
                      <a:pt x="75" y="29"/>
                    </a:cubicBezTo>
                    <a:cubicBezTo>
                      <a:pt x="78" y="29"/>
                      <a:pt x="82" y="29"/>
                      <a:pt x="85" y="28"/>
                    </a:cubicBezTo>
                    <a:cubicBezTo>
                      <a:pt x="87" y="27"/>
                      <a:pt x="87" y="29"/>
                      <a:pt x="90" y="28"/>
                    </a:cubicBezTo>
                    <a:cubicBezTo>
                      <a:pt x="92" y="27"/>
                      <a:pt x="91" y="29"/>
                      <a:pt x="92" y="30"/>
                    </a:cubicBezTo>
                    <a:cubicBezTo>
                      <a:pt x="93" y="31"/>
                      <a:pt x="95" y="29"/>
                      <a:pt x="94" y="28"/>
                    </a:cubicBezTo>
                    <a:cubicBezTo>
                      <a:pt x="93" y="27"/>
                      <a:pt x="95" y="25"/>
                      <a:pt x="92" y="24"/>
                    </a:cubicBezTo>
                    <a:cubicBezTo>
                      <a:pt x="91" y="23"/>
                      <a:pt x="93" y="23"/>
                      <a:pt x="92" y="22"/>
                    </a:cubicBezTo>
                    <a:cubicBezTo>
                      <a:pt x="92" y="20"/>
                      <a:pt x="91" y="19"/>
                      <a:pt x="91" y="17"/>
                    </a:cubicBezTo>
                    <a:cubicBezTo>
                      <a:pt x="91" y="16"/>
                      <a:pt x="93" y="14"/>
                      <a:pt x="93" y="14"/>
                    </a:cubicBezTo>
                    <a:cubicBezTo>
                      <a:pt x="92" y="12"/>
                      <a:pt x="90" y="11"/>
                      <a:pt x="89" y="8"/>
                    </a:cubicBezTo>
                    <a:cubicBezTo>
                      <a:pt x="87" y="5"/>
                      <a:pt x="87" y="4"/>
                      <a:pt x="83" y="3"/>
                    </a:cubicBezTo>
                    <a:cubicBezTo>
                      <a:pt x="82" y="3"/>
                      <a:pt x="81" y="3"/>
                      <a:pt x="80" y="3"/>
                    </a:cubicBezTo>
                    <a:cubicBezTo>
                      <a:pt x="78" y="2"/>
                      <a:pt x="79" y="3"/>
                      <a:pt x="78" y="3"/>
                    </a:cubicBezTo>
                    <a:cubicBezTo>
                      <a:pt x="76" y="5"/>
                      <a:pt x="74" y="5"/>
                      <a:pt x="73" y="6"/>
                    </a:cubicBezTo>
                    <a:cubicBezTo>
                      <a:pt x="70" y="7"/>
                      <a:pt x="66" y="6"/>
                      <a:pt x="63" y="6"/>
                    </a:cubicBezTo>
                    <a:cubicBezTo>
                      <a:pt x="61" y="6"/>
                      <a:pt x="59" y="6"/>
                      <a:pt x="58" y="6"/>
                    </a:cubicBezTo>
                    <a:cubicBezTo>
                      <a:pt x="56" y="5"/>
                      <a:pt x="56" y="4"/>
                      <a:pt x="54" y="4"/>
                    </a:cubicBezTo>
                    <a:cubicBezTo>
                      <a:pt x="52" y="4"/>
                      <a:pt x="51" y="3"/>
                      <a:pt x="50" y="2"/>
                    </a:cubicBezTo>
                    <a:cubicBezTo>
                      <a:pt x="49" y="2"/>
                      <a:pt x="45" y="0"/>
                      <a:pt x="46" y="0"/>
                    </a:cubicBezTo>
                    <a:cubicBezTo>
                      <a:pt x="44" y="1"/>
                      <a:pt x="39" y="0"/>
                      <a:pt x="37" y="0"/>
                    </a:cubicBezTo>
                    <a:cubicBezTo>
                      <a:pt x="34" y="0"/>
                      <a:pt x="31" y="3"/>
                      <a:pt x="29" y="4"/>
                    </a:cubicBezTo>
                    <a:cubicBezTo>
                      <a:pt x="26" y="6"/>
                      <a:pt x="21" y="4"/>
                      <a:pt x="18" y="5"/>
                    </a:cubicBezTo>
                    <a:cubicBezTo>
                      <a:pt x="17" y="5"/>
                      <a:pt x="16" y="5"/>
                      <a:pt x="16" y="6"/>
                    </a:cubicBezTo>
                    <a:cubicBezTo>
                      <a:pt x="16" y="6"/>
                      <a:pt x="18" y="6"/>
                      <a:pt x="18" y="7"/>
                    </a:cubicBezTo>
                    <a:cubicBezTo>
                      <a:pt x="18" y="7"/>
                      <a:pt x="15" y="7"/>
                      <a:pt x="15" y="8"/>
                    </a:cubicBezTo>
                    <a:cubicBezTo>
                      <a:pt x="15" y="9"/>
                      <a:pt x="15" y="9"/>
                      <a:pt x="13" y="9"/>
                    </a:cubicBezTo>
                    <a:cubicBezTo>
                      <a:pt x="10" y="9"/>
                      <a:pt x="7" y="9"/>
                      <a:pt x="4" y="9"/>
                    </a:cubicBezTo>
                    <a:cubicBezTo>
                      <a:pt x="2" y="9"/>
                      <a:pt x="3" y="10"/>
                      <a:pt x="3" y="11"/>
                    </a:cubicBezTo>
                    <a:cubicBezTo>
                      <a:pt x="2" y="13"/>
                      <a:pt x="0" y="14"/>
                      <a:pt x="3" y="15"/>
                    </a:cubicBezTo>
                    <a:cubicBezTo>
                      <a:pt x="3" y="15"/>
                      <a:pt x="5" y="14"/>
                      <a:pt x="5" y="14"/>
                    </a:cubicBezTo>
                    <a:cubicBezTo>
                      <a:pt x="5" y="15"/>
                      <a:pt x="3" y="17"/>
                      <a:pt x="3" y="17"/>
                    </a:cubicBezTo>
                    <a:cubicBezTo>
                      <a:pt x="4" y="18"/>
                      <a:pt x="4" y="17"/>
                      <a:pt x="5" y="17"/>
                    </a:cubicBezTo>
                    <a:cubicBezTo>
                      <a:pt x="5" y="17"/>
                      <a:pt x="5" y="19"/>
                      <a:pt x="5" y="19"/>
                    </a:cubicBezTo>
                    <a:cubicBezTo>
                      <a:pt x="7" y="22"/>
                      <a:pt x="4" y="20"/>
                      <a:pt x="3" y="20"/>
                    </a:cubicBezTo>
                    <a:cubicBezTo>
                      <a:pt x="3" y="20"/>
                      <a:pt x="2" y="23"/>
                      <a:pt x="4" y="22"/>
                    </a:cubicBezTo>
                    <a:cubicBezTo>
                      <a:pt x="6" y="22"/>
                      <a:pt x="4" y="24"/>
                      <a:pt x="4" y="25"/>
                    </a:cubicBezTo>
                    <a:cubicBezTo>
                      <a:pt x="4" y="26"/>
                      <a:pt x="7" y="26"/>
                      <a:pt x="8" y="27"/>
                    </a:cubicBezTo>
                    <a:cubicBezTo>
                      <a:pt x="9" y="28"/>
                      <a:pt x="7" y="30"/>
                      <a:pt x="7" y="30"/>
                    </a:cubicBezTo>
                    <a:cubicBezTo>
                      <a:pt x="8" y="30"/>
                      <a:pt x="9" y="28"/>
                      <a:pt x="10" y="30"/>
                    </a:cubicBezTo>
                    <a:cubicBezTo>
                      <a:pt x="10" y="31"/>
                      <a:pt x="8" y="31"/>
                      <a:pt x="8" y="31"/>
                    </a:cubicBezTo>
                    <a:cubicBezTo>
                      <a:pt x="8" y="31"/>
                      <a:pt x="10" y="31"/>
                      <a:pt x="10" y="31"/>
                    </a:cubicBezTo>
                    <a:cubicBezTo>
                      <a:pt x="11" y="32"/>
                      <a:pt x="10" y="33"/>
                      <a:pt x="9" y="34"/>
                    </a:cubicBezTo>
                    <a:cubicBezTo>
                      <a:pt x="9" y="35"/>
                      <a:pt x="11" y="36"/>
                      <a:pt x="11" y="35"/>
                    </a:cubicBezTo>
                    <a:cubicBezTo>
                      <a:pt x="12" y="34"/>
                      <a:pt x="11" y="32"/>
                      <a:pt x="12" y="31"/>
                    </a:cubicBezTo>
                    <a:cubicBezTo>
                      <a:pt x="13" y="30"/>
                      <a:pt x="15" y="32"/>
                      <a:pt x="16" y="32"/>
                    </a:cubicBezTo>
                    <a:cubicBezTo>
                      <a:pt x="18" y="33"/>
                      <a:pt x="20" y="35"/>
                      <a:pt x="22" y="33"/>
                    </a:cubicBezTo>
                    <a:cubicBezTo>
                      <a:pt x="25" y="32"/>
                      <a:pt x="23" y="29"/>
                      <a:pt x="27" y="31"/>
                    </a:cubicBezTo>
                    <a:cubicBezTo>
                      <a:pt x="29" y="33"/>
                      <a:pt x="32" y="35"/>
                      <a:pt x="35" y="35"/>
                    </a:cubicBezTo>
                    <a:cubicBezTo>
                      <a:pt x="37" y="34"/>
                      <a:pt x="40" y="33"/>
                      <a:pt x="42" y="32"/>
                    </a:cubicBezTo>
                    <a:cubicBezTo>
                      <a:pt x="43" y="31"/>
                      <a:pt x="43" y="30"/>
                      <a:pt x="44" y="30"/>
                    </a:cubicBezTo>
                    <a:cubicBezTo>
                      <a:pt x="46" y="31"/>
                      <a:pt x="47" y="32"/>
                      <a:pt x="48" y="31"/>
                    </a:cubicBezTo>
                    <a:cubicBezTo>
                      <a:pt x="51" y="30"/>
                      <a:pt x="51" y="31"/>
                      <a:pt x="50" y="33"/>
                    </a:cubicBezTo>
                    <a:cubicBezTo>
                      <a:pt x="50" y="34"/>
                      <a:pt x="52" y="34"/>
                      <a:pt x="50" y="35"/>
                    </a:cubicBezTo>
                    <a:cubicBezTo>
                      <a:pt x="51" y="36"/>
                      <a:pt x="51" y="36"/>
                      <a:pt x="52" y="36"/>
                    </a:cubicBezTo>
                    <a:cubicBezTo>
                      <a:pt x="53" y="35"/>
                      <a:pt x="51" y="36"/>
                      <a:pt x="52" y="36"/>
                    </a:cubicBezTo>
                    <a:close/>
                  </a:path>
                </a:pathLst>
              </a:custGeom>
              <a:noFill/>
              <a:ln w="9525"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4" name="Freeform 684"/>
              <p:cNvSpPr>
                <a:spLocks/>
              </p:cNvSpPr>
              <p:nvPr/>
            </p:nvSpPr>
            <p:spPr bwMode="auto">
              <a:xfrm>
                <a:off x="8416164" y="3630411"/>
                <a:ext cx="410113" cy="328976"/>
              </a:xfrm>
              <a:custGeom>
                <a:avLst/>
                <a:gdLst>
                  <a:gd name="T0" fmla="*/ 65 w 105"/>
                  <a:gd name="T1" fmla="*/ 20 h 84"/>
                  <a:gd name="T2" fmla="*/ 61 w 105"/>
                  <a:gd name="T3" fmla="*/ 17 h 84"/>
                  <a:gd name="T4" fmla="*/ 52 w 105"/>
                  <a:gd name="T5" fmla="*/ 17 h 84"/>
                  <a:gd name="T6" fmla="*/ 48 w 105"/>
                  <a:gd name="T7" fmla="*/ 15 h 84"/>
                  <a:gd name="T8" fmla="*/ 40 w 105"/>
                  <a:gd name="T9" fmla="*/ 8 h 84"/>
                  <a:gd name="T10" fmla="*/ 27 w 105"/>
                  <a:gd name="T11" fmla="*/ 1 h 84"/>
                  <a:gd name="T12" fmla="*/ 21 w 105"/>
                  <a:gd name="T13" fmla="*/ 1 h 84"/>
                  <a:gd name="T14" fmla="*/ 13 w 105"/>
                  <a:gd name="T15" fmla="*/ 3 h 84"/>
                  <a:gd name="T16" fmla="*/ 17 w 105"/>
                  <a:gd name="T17" fmla="*/ 9 h 84"/>
                  <a:gd name="T18" fmla="*/ 13 w 105"/>
                  <a:gd name="T19" fmla="*/ 12 h 84"/>
                  <a:gd name="T20" fmla="*/ 10 w 105"/>
                  <a:gd name="T21" fmla="*/ 12 h 84"/>
                  <a:gd name="T22" fmla="*/ 9 w 105"/>
                  <a:gd name="T23" fmla="*/ 14 h 84"/>
                  <a:gd name="T24" fmla="*/ 2 w 105"/>
                  <a:gd name="T25" fmla="*/ 14 h 84"/>
                  <a:gd name="T26" fmla="*/ 1 w 105"/>
                  <a:gd name="T27" fmla="*/ 19 h 84"/>
                  <a:gd name="T28" fmla="*/ 3 w 105"/>
                  <a:gd name="T29" fmla="*/ 22 h 84"/>
                  <a:gd name="T30" fmla="*/ 8 w 105"/>
                  <a:gd name="T31" fmla="*/ 31 h 84"/>
                  <a:gd name="T32" fmla="*/ 12 w 105"/>
                  <a:gd name="T33" fmla="*/ 38 h 84"/>
                  <a:gd name="T34" fmla="*/ 15 w 105"/>
                  <a:gd name="T35" fmla="*/ 42 h 84"/>
                  <a:gd name="T36" fmla="*/ 20 w 105"/>
                  <a:gd name="T37" fmla="*/ 46 h 84"/>
                  <a:gd name="T38" fmla="*/ 22 w 105"/>
                  <a:gd name="T39" fmla="*/ 53 h 84"/>
                  <a:gd name="T40" fmla="*/ 23 w 105"/>
                  <a:gd name="T41" fmla="*/ 59 h 84"/>
                  <a:gd name="T42" fmla="*/ 31 w 105"/>
                  <a:gd name="T43" fmla="*/ 67 h 84"/>
                  <a:gd name="T44" fmla="*/ 36 w 105"/>
                  <a:gd name="T45" fmla="*/ 76 h 84"/>
                  <a:gd name="T46" fmla="*/ 40 w 105"/>
                  <a:gd name="T47" fmla="*/ 81 h 84"/>
                  <a:gd name="T48" fmla="*/ 41 w 105"/>
                  <a:gd name="T49" fmla="*/ 84 h 84"/>
                  <a:gd name="T50" fmla="*/ 43 w 105"/>
                  <a:gd name="T51" fmla="*/ 81 h 84"/>
                  <a:gd name="T52" fmla="*/ 50 w 105"/>
                  <a:gd name="T53" fmla="*/ 79 h 84"/>
                  <a:gd name="T54" fmla="*/ 60 w 105"/>
                  <a:gd name="T55" fmla="*/ 80 h 84"/>
                  <a:gd name="T56" fmla="*/ 66 w 105"/>
                  <a:gd name="T57" fmla="*/ 77 h 84"/>
                  <a:gd name="T58" fmla="*/ 76 w 105"/>
                  <a:gd name="T59" fmla="*/ 72 h 84"/>
                  <a:gd name="T60" fmla="*/ 94 w 105"/>
                  <a:gd name="T61" fmla="*/ 68 h 84"/>
                  <a:gd name="T62" fmla="*/ 102 w 105"/>
                  <a:gd name="T63" fmla="*/ 66 h 84"/>
                  <a:gd name="T64" fmla="*/ 104 w 105"/>
                  <a:gd name="T65" fmla="*/ 61 h 84"/>
                  <a:gd name="T66" fmla="*/ 105 w 105"/>
                  <a:gd name="T67" fmla="*/ 56 h 84"/>
                  <a:gd name="T68" fmla="*/ 103 w 105"/>
                  <a:gd name="T69" fmla="*/ 51 h 84"/>
                  <a:gd name="T70" fmla="*/ 93 w 105"/>
                  <a:gd name="T71" fmla="*/ 50 h 84"/>
                  <a:gd name="T72" fmla="*/ 88 w 105"/>
                  <a:gd name="T73" fmla="*/ 47 h 84"/>
                  <a:gd name="T74" fmla="*/ 81 w 105"/>
                  <a:gd name="T75" fmla="*/ 39 h 84"/>
                  <a:gd name="T76" fmla="*/ 77 w 105"/>
                  <a:gd name="T77" fmla="*/ 34 h 84"/>
                  <a:gd name="T78" fmla="*/ 77 w 105"/>
                  <a:gd name="T79" fmla="*/ 29 h 84"/>
                  <a:gd name="T80" fmla="*/ 74 w 105"/>
                  <a:gd name="T81" fmla="*/ 27 h 84"/>
                  <a:gd name="T82" fmla="*/ 70 w 105"/>
                  <a:gd name="T83" fmla="*/ 22 h 84"/>
                  <a:gd name="T84" fmla="*/ 65 w 105"/>
                  <a:gd name="T85" fmla="*/ 2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84">
                    <a:moveTo>
                      <a:pt x="65" y="20"/>
                    </a:moveTo>
                    <a:cubicBezTo>
                      <a:pt x="64" y="17"/>
                      <a:pt x="64" y="17"/>
                      <a:pt x="61" y="17"/>
                    </a:cubicBezTo>
                    <a:cubicBezTo>
                      <a:pt x="58" y="17"/>
                      <a:pt x="55" y="17"/>
                      <a:pt x="52" y="17"/>
                    </a:cubicBezTo>
                    <a:cubicBezTo>
                      <a:pt x="50" y="17"/>
                      <a:pt x="49" y="15"/>
                      <a:pt x="48" y="15"/>
                    </a:cubicBezTo>
                    <a:cubicBezTo>
                      <a:pt x="45" y="12"/>
                      <a:pt x="42" y="10"/>
                      <a:pt x="40" y="8"/>
                    </a:cubicBezTo>
                    <a:cubicBezTo>
                      <a:pt x="36" y="5"/>
                      <a:pt x="32" y="2"/>
                      <a:pt x="27" y="1"/>
                    </a:cubicBezTo>
                    <a:cubicBezTo>
                      <a:pt x="25" y="0"/>
                      <a:pt x="24" y="0"/>
                      <a:pt x="21" y="1"/>
                    </a:cubicBezTo>
                    <a:cubicBezTo>
                      <a:pt x="19" y="1"/>
                      <a:pt x="16" y="2"/>
                      <a:pt x="13" y="3"/>
                    </a:cubicBezTo>
                    <a:cubicBezTo>
                      <a:pt x="14" y="5"/>
                      <a:pt x="17" y="7"/>
                      <a:pt x="17" y="9"/>
                    </a:cubicBezTo>
                    <a:cubicBezTo>
                      <a:pt x="17" y="11"/>
                      <a:pt x="14" y="12"/>
                      <a:pt x="13" y="12"/>
                    </a:cubicBezTo>
                    <a:cubicBezTo>
                      <a:pt x="12" y="13"/>
                      <a:pt x="11" y="12"/>
                      <a:pt x="10" y="12"/>
                    </a:cubicBezTo>
                    <a:cubicBezTo>
                      <a:pt x="9" y="13"/>
                      <a:pt x="9" y="14"/>
                      <a:pt x="9" y="14"/>
                    </a:cubicBezTo>
                    <a:cubicBezTo>
                      <a:pt x="7" y="17"/>
                      <a:pt x="3" y="15"/>
                      <a:pt x="2" y="14"/>
                    </a:cubicBezTo>
                    <a:cubicBezTo>
                      <a:pt x="1" y="16"/>
                      <a:pt x="1" y="17"/>
                      <a:pt x="1" y="19"/>
                    </a:cubicBezTo>
                    <a:cubicBezTo>
                      <a:pt x="0" y="22"/>
                      <a:pt x="1" y="21"/>
                      <a:pt x="3" y="22"/>
                    </a:cubicBezTo>
                    <a:cubicBezTo>
                      <a:pt x="5" y="24"/>
                      <a:pt x="7" y="28"/>
                      <a:pt x="8" y="31"/>
                    </a:cubicBezTo>
                    <a:cubicBezTo>
                      <a:pt x="10" y="33"/>
                      <a:pt x="11" y="35"/>
                      <a:pt x="12" y="38"/>
                    </a:cubicBezTo>
                    <a:cubicBezTo>
                      <a:pt x="13" y="40"/>
                      <a:pt x="14" y="41"/>
                      <a:pt x="15" y="42"/>
                    </a:cubicBezTo>
                    <a:cubicBezTo>
                      <a:pt x="17" y="44"/>
                      <a:pt x="19" y="44"/>
                      <a:pt x="20" y="46"/>
                    </a:cubicBezTo>
                    <a:cubicBezTo>
                      <a:pt x="21" y="48"/>
                      <a:pt x="22" y="50"/>
                      <a:pt x="22" y="53"/>
                    </a:cubicBezTo>
                    <a:cubicBezTo>
                      <a:pt x="23" y="55"/>
                      <a:pt x="22" y="57"/>
                      <a:pt x="23" y="59"/>
                    </a:cubicBezTo>
                    <a:cubicBezTo>
                      <a:pt x="25" y="63"/>
                      <a:pt x="29" y="64"/>
                      <a:pt x="31" y="67"/>
                    </a:cubicBezTo>
                    <a:cubicBezTo>
                      <a:pt x="33" y="70"/>
                      <a:pt x="34" y="74"/>
                      <a:pt x="36" y="76"/>
                    </a:cubicBezTo>
                    <a:cubicBezTo>
                      <a:pt x="37" y="78"/>
                      <a:pt x="39" y="80"/>
                      <a:pt x="40" y="81"/>
                    </a:cubicBezTo>
                    <a:cubicBezTo>
                      <a:pt x="40" y="82"/>
                      <a:pt x="40" y="84"/>
                      <a:pt x="41" y="84"/>
                    </a:cubicBezTo>
                    <a:cubicBezTo>
                      <a:pt x="43" y="84"/>
                      <a:pt x="42" y="82"/>
                      <a:pt x="43" y="81"/>
                    </a:cubicBezTo>
                    <a:cubicBezTo>
                      <a:pt x="43" y="78"/>
                      <a:pt x="48" y="79"/>
                      <a:pt x="50" y="79"/>
                    </a:cubicBezTo>
                    <a:cubicBezTo>
                      <a:pt x="53" y="79"/>
                      <a:pt x="58" y="78"/>
                      <a:pt x="60" y="80"/>
                    </a:cubicBezTo>
                    <a:cubicBezTo>
                      <a:pt x="63" y="81"/>
                      <a:pt x="64" y="79"/>
                      <a:pt x="66" y="77"/>
                    </a:cubicBezTo>
                    <a:cubicBezTo>
                      <a:pt x="69" y="73"/>
                      <a:pt x="72" y="73"/>
                      <a:pt x="76" y="72"/>
                    </a:cubicBezTo>
                    <a:cubicBezTo>
                      <a:pt x="82" y="72"/>
                      <a:pt x="88" y="70"/>
                      <a:pt x="94" y="68"/>
                    </a:cubicBezTo>
                    <a:cubicBezTo>
                      <a:pt x="96" y="67"/>
                      <a:pt x="99" y="66"/>
                      <a:pt x="102" y="66"/>
                    </a:cubicBezTo>
                    <a:cubicBezTo>
                      <a:pt x="103" y="65"/>
                      <a:pt x="103" y="63"/>
                      <a:pt x="104" y="61"/>
                    </a:cubicBezTo>
                    <a:cubicBezTo>
                      <a:pt x="104" y="60"/>
                      <a:pt x="105" y="58"/>
                      <a:pt x="105" y="56"/>
                    </a:cubicBezTo>
                    <a:cubicBezTo>
                      <a:pt x="105" y="55"/>
                      <a:pt x="104" y="52"/>
                      <a:pt x="103" y="51"/>
                    </a:cubicBezTo>
                    <a:cubicBezTo>
                      <a:pt x="100" y="51"/>
                      <a:pt x="96" y="51"/>
                      <a:pt x="93" y="50"/>
                    </a:cubicBezTo>
                    <a:cubicBezTo>
                      <a:pt x="90" y="50"/>
                      <a:pt x="90" y="49"/>
                      <a:pt x="88" y="47"/>
                    </a:cubicBezTo>
                    <a:cubicBezTo>
                      <a:pt x="86" y="43"/>
                      <a:pt x="83" y="42"/>
                      <a:pt x="81" y="39"/>
                    </a:cubicBezTo>
                    <a:cubicBezTo>
                      <a:pt x="80" y="39"/>
                      <a:pt x="78" y="35"/>
                      <a:pt x="77" y="34"/>
                    </a:cubicBezTo>
                    <a:cubicBezTo>
                      <a:pt x="76" y="32"/>
                      <a:pt x="81" y="31"/>
                      <a:pt x="77" y="29"/>
                    </a:cubicBezTo>
                    <a:cubicBezTo>
                      <a:pt x="76" y="29"/>
                      <a:pt x="75" y="27"/>
                      <a:pt x="74" y="27"/>
                    </a:cubicBezTo>
                    <a:cubicBezTo>
                      <a:pt x="72" y="27"/>
                      <a:pt x="71" y="24"/>
                      <a:pt x="70" y="22"/>
                    </a:cubicBezTo>
                    <a:cubicBezTo>
                      <a:pt x="69" y="19"/>
                      <a:pt x="69" y="20"/>
                      <a:pt x="65" y="2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5" name="Freeform 685"/>
              <p:cNvSpPr>
                <a:spLocks/>
              </p:cNvSpPr>
              <p:nvPr/>
            </p:nvSpPr>
            <p:spPr bwMode="auto">
              <a:xfrm>
                <a:off x="8424154" y="3606436"/>
                <a:ext cx="81224" cy="86572"/>
              </a:xfrm>
              <a:custGeom>
                <a:avLst/>
                <a:gdLst>
                  <a:gd name="T0" fmla="*/ 5 w 21"/>
                  <a:gd name="T1" fmla="*/ 22 h 22"/>
                  <a:gd name="T2" fmla="*/ 8 w 21"/>
                  <a:gd name="T3" fmla="*/ 19 h 22"/>
                  <a:gd name="T4" fmla="*/ 12 w 21"/>
                  <a:gd name="T5" fmla="*/ 18 h 22"/>
                  <a:gd name="T6" fmla="*/ 15 w 21"/>
                  <a:gd name="T7" fmla="*/ 15 h 22"/>
                  <a:gd name="T8" fmla="*/ 11 w 21"/>
                  <a:gd name="T9" fmla="*/ 9 h 22"/>
                  <a:gd name="T10" fmla="*/ 21 w 21"/>
                  <a:gd name="T11" fmla="*/ 6 h 22"/>
                  <a:gd name="T12" fmla="*/ 19 w 21"/>
                  <a:gd name="T13" fmla="*/ 0 h 22"/>
                  <a:gd name="T14" fmla="*/ 9 w 21"/>
                  <a:gd name="T15" fmla="*/ 5 h 22"/>
                  <a:gd name="T16" fmla="*/ 4 w 21"/>
                  <a:gd name="T17" fmla="*/ 1 h 22"/>
                  <a:gd name="T18" fmla="*/ 3 w 21"/>
                  <a:gd name="T19" fmla="*/ 11 h 22"/>
                  <a:gd name="T20" fmla="*/ 0 w 21"/>
                  <a:gd name="T21" fmla="*/ 18 h 22"/>
                  <a:gd name="T22" fmla="*/ 1 w 21"/>
                  <a:gd name="T23" fmla="*/ 21 h 22"/>
                  <a:gd name="T24" fmla="*/ 5 w 21"/>
                  <a:gd name="T2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2">
                    <a:moveTo>
                      <a:pt x="5" y="22"/>
                    </a:moveTo>
                    <a:cubicBezTo>
                      <a:pt x="7" y="22"/>
                      <a:pt x="7" y="19"/>
                      <a:pt x="8" y="19"/>
                    </a:cubicBezTo>
                    <a:cubicBezTo>
                      <a:pt x="9" y="17"/>
                      <a:pt x="11" y="18"/>
                      <a:pt x="12" y="18"/>
                    </a:cubicBezTo>
                    <a:cubicBezTo>
                      <a:pt x="13" y="17"/>
                      <a:pt x="16" y="16"/>
                      <a:pt x="15" y="15"/>
                    </a:cubicBezTo>
                    <a:cubicBezTo>
                      <a:pt x="14" y="13"/>
                      <a:pt x="13" y="11"/>
                      <a:pt x="11" y="9"/>
                    </a:cubicBezTo>
                    <a:cubicBezTo>
                      <a:pt x="15" y="8"/>
                      <a:pt x="18" y="7"/>
                      <a:pt x="21" y="6"/>
                    </a:cubicBezTo>
                    <a:cubicBezTo>
                      <a:pt x="21" y="4"/>
                      <a:pt x="20" y="2"/>
                      <a:pt x="19" y="0"/>
                    </a:cubicBezTo>
                    <a:cubicBezTo>
                      <a:pt x="16" y="1"/>
                      <a:pt x="12" y="5"/>
                      <a:pt x="9" y="5"/>
                    </a:cubicBezTo>
                    <a:cubicBezTo>
                      <a:pt x="7" y="5"/>
                      <a:pt x="4" y="3"/>
                      <a:pt x="4" y="1"/>
                    </a:cubicBezTo>
                    <a:cubicBezTo>
                      <a:pt x="3" y="5"/>
                      <a:pt x="3" y="8"/>
                      <a:pt x="3" y="11"/>
                    </a:cubicBezTo>
                    <a:cubicBezTo>
                      <a:pt x="2" y="13"/>
                      <a:pt x="0" y="16"/>
                      <a:pt x="0" y="18"/>
                    </a:cubicBezTo>
                    <a:cubicBezTo>
                      <a:pt x="0" y="20"/>
                      <a:pt x="0" y="20"/>
                      <a:pt x="1" y="21"/>
                    </a:cubicBezTo>
                    <a:cubicBezTo>
                      <a:pt x="3" y="21"/>
                      <a:pt x="4" y="22"/>
                      <a:pt x="5" y="2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6" name="Freeform 686"/>
              <p:cNvSpPr>
                <a:spLocks/>
              </p:cNvSpPr>
              <p:nvPr/>
            </p:nvSpPr>
            <p:spPr bwMode="auto">
              <a:xfrm>
                <a:off x="8428149" y="3575804"/>
                <a:ext cx="30626" cy="34630"/>
              </a:xfrm>
              <a:custGeom>
                <a:avLst/>
                <a:gdLst>
                  <a:gd name="T0" fmla="*/ 7 w 8"/>
                  <a:gd name="T1" fmla="*/ 2 h 9"/>
                  <a:gd name="T2" fmla="*/ 4 w 8"/>
                  <a:gd name="T3" fmla="*/ 0 h 9"/>
                  <a:gd name="T4" fmla="*/ 2 w 8"/>
                  <a:gd name="T5" fmla="*/ 2 h 9"/>
                  <a:gd name="T6" fmla="*/ 0 w 8"/>
                  <a:gd name="T7" fmla="*/ 8 h 9"/>
                  <a:gd name="T8" fmla="*/ 4 w 8"/>
                  <a:gd name="T9" fmla="*/ 8 h 9"/>
                  <a:gd name="T10" fmla="*/ 7 w 8"/>
                  <a:gd name="T11" fmla="*/ 2 h 9"/>
                </a:gdLst>
                <a:ahLst/>
                <a:cxnLst>
                  <a:cxn ang="0">
                    <a:pos x="T0" y="T1"/>
                  </a:cxn>
                  <a:cxn ang="0">
                    <a:pos x="T2" y="T3"/>
                  </a:cxn>
                  <a:cxn ang="0">
                    <a:pos x="T4" y="T5"/>
                  </a:cxn>
                  <a:cxn ang="0">
                    <a:pos x="T6" y="T7"/>
                  </a:cxn>
                  <a:cxn ang="0">
                    <a:pos x="T8" y="T9"/>
                  </a:cxn>
                  <a:cxn ang="0">
                    <a:pos x="T10" y="T11"/>
                  </a:cxn>
                </a:cxnLst>
                <a:rect l="0" t="0" r="r" b="b"/>
                <a:pathLst>
                  <a:path w="8" h="9">
                    <a:moveTo>
                      <a:pt x="7" y="2"/>
                    </a:moveTo>
                    <a:cubicBezTo>
                      <a:pt x="7" y="1"/>
                      <a:pt x="5" y="0"/>
                      <a:pt x="4" y="0"/>
                    </a:cubicBezTo>
                    <a:cubicBezTo>
                      <a:pt x="3" y="1"/>
                      <a:pt x="3" y="1"/>
                      <a:pt x="2" y="2"/>
                    </a:cubicBezTo>
                    <a:cubicBezTo>
                      <a:pt x="2" y="4"/>
                      <a:pt x="1" y="6"/>
                      <a:pt x="0" y="8"/>
                    </a:cubicBezTo>
                    <a:cubicBezTo>
                      <a:pt x="2" y="8"/>
                      <a:pt x="2" y="9"/>
                      <a:pt x="4" y="8"/>
                    </a:cubicBezTo>
                    <a:cubicBezTo>
                      <a:pt x="5" y="7"/>
                      <a:pt x="8" y="4"/>
                      <a:pt x="7"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7" name="Freeform 687"/>
              <p:cNvSpPr>
                <a:spLocks/>
              </p:cNvSpPr>
              <p:nvPr/>
            </p:nvSpPr>
            <p:spPr bwMode="auto">
              <a:xfrm>
                <a:off x="8424154" y="3622420"/>
                <a:ext cx="11984" cy="27969"/>
              </a:xfrm>
              <a:custGeom>
                <a:avLst/>
                <a:gdLst>
                  <a:gd name="T0" fmla="*/ 0 w 3"/>
                  <a:gd name="T1" fmla="*/ 3 h 7"/>
                  <a:gd name="T2" fmla="*/ 3 w 3"/>
                  <a:gd name="T3" fmla="*/ 7 h 7"/>
                  <a:gd name="T4" fmla="*/ 3 w 3"/>
                  <a:gd name="T5" fmla="*/ 1 h 7"/>
                  <a:gd name="T6" fmla="*/ 2 w 3"/>
                  <a:gd name="T7" fmla="*/ 0 h 7"/>
                  <a:gd name="T8" fmla="*/ 0 w 3"/>
                  <a:gd name="T9" fmla="*/ 3 h 7"/>
                </a:gdLst>
                <a:ahLst/>
                <a:cxnLst>
                  <a:cxn ang="0">
                    <a:pos x="T0" y="T1"/>
                  </a:cxn>
                  <a:cxn ang="0">
                    <a:pos x="T2" y="T3"/>
                  </a:cxn>
                  <a:cxn ang="0">
                    <a:pos x="T4" y="T5"/>
                  </a:cxn>
                  <a:cxn ang="0">
                    <a:pos x="T6" y="T7"/>
                  </a:cxn>
                  <a:cxn ang="0">
                    <a:pos x="T8" y="T9"/>
                  </a:cxn>
                </a:cxnLst>
                <a:rect l="0" t="0" r="r" b="b"/>
                <a:pathLst>
                  <a:path w="3" h="7">
                    <a:moveTo>
                      <a:pt x="0" y="3"/>
                    </a:moveTo>
                    <a:cubicBezTo>
                      <a:pt x="0" y="5"/>
                      <a:pt x="1" y="6"/>
                      <a:pt x="3" y="7"/>
                    </a:cubicBezTo>
                    <a:cubicBezTo>
                      <a:pt x="3" y="5"/>
                      <a:pt x="3" y="3"/>
                      <a:pt x="3" y="1"/>
                    </a:cubicBezTo>
                    <a:cubicBezTo>
                      <a:pt x="3" y="0"/>
                      <a:pt x="3" y="0"/>
                      <a:pt x="2" y="0"/>
                    </a:cubicBezTo>
                    <a:cubicBezTo>
                      <a:pt x="0" y="0"/>
                      <a:pt x="0" y="2"/>
                      <a:pt x="0"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8" name="Freeform 688"/>
              <p:cNvSpPr>
                <a:spLocks/>
              </p:cNvSpPr>
              <p:nvPr/>
            </p:nvSpPr>
            <p:spPr bwMode="auto">
              <a:xfrm>
                <a:off x="8408176" y="3606436"/>
                <a:ext cx="31956" cy="102556"/>
              </a:xfrm>
              <a:custGeom>
                <a:avLst/>
                <a:gdLst>
                  <a:gd name="T0" fmla="*/ 4 w 8"/>
                  <a:gd name="T1" fmla="*/ 17 h 26"/>
                  <a:gd name="T2" fmla="*/ 6 w 8"/>
                  <a:gd name="T3" fmla="*/ 13 h 26"/>
                  <a:gd name="T4" fmla="*/ 5 w 8"/>
                  <a:gd name="T5" fmla="*/ 10 h 26"/>
                  <a:gd name="T6" fmla="*/ 7 w 8"/>
                  <a:gd name="T7" fmla="*/ 4 h 26"/>
                  <a:gd name="T8" fmla="*/ 6 w 8"/>
                  <a:gd name="T9" fmla="*/ 0 h 26"/>
                  <a:gd name="T10" fmla="*/ 2 w 8"/>
                  <a:gd name="T11" fmla="*/ 7 h 26"/>
                  <a:gd name="T12" fmla="*/ 0 w 8"/>
                  <a:gd name="T13" fmla="*/ 11 h 26"/>
                  <a:gd name="T14" fmla="*/ 1 w 8"/>
                  <a:gd name="T15" fmla="*/ 16 h 26"/>
                  <a:gd name="T16" fmla="*/ 2 w 8"/>
                  <a:gd name="T17" fmla="*/ 26 h 26"/>
                  <a:gd name="T18" fmla="*/ 2 w 8"/>
                  <a:gd name="T19" fmla="*/ 25 h 26"/>
                  <a:gd name="T20" fmla="*/ 4 w 8"/>
                  <a:gd name="T21" fmla="*/ 17 h 26"/>
                  <a:gd name="T22" fmla="*/ 4 w 8"/>
                  <a:gd name="T23"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26">
                    <a:moveTo>
                      <a:pt x="4" y="17"/>
                    </a:moveTo>
                    <a:cubicBezTo>
                      <a:pt x="4" y="16"/>
                      <a:pt x="5" y="15"/>
                      <a:pt x="6" y="13"/>
                    </a:cubicBezTo>
                    <a:cubicBezTo>
                      <a:pt x="7" y="11"/>
                      <a:pt x="6" y="12"/>
                      <a:pt x="5" y="10"/>
                    </a:cubicBezTo>
                    <a:cubicBezTo>
                      <a:pt x="3" y="8"/>
                      <a:pt x="4" y="3"/>
                      <a:pt x="7" y="4"/>
                    </a:cubicBezTo>
                    <a:cubicBezTo>
                      <a:pt x="8" y="1"/>
                      <a:pt x="8" y="1"/>
                      <a:pt x="6" y="0"/>
                    </a:cubicBezTo>
                    <a:cubicBezTo>
                      <a:pt x="4" y="0"/>
                      <a:pt x="3" y="5"/>
                      <a:pt x="2" y="7"/>
                    </a:cubicBezTo>
                    <a:cubicBezTo>
                      <a:pt x="1" y="8"/>
                      <a:pt x="0" y="9"/>
                      <a:pt x="0" y="11"/>
                    </a:cubicBezTo>
                    <a:cubicBezTo>
                      <a:pt x="0" y="12"/>
                      <a:pt x="1" y="14"/>
                      <a:pt x="1" y="16"/>
                    </a:cubicBezTo>
                    <a:cubicBezTo>
                      <a:pt x="1" y="19"/>
                      <a:pt x="2" y="22"/>
                      <a:pt x="2" y="26"/>
                    </a:cubicBezTo>
                    <a:cubicBezTo>
                      <a:pt x="2" y="25"/>
                      <a:pt x="2" y="25"/>
                      <a:pt x="2" y="25"/>
                    </a:cubicBezTo>
                    <a:cubicBezTo>
                      <a:pt x="3" y="23"/>
                      <a:pt x="3" y="20"/>
                      <a:pt x="4" y="17"/>
                    </a:cubicBezTo>
                    <a:cubicBezTo>
                      <a:pt x="4" y="16"/>
                      <a:pt x="4" y="18"/>
                      <a:pt x="4" y="1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89" name="Freeform 689"/>
              <p:cNvSpPr>
                <a:spLocks/>
              </p:cNvSpPr>
              <p:nvPr/>
            </p:nvSpPr>
            <p:spPr bwMode="auto">
              <a:xfrm>
                <a:off x="8731739" y="3759603"/>
                <a:ext cx="19973" cy="30634"/>
              </a:xfrm>
              <a:custGeom>
                <a:avLst/>
                <a:gdLst>
                  <a:gd name="T0" fmla="*/ 3 w 5"/>
                  <a:gd name="T1" fmla="*/ 8 h 8"/>
                  <a:gd name="T2" fmla="*/ 2 w 5"/>
                  <a:gd name="T3" fmla="*/ 0 h 8"/>
                  <a:gd name="T4" fmla="*/ 0 w 5"/>
                  <a:gd name="T5" fmla="*/ 4 h 8"/>
                  <a:gd name="T6" fmla="*/ 3 w 5"/>
                  <a:gd name="T7" fmla="*/ 8 h 8"/>
                  <a:gd name="T8" fmla="*/ 3 w 5"/>
                  <a:gd name="T9" fmla="*/ 8 h 8"/>
                </a:gdLst>
                <a:ahLst/>
                <a:cxnLst>
                  <a:cxn ang="0">
                    <a:pos x="T0" y="T1"/>
                  </a:cxn>
                  <a:cxn ang="0">
                    <a:pos x="T2" y="T3"/>
                  </a:cxn>
                  <a:cxn ang="0">
                    <a:pos x="T4" y="T5"/>
                  </a:cxn>
                  <a:cxn ang="0">
                    <a:pos x="T6" y="T7"/>
                  </a:cxn>
                  <a:cxn ang="0">
                    <a:pos x="T8" y="T9"/>
                  </a:cxn>
                </a:cxnLst>
                <a:rect l="0" t="0" r="r" b="b"/>
                <a:pathLst>
                  <a:path w="5" h="8">
                    <a:moveTo>
                      <a:pt x="3" y="8"/>
                    </a:moveTo>
                    <a:cubicBezTo>
                      <a:pt x="3" y="7"/>
                      <a:pt x="5" y="0"/>
                      <a:pt x="2" y="0"/>
                    </a:cubicBezTo>
                    <a:cubicBezTo>
                      <a:pt x="1" y="1"/>
                      <a:pt x="0" y="3"/>
                      <a:pt x="0" y="4"/>
                    </a:cubicBezTo>
                    <a:cubicBezTo>
                      <a:pt x="0" y="6"/>
                      <a:pt x="1" y="7"/>
                      <a:pt x="3" y="8"/>
                    </a:cubicBezTo>
                    <a:cubicBezTo>
                      <a:pt x="3" y="8"/>
                      <a:pt x="2" y="8"/>
                      <a:pt x="3"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0" name="Freeform 690"/>
              <p:cNvSpPr>
                <a:spLocks/>
              </p:cNvSpPr>
              <p:nvPr/>
            </p:nvSpPr>
            <p:spPr bwMode="auto">
              <a:xfrm>
                <a:off x="8571955" y="3904780"/>
                <a:ext cx="207719" cy="131857"/>
              </a:xfrm>
              <a:custGeom>
                <a:avLst/>
                <a:gdLst>
                  <a:gd name="T0" fmla="*/ 47 w 53"/>
                  <a:gd name="T1" fmla="*/ 0 h 34"/>
                  <a:gd name="T2" fmla="*/ 38 w 53"/>
                  <a:gd name="T3" fmla="*/ 2 h 34"/>
                  <a:gd name="T4" fmla="*/ 28 w 53"/>
                  <a:gd name="T5" fmla="*/ 4 h 34"/>
                  <a:gd name="T6" fmla="*/ 23 w 53"/>
                  <a:gd name="T7" fmla="*/ 10 h 34"/>
                  <a:gd name="T8" fmla="*/ 17 w 53"/>
                  <a:gd name="T9" fmla="*/ 9 h 34"/>
                  <a:gd name="T10" fmla="*/ 9 w 53"/>
                  <a:gd name="T11" fmla="*/ 9 h 34"/>
                  <a:gd name="T12" fmla="*/ 3 w 53"/>
                  <a:gd name="T13" fmla="*/ 12 h 34"/>
                  <a:gd name="T14" fmla="*/ 1 w 53"/>
                  <a:gd name="T15" fmla="*/ 15 h 34"/>
                  <a:gd name="T16" fmla="*/ 1 w 53"/>
                  <a:gd name="T17" fmla="*/ 21 h 34"/>
                  <a:gd name="T18" fmla="*/ 3 w 53"/>
                  <a:gd name="T19" fmla="*/ 28 h 34"/>
                  <a:gd name="T20" fmla="*/ 4 w 53"/>
                  <a:gd name="T21" fmla="*/ 32 h 34"/>
                  <a:gd name="T22" fmla="*/ 12 w 53"/>
                  <a:gd name="T23" fmla="*/ 32 h 34"/>
                  <a:gd name="T24" fmla="*/ 16 w 53"/>
                  <a:gd name="T25" fmla="*/ 29 h 34"/>
                  <a:gd name="T26" fmla="*/ 21 w 53"/>
                  <a:gd name="T27" fmla="*/ 29 h 34"/>
                  <a:gd name="T28" fmla="*/ 24 w 53"/>
                  <a:gd name="T29" fmla="*/ 26 h 34"/>
                  <a:gd name="T30" fmla="*/ 32 w 53"/>
                  <a:gd name="T31" fmla="*/ 24 h 34"/>
                  <a:gd name="T32" fmla="*/ 41 w 53"/>
                  <a:gd name="T33" fmla="*/ 21 h 34"/>
                  <a:gd name="T34" fmla="*/ 47 w 53"/>
                  <a:gd name="T35" fmla="*/ 17 h 34"/>
                  <a:gd name="T36" fmla="*/ 52 w 53"/>
                  <a:gd name="T37" fmla="*/ 12 h 34"/>
                  <a:gd name="T38" fmla="*/ 47 w 53"/>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34">
                    <a:moveTo>
                      <a:pt x="47" y="0"/>
                    </a:moveTo>
                    <a:cubicBezTo>
                      <a:pt x="44" y="1"/>
                      <a:pt x="41" y="2"/>
                      <a:pt x="38" y="2"/>
                    </a:cubicBezTo>
                    <a:cubicBezTo>
                      <a:pt x="35" y="3"/>
                      <a:pt x="31" y="2"/>
                      <a:pt x="28" y="4"/>
                    </a:cubicBezTo>
                    <a:cubicBezTo>
                      <a:pt x="26" y="6"/>
                      <a:pt x="25" y="8"/>
                      <a:pt x="23" y="10"/>
                    </a:cubicBezTo>
                    <a:cubicBezTo>
                      <a:pt x="22" y="11"/>
                      <a:pt x="19" y="9"/>
                      <a:pt x="17" y="9"/>
                    </a:cubicBezTo>
                    <a:cubicBezTo>
                      <a:pt x="14" y="9"/>
                      <a:pt x="12" y="9"/>
                      <a:pt x="9" y="9"/>
                    </a:cubicBezTo>
                    <a:cubicBezTo>
                      <a:pt x="6" y="9"/>
                      <a:pt x="3" y="8"/>
                      <a:pt x="3" y="12"/>
                    </a:cubicBezTo>
                    <a:cubicBezTo>
                      <a:pt x="2" y="14"/>
                      <a:pt x="1" y="13"/>
                      <a:pt x="1" y="15"/>
                    </a:cubicBezTo>
                    <a:cubicBezTo>
                      <a:pt x="0" y="17"/>
                      <a:pt x="0" y="19"/>
                      <a:pt x="1" y="21"/>
                    </a:cubicBezTo>
                    <a:cubicBezTo>
                      <a:pt x="1" y="23"/>
                      <a:pt x="2" y="26"/>
                      <a:pt x="3" y="28"/>
                    </a:cubicBezTo>
                    <a:cubicBezTo>
                      <a:pt x="3" y="29"/>
                      <a:pt x="3" y="31"/>
                      <a:pt x="4" y="32"/>
                    </a:cubicBezTo>
                    <a:cubicBezTo>
                      <a:pt x="5" y="34"/>
                      <a:pt x="10" y="33"/>
                      <a:pt x="12" y="32"/>
                    </a:cubicBezTo>
                    <a:cubicBezTo>
                      <a:pt x="13" y="31"/>
                      <a:pt x="14" y="30"/>
                      <a:pt x="16" y="29"/>
                    </a:cubicBezTo>
                    <a:cubicBezTo>
                      <a:pt x="17" y="29"/>
                      <a:pt x="19" y="29"/>
                      <a:pt x="21" y="29"/>
                    </a:cubicBezTo>
                    <a:cubicBezTo>
                      <a:pt x="22" y="28"/>
                      <a:pt x="23" y="27"/>
                      <a:pt x="24" y="26"/>
                    </a:cubicBezTo>
                    <a:cubicBezTo>
                      <a:pt x="27" y="25"/>
                      <a:pt x="29" y="25"/>
                      <a:pt x="32" y="24"/>
                    </a:cubicBezTo>
                    <a:cubicBezTo>
                      <a:pt x="35" y="23"/>
                      <a:pt x="38" y="22"/>
                      <a:pt x="41" y="21"/>
                    </a:cubicBezTo>
                    <a:cubicBezTo>
                      <a:pt x="43" y="20"/>
                      <a:pt x="47" y="19"/>
                      <a:pt x="47" y="17"/>
                    </a:cubicBezTo>
                    <a:cubicBezTo>
                      <a:pt x="48" y="14"/>
                      <a:pt x="53" y="14"/>
                      <a:pt x="52" y="12"/>
                    </a:cubicBezTo>
                    <a:cubicBezTo>
                      <a:pt x="50" y="8"/>
                      <a:pt x="49" y="4"/>
                      <a:pt x="47"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1" name="Freeform 691"/>
              <p:cNvSpPr>
                <a:spLocks/>
              </p:cNvSpPr>
              <p:nvPr/>
            </p:nvSpPr>
            <p:spPr bwMode="auto">
              <a:xfrm>
                <a:off x="8755706" y="3759603"/>
                <a:ext cx="159784" cy="191791"/>
              </a:xfrm>
              <a:custGeom>
                <a:avLst/>
                <a:gdLst>
                  <a:gd name="T0" fmla="*/ 39 w 41"/>
                  <a:gd name="T1" fmla="*/ 19 h 49"/>
                  <a:gd name="T2" fmla="*/ 34 w 41"/>
                  <a:gd name="T3" fmla="*/ 14 h 49"/>
                  <a:gd name="T4" fmla="*/ 28 w 41"/>
                  <a:gd name="T5" fmla="*/ 12 h 49"/>
                  <a:gd name="T6" fmla="*/ 22 w 41"/>
                  <a:gd name="T7" fmla="*/ 6 h 49"/>
                  <a:gd name="T8" fmla="*/ 21 w 41"/>
                  <a:gd name="T9" fmla="*/ 3 h 49"/>
                  <a:gd name="T10" fmla="*/ 22 w 41"/>
                  <a:gd name="T11" fmla="*/ 0 h 49"/>
                  <a:gd name="T12" fmla="*/ 17 w 41"/>
                  <a:gd name="T13" fmla="*/ 5 h 49"/>
                  <a:gd name="T14" fmla="*/ 10 w 41"/>
                  <a:gd name="T15" fmla="*/ 10 h 49"/>
                  <a:gd name="T16" fmla="*/ 5 w 41"/>
                  <a:gd name="T17" fmla="*/ 10 h 49"/>
                  <a:gd name="T18" fmla="*/ 0 w 41"/>
                  <a:gd name="T19" fmla="*/ 11 h 49"/>
                  <a:gd name="T20" fmla="*/ 5 w 41"/>
                  <a:gd name="T21" fmla="*/ 17 h 49"/>
                  <a:gd name="T22" fmla="*/ 16 w 41"/>
                  <a:gd name="T23" fmla="*/ 19 h 49"/>
                  <a:gd name="T24" fmla="*/ 16 w 41"/>
                  <a:gd name="T25" fmla="*/ 32 h 49"/>
                  <a:gd name="T26" fmla="*/ 11 w 41"/>
                  <a:gd name="T27" fmla="*/ 34 h 49"/>
                  <a:gd name="T28" fmla="*/ 0 w 41"/>
                  <a:gd name="T29" fmla="*/ 37 h 49"/>
                  <a:gd name="T30" fmla="*/ 5 w 41"/>
                  <a:gd name="T31" fmla="*/ 49 h 49"/>
                  <a:gd name="T32" fmla="*/ 14 w 41"/>
                  <a:gd name="T33" fmla="*/ 48 h 49"/>
                  <a:gd name="T34" fmla="*/ 17 w 41"/>
                  <a:gd name="T35" fmla="*/ 44 h 49"/>
                  <a:gd name="T36" fmla="*/ 23 w 41"/>
                  <a:gd name="T37" fmla="*/ 42 h 49"/>
                  <a:gd name="T38" fmla="*/ 28 w 41"/>
                  <a:gd name="T39" fmla="*/ 38 h 49"/>
                  <a:gd name="T40" fmla="*/ 29 w 41"/>
                  <a:gd name="T41" fmla="*/ 32 h 49"/>
                  <a:gd name="T42" fmla="*/ 32 w 41"/>
                  <a:gd name="T43" fmla="*/ 30 h 49"/>
                  <a:gd name="T44" fmla="*/ 37 w 41"/>
                  <a:gd name="T45" fmla="*/ 24 h 49"/>
                  <a:gd name="T46" fmla="*/ 39 w 41"/>
                  <a:gd name="T47" fmla="*/ 19 h 49"/>
                  <a:gd name="T48" fmla="*/ 39 w 41"/>
                  <a:gd name="T49" fmla="*/ 1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49">
                    <a:moveTo>
                      <a:pt x="39" y="19"/>
                    </a:moveTo>
                    <a:cubicBezTo>
                      <a:pt x="36" y="19"/>
                      <a:pt x="35" y="16"/>
                      <a:pt x="34" y="14"/>
                    </a:cubicBezTo>
                    <a:cubicBezTo>
                      <a:pt x="33" y="13"/>
                      <a:pt x="29" y="13"/>
                      <a:pt x="28" y="12"/>
                    </a:cubicBezTo>
                    <a:cubicBezTo>
                      <a:pt x="25" y="11"/>
                      <a:pt x="24" y="9"/>
                      <a:pt x="22" y="6"/>
                    </a:cubicBezTo>
                    <a:cubicBezTo>
                      <a:pt x="22" y="5"/>
                      <a:pt x="21" y="4"/>
                      <a:pt x="21" y="3"/>
                    </a:cubicBezTo>
                    <a:cubicBezTo>
                      <a:pt x="21" y="3"/>
                      <a:pt x="22" y="0"/>
                      <a:pt x="22" y="0"/>
                    </a:cubicBezTo>
                    <a:cubicBezTo>
                      <a:pt x="21" y="0"/>
                      <a:pt x="18" y="4"/>
                      <a:pt x="17" y="5"/>
                    </a:cubicBezTo>
                    <a:cubicBezTo>
                      <a:pt x="15" y="7"/>
                      <a:pt x="13" y="10"/>
                      <a:pt x="10" y="10"/>
                    </a:cubicBezTo>
                    <a:cubicBezTo>
                      <a:pt x="8" y="11"/>
                      <a:pt x="7" y="10"/>
                      <a:pt x="5" y="10"/>
                    </a:cubicBezTo>
                    <a:cubicBezTo>
                      <a:pt x="3" y="11"/>
                      <a:pt x="1" y="13"/>
                      <a:pt x="0" y="11"/>
                    </a:cubicBezTo>
                    <a:cubicBezTo>
                      <a:pt x="1" y="14"/>
                      <a:pt x="2" y="17"/>
                      <a:pt x="5" y="17"/>
                    </a:cubicBezTo>
                    <a:cubicBezTo>
                      <a:pt x="7" y="17"/>
                      <a:pt x="15" y="17"/>
                      <a:pt x="16" y="19"/>
                    </a:cubicBezTo>
                    <a:cubicBezTo>
                      <a:pt x="19" y="23"/>
                      <a:pt x="17" y="27"/>
                      <a:pt x="16" y="32"/>
                    </a:cubicBezTo>
                    <a:cubicBezTo>
                      <a:pt x="15" y="33"/>
                      <a:pt x="11" y="34"/>
                      <a:pt x="11" y="34"/>
                    </a:cubicBezTo>
                    <a:cubicBezTo>
                      <a:pt x="7" y="35"/>
                      <a:pt x="3" y="36"/>
                      <a:pt x="0" y="37"/>
                    </a:cubicBezTo>
                    <a:cubicBezTo>
                      <a:pt x="2" y="41"/>
                      <a:pt x="4" y="45"/>
                      <a:pt x="5" y="49"/>
                    </a:cubicBezTo>
                    <a:cubicBezTo>
                      <a:pt x="8" y="48"/>
                      <a:pt x="11" y="48"/>
                      <a:pt x="14" y="48"/>
                    </a:cubicBezTo>
                    <a:cubicBezTo>
                      <a:pt x="18" y="47"/>
                      <a:pt x="15" y="46"/>
                      <a:pt x="17" y="44"/>
                    </a:cubicBezTo>
                    <a:cubicBezTo>
                      <a:pt x="19" y="43"/>
                      <a:pt x="22" y="44"/>
                      <a:pt x="23" y="42"/>
                    </a:cubicBezTo>
                    <a:cubicBezTo>
                      <a:pt x="25" y="40"/>
                      <a:pt x="25" y="39"/>
                      <a:pt x="28" y="38"/>
                    </a:cubicBezTo>
                    <a:cubicBezTo>
                      <a:pt x="30" y="37"/>
                      <a:pt x="29" y="34"/>
                      <a:pt x="29" y="32"/>
                    </a:cubicBezTo>
                    <a:cubicBezTo>
                      <a:pt x="28" y="30"/>
                      <a:pt x="30" y="30"/>
                      <a:pt x="32" y="30"/>
                    </a:cubicBezTo>
                    <a:cubicBezTo>
                      <a:pt x="35" y="29"/>
                      <a:pt x="35" y="26"/>
                      <a:pt x="37" y="24"/>
                    </a:cubicBezTo>
                    <a:cubicBezTo>
                      <a:pt x="38" y="23"/>
                      <a:pt x="41" y="20"/>
                      <a:pt x="39" y="19"/>
                    </a:cubicBezTo>
                    <a:cubicBezTo>
                      <a:pt x="38" y="19"/>
                      <a:pt x="40" y="20"/>
                      <a:pt x="39" y="1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2" name="Freeform 692"/>
              <p:cNvSpPr>
                <a:spLocks/>
              </p:cNvSpPr>
              <p:nvPr/>
            </p:nvSpPr>
            <p:spPr bwMode="auto">
              <a:xfrm>
                <a:off x="9095248" y="3384013"/>
                <a:ext cx="214378" cy="93233"/>
              </a:xfrm>
              <a:custGeom>
                <a:avLst/>
                <a:gdLst>
                  <a:gd name="T0" fmla="*/ 55 w 55"/>
                  <a:gd name="T1" fmla="*/ 5 h 24"/>
                  <a:gd name="T2" fmla="*/ 47 w 55"/>
                  <a:gd name="T3" fmla="*/ 3 h 24"/>
                  <a:gd name="T4" fmla="*/ 36 w 55"/>
                  <a:gd name="T5" fmla="*/ 2 h 24"/>
                  <a:gd name="T6" fmla="*/ 27 w 55"/>
                  <a:gd name="T7" fmla="*/ 0 h 24"/>
                  <a:gd name="T8" fmla="*/ 22 w 55"/>
                  <a:gd name="T9" fmla="*/ 2 h 24"/>
                  <a:gd name="T10" fmla="*/ 19 w 55"/>
                  <a:gd name="T11" fmla="*/ 4 h 24"/>
                  <a:gd name="T12" fmla="*/ 11 w 55"/>
                  <a:gd name="T13" fmla="*/ 5 h 24"/>
                  <a:gd name="T14" fmla="*/ 9 w 55"/>
                  <a:gd name="T15" fmla="*/ 7 h 24"/>
                  <a:gd name="T16" fmla="*/ 8 w 55"/>
                  <a:gd name="T17" fmla="*/ 11 h 24"/>
                  <a:gd name="T18" fmla="*/ 12 w 55"/>
                  <a:gd name="T19" fmla="*/ 12 h 24"/>
                  <a:gd name="T20" fmla="*/ 15 w 55"/>
                  <a:gd name="T21" fmla="*/ 12 h 24"/>
                  <a:gd name="T22" fmla="*/ 19 w 55"/>
                  <a:gd name="T23" fmla="*/ 15 h 24"/>
                  <a:gd name="T24" fmla="*/ 15 w 55"/>
                  <a:gd name="T25" fmla="*/ 17 h 24"/>
                  <a:gd name="T26" fmla="*/ 11 w 55"/>
                  <a:gd name="T27" fmla="*/ 17 h 24"/>
                  <a:gd name="T28" fmla="*/ 10 w 55"/>
                  <a:gd name="T29" fmla="*/ 20 h 24"/>
                  <a:gd name="T30" fmla="*/ 1 w 55"/>
                  <a:gd name="T31" fmla="*/ 20 h 24"/>
                  <a:gd name="T32" fmla="*/ 11 w 55"/>
                  <a:gd name="T33" fmla="*/ 22 h 24"/>
                  <a:gd name="T34" fmla="*/ 15 w 55"/>
                  <a:gd name="T35" fmla="*/ 23 h 24"/>
                  <a:gd name="T36" fmla="*/ 21 w 55"/>
                  <a:gd name="T37" fmla="*/ 23 h 24"/>
                  <a:gd name="T38" fmla="*/ 25 w 55"/>
                  <a:gd name="T39" fmla="*/ 20 h 24"/>
                  <a:gd name="T40" fmla="*/ 28 w 55"/>
                  <a:gd name="T41" fmla="*/ 17 h 24"/>
                  <a:gd name="T42" fmla="*/ 33 w 55"/>
                  <a:gd name="T43" fmla="*/ 16 h 24"/>
                  <a:gd name="T44" fmla="*/ 37 w 55"/>
                  <a:gd name="T45" fmla="*/ 16 h 24"/>
                  <a:gd name="T46" fmla="*/ 40 w 55"/>
                  <a:gd name="T47" fmla="*/ 13 h 24"/>
                  <a:gd name="T48" fmla="*/ 44 w 55"/>
                  <a:gd name="T49" fmla="*/ 12 h 24"/>
                  <a:gd name="T50" fmla="*/ 54 w 55"/>
                  <a:gd name="T51" fmla="*/ 7 h 24"/>
                  <a:gd name="T52" fmla="*/ 55 w 55"/>
                  <a:gd name="T53"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4">
                    <a:moveTo>
                      <a:pt x="55" y="5"/>
                    </a:moveTo>
                    <a:cubicBezTo>
                      <a:pt x="52" y="5"/>
                      <a:pt x="50" y="3"/>
                      <a:pt x="47" y="3"/>
                    </a:cubicBezTo>
                    <a:cubicBezTo>
                      <a:pt x="44" y="2"/>
                      <a:pt x="40" y="2"/>
                      <a:pt x="36" y="2"/>
                    </a:cubicBezTo>
                    <a:cubicBezTo>
                      <a:pt x="33" y="2"/>
                      <a:pt x="30" y="2"/>
                      <a:pt x="27" y="0"/>
                    </a:cubicBezTo>
                    <a:cubicBezTo>
                      <a:pt x="25" y="0"/>
                      <a:pt x="23" y="0"/>
                      <a:pt x="22" y="2"/>
                    </a:cubicBezTo>
                    <a:cubicBezTo>
                      <a:pt x="22" y="4"/>
                      <a:pt x="21" y="5"/>
                      <a:pt x="19" y="4"/>
                    </a:cubicBezTo>
                    <a:cubicBezTo>
                      <a:pt x="17" y="3"/>
                      <a:pt x="12" y="1"/>
                      <a:pt x="11" y="5"/>
                    </a:cubicBezTo>
                    <a:cubicBezTo>
                      <a:pt x="10" y="6"/>
                      <a:pt x="11" y="6"/>
                      <a:pt x="9" y="7"/>
                    </a:cubicBezTo>
                    <a:cubicBezTo>
                      <a:pt x="8" y="8"/>
                      <a:pt x="6" y="10"/>
                      <a:pt x="8" y="11"/>
                    </a:cubicBezTo>
                    <a:cubicBezTo>
                      <a:pt x="9" y="12"/>
                      <a:pt x="12" y="13"/>
                      <a:pt x="12" y="12"/>
                    </a:cubicBezTo>
                    <a:cubicBezTo>
                      <a:pt x="13" y="10"/>
                      <a:pt x="14" y="11"/>
                      <a:pt x="15" y="12"/>
                    </a:cubicBezTo>
                    <a:cubicBezTo>
                      <a:pt x="16" y="13"/>
                      <a:pt x="20" y="14"/>
                      <a:pt x="19" y="15"/>
                    </a:cubicBezTo>
                    <a:cubicBezTo>
                      <a:pt x="19" y="16"/>
                      <a:pt x="16" y="16"/>
                      <a:pt x="15" y="17"/>
                    </a:cubicBezTo>
                    <a:cubicBezTo>
                      <a:pt x="14" y="18"/>
                      <a:pt x="13" y="19"/>
                      <a:pt x="11" y="17"/>
                    </a:cubicBezTo>
                    <a:cubicBezTo>
                      <a:pt x="10" y="16"/>
                      <a:pt x="10" y="19"/>
                      <a:pt x="10" y="20"/>
                    </a:cubicBezTo>
                    <a:cubicBezTo>
                      <a:pt x="6" y="22"/>
                      <a:pt x="4" y="15"/>
                      <a:pt x="1" y="20"/>
                    </a:cubicBezTo>
                    <a:cubicBezTo>
                      <a:pt x="0" y="21"/>
                      <a:pt x="10" y="23"/>
                      <a:pt x="11" y="22"/>
                    </a:cubicBezTo>
                    <a:cubicBezTo>
                      <a:pt x="12" y="21"/>
                      <a:pt x="14" y="22"/>
                      <a:pt x="15" y="23"/>
                    </a:cubicBezTo>
                    <a:cubicBezTo>
                      <a:pt x="16" y="23"/>
                      <a:pt x="19" y="24"/>
                      <a:pt x="21" y="23"/>
                    </a:cubicBezTo>
                    <a:cubicBezTo>
                      <a:pt x="22" y="22"/>
                      <a:pt x="24" y="23"/>
                      <a:pt x="25" y="20"/>
                    </a:cubicBezTo>
                    <a:cubicBezTo>
                      <a:pt x="25" y="19"/>
                      <a:pt x="27" y="18"/>
                      <a:pt x="28" y="17"/>
                    </a:cubicBezTo>
                    <a:cubicBezTo>
                      <a:pt x="29" y="16"/>
                      <a:pt x="33" y="16"/>
                      <a:pt x="33" y="16"/>
                    </a:cubicBezTo>
                    <a:cubicBezTo>
                      <a:pt x="34" y="18"/>
                      <a:pt x="35" y="16"/>
                      <a:pt x="37" y="16"/>
                    </a:cubicBezTo>
                    <a:cubicBezTo>
                      <a:pt x="38" y="16"/>
                      <a:pt x="39" y="13"/>
                      <a:pt x="40" y="13"/>
                    </a:cubicBezTo>
                    <a:cubicBezTo>
                      <a:pt x="41" y="12"/>
                      <a:pt x="43" y="13"/>
                      <a:pt x="44" y="12"/>
                    </a:cubicBezTo>
                    <a:cubicBezTo>
                      <a:pt x="48" y="11"/>
                      <a:pt x="50" y="9"/>
                      <a:pt x="54" y="7"/>
                    </a:cubicBezTo>
                    <a:cubicBezTo>
                      <a:pt x="55" y="7"/>
                      <a:pt x="55" y="7"/>
                      <a:pt x="55"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3" name="Freeform 693"/>
              <p:cNvSpPr>
                <a:spLocks/>
              </p:cNvSpPr>
              <p:nvPr/>
            </p:nvSpPr>
            <p:spPr bwMode="auto">
              <a:xfrm>
                <a:off x="8834268" y="3325410"/>
                <a:ext cx="347532" cy="203778"/>
              </a:xfrm>
              <a:custGeom>
                <a:avLst/>
                <a:gdLst>
                  <a:gd name="T0" fmla="*/ 78 w 89"/>
                  <a:gd name="T1" fmla="*/ 32 h 52"/>
                  <a:gd name="T2" fmla="*/ 81 w 89"/>
                  <a:gd name="T3" fmla="*/ 33 h 52"/>
                  <a:gd name="T4" fmla="*/ 84 w 89"/>
                  <a:gd name="T5" fmla="*/ 31 h 52"/>
                  <a:gd name="T6" fmla="*/ 81 w 89"/>
                  <a:gd name="T7" fmla="*/ 26 h 52"/>
                  <a:gd name="T8" fmla="*/ 79 w 89"/>
                  <a:gd name="T9" fmla="*/ 27 h 52"/>
                  <a:gd name="T10" fmla="*/ 75 w 89"/>
                  <a:gd name="T11" fmla="*/ 27 h 52"/>
                  <a:gd name="T12" fmla="*/ 78 w 89"/>
                  <a:gd name="T13" fmla="*/ 21 h 52"/>
                  <a:gd name="T14" fmla="*/ 74 w 89"/>
                  <a:gd name="T15" fmla="*/ 22 h 52"/>
                  <a:gd name="T16" fmla="*/ 68 w 89"/>
                  <a:gd name="T17" fmla="*/ 25 h 52"/>
                  <a:gd name="T18" fmla="*/ 65 w 89"/>
                  <a:gd name="T19" fmla="*/ 29 h 52"/>
                  <a:gd name="T20" fmla="*/ 62 w 89"/>
                  <a:gd name="T21" fmla="*/ 28 h 52"/>
                  <a:gd name="T22" fmla="*/ 57 w 89"/>
                  <a:gd name="T23" fmla="*/ 27 h 52"/>
                  <a:gd name="T24" fmla="*/ 53 w 89"/>
                  <a:gd name="T25" fmla="*/ 23 h 52"/>
                  <a:gd name="T26" fmla="*/ 52 w 89"/>
                  <a:gd name="T27" fmla="*/ 17 h 52"/>
                  <a:gd name="T28" fmla="*/ 49 w 89"/>
                  <a:gd name="T29" fmla="*/ 13 h 52"/>
                  <a:gd name="T30" fmla="*/ 45 w 89"/>
                  <a:gd name="T31" fmla="*/ 12 h 52"/>
                  <a:gd name="T32" fmla="*/ 38 w 89"/>
                  <a:gd name="T33" fmla="*/ 12 h 52"/>
                  <a:gd name="T34" fmla="*/ 31 w 89"/>
                  <a:gd name="T35" fmla="*/ 12 h 52"/>
                  <a:gd name="T36" fmla="*/ 27 w 89"/>
                  <a:gd name="T37" fmla="*/ 8 h 52"/>
                  <a:gd name="T38" fmla="*/ 23 w 89"/>
                  <a:gd name="T39" fmla="*/ 8 h 52"/>
                  <a:gd name="T40" fmla="*/ 19 w 89"/>
                  <a:gd name="T41" fmla="*/ 10 h 52"/>
                  <a:gd name="T42" fmla="*/ 17 w 89"/>
                  <a:gd name="T43" fmla="*/ 6 h 52"/>
                  <a:gd name="T44" fmla="*/ 15 w 89"/>
                  <a:gd name="T45" fmla="*/ 1 h 52"/>
                  <a:gd name="T46" fmla="*/ 15 w 89"/>
                  <a:gd name="T47" fmla="*/ 5 h 52"/>
                  <a:gd name="T48" fmla="*/ 14 w 89"/>
                  <a:gd name="T49" fmla="*/ 8 h 52"/>
                  <a:gd name="T50" fmla="*/ 13 w 89"/>
                  <a:gd name="T51" fmla="*/ 3 h 52"/>
                  <a:gd name="T52" fmla="*/ 14 w 89"/>
                  <a:gd name="T53" fmla="*/ 0 h 52"/>
                  <a:gd name="T54" fmla="*/ 1 w 89"/>
                  <a:gd name="T55" fmla="*/ 4 h 52"/>
                  <a:gd name="T56" fmla="*/ 1 w 89"/>
                  <a:gd name="T57" fmla="*/ 15 h 52"/>
                  <a:gd name="T58" fmla="*/ 1 w 89"/>
                  <a:gd name="T59" fmla="*/ 23 h 52"/>
                  <a:gd name="T60" fmla="*/ 2 w 89"/>
                  <a:gd name="T61" fmla="*/ 26 h 52"/>
                  <a:gd name="T62" fmla="*/ 6 w 89"/>
                  <a:gd name="T63" fmla="*/ 26 h 52"/>
                  <a:gd name="T64" fmla="*/ 6 w 89"/>
                  <a:gd name="T65" fmla="*/ 23 h 52"/>
                  <a:gd name="T66" fmla="*/ 10 w 89"/>
                  <a:gd name="T67" fmla="*/ 20 h 52"/>
                  <a:gd name="T68" fmla="*/ 13 w 89"/>
                  <a:gd name="T69" fmla="*/ 18 h 52"/>
                  <a:gd name="T70" fmla="*/ 17 w 89"/>
                  <a:gd name="T71" fmla="*/ 19 h 52"/>
                  <a:gd name="T72" fmla="*/ 21 w 89"/>
                  <a:gd name="T73" fmla="*/ 20 h 52"/>
                  <a:gd name="T74" fmla="*/ 21 w 89"/>
                  <a:gd name="T75" fmla="*/ 24 h 52"/>
                  <a:gd name="T76" fmla="*/ 26 w 89"/>
                  <a:gd name="T77" fmla="*/ 27 h 52"/>
                  <a:gd name="T78" fmla="*/ 33 w 89"/>
                  <a:gd name="T79" fmla="*/ 34 h 52"/>
                  <a:gd name="T80" fmla="*/ 38 w 89"/>
                  <a:gd name="T81" fmla="*/ 37 h 52"/>
                  <a:gd name="T82" fmla="*/ 41 w 89"/>
                  <a:gd name="T83" fmla="*/ 39 h 52"/>
                  <a:gd name="T84" fmla="*/ 50 w 89"/>
                  <a:gd name="T85" fmla="*/ 45 h 52"/>
                  <a:gd name="T86" fmla="*/ 54 w 89"/>
                  <a:gd name="T87" fmla="*/ 49 h 52"/>
                  <a:gd name="T88" fmla="*/ 61 w 89"/>
                  <a:gd name="T89" fmla="*/ 52 h 52"/>
                  <a:gd name="T90" fmla="*/ 63 w 89"/>
                  <a:gd name="T91" fmla="*/ 47 h 52"/>
                  <a:gd name="T92" fmla="*/ 62 w 89"/>
                  <a:gd name="T93" fmla="*/ 42 h 52"/>
                  <a:gd name="T94" fmla="*/ 59 w 89"/>
                  <a:gd name="T95" fmla="*/ 38 h 52"/>
                  <a:gd name="T96" fmla="*/ 64 w 89"/>
                  <a:gd name="T97" fmla="*/ 36 h 52"/>
                  <a:gd name="T98" fmla="*/ 66 w 89"/>
                  <a:gd name="T99" fmla="*/ 33 h 52"/>
                  <a:gd name="T100" fmla="*/ 68 w 89"/>
                  <a:gd name="T101" fmla="*/ 30 h 52"/>
                  <a:gd name="T102" fmla="*/ 71 w 89"/>
                  <a:gd name="T103" fmla="*/ 30 h 52"/>
                  <a:gd name="T104" fmla="*/ 74 w 89"/>
                  <a:gd name="T105" fmla="*/ 29 h 52"/>
                  <a:gd name="T106" fmla="*/ 74 w 89"/>
                  <a:gd name="T107" fmla="*/ 34 h 52"/>
                  <a:gd name="T108" fmla="*/ 77 w 89"/>
                  <a:gd name="T109" fmla="*/ 34 h 52"/>
                  <a:gd name="T110" fmla="*/ 78 w 89"/>
                  <a:gd name="T111" fmla="*/ 32 h 52"/>
                  <a:gd name="T112" fmla="*/ 78 w 89"/>
                  <a:gd name="T113" fmla="*/ 3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52">
                    <a:moveTo>
                      <a:pt x="78" y="32"/>
                    </a:moveTo>
                    <a:cubicBezTo>
                      <a:pt x="79" y="33"/>
                      <a:pt x="79" y="34"/>
                      <a:pt x="81" y="33"/>
                    </a:cubicBezTo>
                    <a:cubicBezTo>
                      <a:pt x="82" y="33"/>
                      <a:pt x="83" y="31"/>
                      <a:pt x="84" y="31"/>
                    </a:cubicBezTo>
                    <a:cubicBezTo>
                      <a:pt x="89" y="30"/>
                      <a:pt x="83" y="28"/>
                      <a:pt x="81" y="26"/>
                    </a:cubicBezTo>
                    <a:cubicBezTo>
                      <a:pt x="80" y="25"/>
                      <a:pt x="80" y="26"/>
                      <a:pt x="79" y="27"/>
                    </a:cubicBezTo>
                    <a:cubicBezTo>
                      <a:pt x="79" y="28"/>
                      <a:pt x="76" y="27"/>
                      <a:pt x="75" y="27"/>
                    </a:cubicBezTo>
                    <a:cubicBezTo>
                      <a:pt x="71" y="25"/>
                      <a:pt x="77" y="22"/>
                      <a:pt x="78" y="21"/>
                    </a:cubicBezTo>
                    <a:cubicBezTo>
                      <a:pt x="78" y="21"/>
                      <a:pt x="74" y="22"/>
                      <a:pt x="74" y="22"/>
                    </a:cubicBezTo>
                    <a:cubicBezTo>
                      <a:pt x="72" y="23"/>
                      <a:pt x="70" y="23"/>
                      <a:pt x="68" y="25"/>
                    </a:cubicBezTo>
                    <a:cubicBezTo>
                      <a:pt x="67" y="26"/>
                      <a:pt x="66" y="28"/>
                      <a:pt x="65" y="29"/>
                    </a:cubicBezTo>
                    <a:cubicBezTo>
                      <a:pt x="64" y="32"/>
                      <a:pt x="63" y="30"/>
                      <a:pt x="62" y="28"/>
                    </a:cubicBezTo>
                    <a:cubicBezTo>
                      <a:pt x="61" y="26"/>
                      <a:pt x="59" y="27"/>
                      <a:pt x="57" y="27"/>
                    </a:cubicBezTo>
                    <a:cubicBezTo>
                      <a:pt x="55" y="27"/>
                      <a:pt x="54" y="24"/>
                      <a:pt x="53" y="23"/>
                    </a:cubicBezTo>
                    <a:cubicBezTo>
                      <a:pt x="51" y="21"/>
                      <a:pt x="54" y="19"/>
                      <a:pt x="52" y="17"/>
                    </a:cubicBezTo>
                    <a:cubicBezTo>
                      <a:pt x="51" y="16"/>
                      <a:pt x="50" y="14"/>
                      <a:pt x="49" y="13"/>
                    </a:cubicBezTo>
                    <a:cubicBezTo>
                      <a:pt x="48" y="12"/>
                      <a:pt x="46" y="11"/>
                      <a:pt x="45" y="12"/>
                    </a:cubicBezTo>
                    <a:cubicBezTo>
                      <a:pt x="43" y="13"/>
                      <a:pt x="41" y="12"/>
                      <a:pt x="38" y="12"/>
                    </a:cubicBezTo>
                    <a:cubicBezTo>
                      <a:pt x="36" y="12"/>
                      <a:pt x="33" y="13"/>
                      <a:pt x="31" y="12"/>
                    </a:cubicBezTo>
                    <a:cubicBezTo>
                      <a:pt x="30" y="11"/>
                      <a:pt x="28" y="9"/>
                      <a:pt x="27" y="8"/>
                    </a:cubicBezTo>
                    <a:cubicBezTo>
                      <a:pt x="25" y="6"/>
                      <a:pt x="24" y="6"/>
                      <a:pt x="23" y="8"/>
                    </a:cubicBezTo>
                    <a:cubicBezTo>
                      <a:pt x="22" y="9"/>
                      <a:pt x="21" y="10"/>
                      <a:pt x="19" y="10"/>
                    </a:cubicBezTo>
                    <a:cubicBezTo>
                      <a:pt x="16" y="10"/>
                      <a:pt x="16" y="8"/>
                      <a:pt x="17" y="6"/>
                    </a:cubicBezTo>
                    <a:cubicBezTo>
                      <a:pt x="18" y="3"/>
                      <a:pt x="18" y="3"/>
                      <a:pt x="15" y="1"/>
                    </a:cubicBezTo>
                    <a:cubicBezTo>
                      <a:pt x="15" y="2"/>
                      <a:pt x="15" y="4"/>
                      <a:pt x="15" y="5"/>
                    </a:cubicBezTo>
                    <a:cubicBezTo>
                      <a:pt x="15" y="7"/>
                      <a:pt x="16" y="8"/>
                      <a:pt x="14" y="8"/>
                    </a:cubicBezTo>
                    <a:cubicBezTo>
                      <a:pt x="12" y="7"/>
                      <a:pt x="12" y="4"/>
                      <a:pt x="13" y="3"/>
                    </a:cubicBezTo>
                    <a:cubicBezTo>
                      <a:pt x="13" y="3"/>
                      <a:pt x="15" y="0"/>
                      <a:pt x="14" y="0"/>
                    </a:cubicBezTo>
                    <a:cubicBezTo>
                      <a:pt x="9" y="1"/>
                      <a:pt x="5" y="2"/>
                      <a:pt x="1" y="4"/>
                    </a:cubicBezTo>
                    <a:cubicBezTo>
                      <a:pt x="0" y="4"/>
                      <a:pt x="1" y="14"/>
                      <a:pt x="1" y="15"/>
                    </a:cubicBezTo>
                    <a:cubicBezTo>
                      <a:pt x="1" y="18"/>
                      <a:pt x="1" y="21"/>
                      <a:pt x="1" y="23"/>
                    </a:cubicBezTo>
                    <a:cubicBezTo>
                      <a:pt x="1" y="25"/>
                      <a:pt x="0" y="26"/>
                      <a:pt x="2" y="26"/>
                    </a:cubicBezTo>
                    <a:cubicBezTo>
                      <a:pt x="3" y="26"/>
                      <a:pt x="4" y="26"/>
                      <a:pt x="6" y="26"/>
                    </a:cubicBezTo>
                    <a:cubicBezTo>
                      <a:pt x="8" y="26"/>
                      <a:pt x="5" y="24"/>
                      <a:pt x="6" y="23"/>
                    </a:cubicBezTo>
                    <a:cubicBezTo>
                      <a:pt x="7" y="21"/>
                      <a:pt x="9" y="22"/>
                      <a:pt x="10" y="20"/>
                    </a:cubicBezTo>
                    <a:cubicBezTo>
                      <a:pt x="12" y="19"/>
                      <a:pt x="12" y="19"/>
                      <a:pt x="13" y="18"/>
                    </a:cubicBezTo>
                    <a:cubicBezTo>
                      <a:pt x="15" y="17"/>
                      <a:pt x="16" y="18"/>
                      <a:pt x="17" y="19"/>
                    </a:cubicBezTo>
                    <a:cubicBezTo>
                      <a:pt x="18" y="20"/>
                      <a:pt x="21" y="20"/>
                      <a:pt x="21" y="20"/>
                    </a:cubicBezTo>
                    <a:cubicBezTo>
                      <a:pt x="22" y="22"/>
                      <a:pt x="21" y="23"/>
                      <a:pt x="21" y="24"/>
                    </a:cubicBezTo>
                    <a:cubicBezTo>
                      <a:pt x="22" y="27"/>
                      <a:pt x="25" y="27"/>
                      <a:pt x="26" y="27"/>
                    </a:cubicBezTo>
                    <a:cubicBezTo>
                      <a:pt x="31" y="27"/>
                      <a:pt x="31" y="30"/>
                      <a:pt x="33" y="34"/>
                    </a:cubicBezTo>
                    <a:cubicBezTo>
                      <a:pt x="34" y="35"/>
                      <a:pt x="36" y="36"/>
                      <a:pt x="38" y="37"/>
                    </a:cubicBezTo>
                    <a:cubicBezTo>
                      <a:pt x="39" y="37"/>
                      <a:pt x="40" y="38"/>
                      <a:pt x="41" y="39"/>
                    </a:cubicBezTo>
                    <a:cubicBezTo>
                      <a:pt x="44" y="41"/>
                      <a:pt x="47" y="44"/>
                      <a:pt x="50" y="45"/>
                    </a:cubicBezTo>
                    <a:cubicBezTo>
                      <a:pt x="54" y="46"/>
                      <a:pt x="54" y="46"/>
                      <a:pt x="54" y="49"/>
                    </a:cubicBezTo>
                    <a:cubicBezTo>
                      <a:pt x="56" y="49"/>
                      <a:pt x="59" y="51"/>
                      <a:pt x="61" y="52"/>
                    </a:cubicBezTo>
                    <a:cubicBezTo>
                      <a:pt x="61" y="49"/>
                      <a:pt x="60" y="49"/>
                      <a:pt x="63" y="47"/>
                    </a:cubicBezTo>
                    <a:cubicBezTo>
                      <a:pt x="64" y="45"/>
                      <a:pt x="62" y="44"/>
                      <a:pt x="62" y="42"/>
                    </a:cubicBezTo>
                    <a:cubicBezTo>
                      <a:pt x="63" y="39"/>
                      <a:pt x="60" y="40"/>
                      <a:pt x="59" y="38"/>
                    </a:cubicBezTo>
                    <a:cubicBezTo>
                      <a:pt x="58" y="36"/>
                      <a:pt x="63" y="37"/>
                      <a:pt x="64" y="36"/>
                    </a:cubicBezTo>
                    <a:cubicBezTo>
                      <a:pt x="67" y="35"/>
                      <a:pt x="64" y="32"/>
                      <a:pt x="66" y="33"/>
                    </a:cubicBezTo>
                    <a:cubicBezTo>
                      <a:pt x="70" y="33"/>
                      <a:pt x="66" y="30"/>
                      <a:pt x="68" y="30"/>
                    </a:cubicBezTo>
                    <a:cubicBezTo>
                      <a:pt x="69" y="29"/>
                      <a:pt x="70" y="31"/>
                      <a:pt x="71" y="30"/>
                    </a:cubicBezTo>
                    <a:cubicBezTo>
                      <a:pt x="72" y="30"/>
                      <a:pt x="73" y="29"/>
                      <a:pt x="74" y="29"/>
                    </a:cubicBezTo>
                    <a:cubicBezTo>
                      <a:pt x="76" y="29"/>
                      <a:pt x="74" y="33"/>
                      <a:pt x="74" y="34"/>
                    </a:cubicBezTo>
                    <a:cubicBezTo>
                      <a:pt x="75" y="34"/>
                      <a:pt x="77" y="31"/>
                      <a:pt x="77" y="34"/>
                    </a:cubicBezTo>
                    <a:cubicBezTo>
                      <a:pt x="77" y="34"/>
                      <a:pt x="77" y="32"/>
                      <a:pt x="78" y="32"/>
                    </a:cubicBezTo>
                    <a:cubicBezTo>
                      <a:pt x="79" y="32"/>
                      <a:pt x="77" y="32"/>
                      <a:pt x="78" y="3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4" name="Freeform 694"/>
              <p:cNvSpPr>
                <a:spLocks/>
              </p:cNvSpPr>
              <p:nvPr/>
            </p:nvSpPr>
            <p:spPr bwMode="auto">
              <a:xfrm>
                <a:off x="8939459" y="3551830"/>
                <a:ext cx="0" cy="3996"/>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5" name="Freeform 695"/>
              <p:cNvSpPr>
                <a:spLocks/>
              </p:cNvSpPr>
              <p:nvPr/>
            </p:nvSpPr>
            <p:spPr bwMode="auto">
              <a:xfrm>
                <a:off x="8759701" y="3396000"/>
                <a:ext cx="284948" cy="167817"/>
              </a:xfrm>
              <a:custGeom>
                <a:avLst/>
                <a:gdLst>
                  <a:gd name="T0" fmla="*/ 73 w 73"/>
                  <a:gd name="T1" fmla="*/ 28 h 43"/>
                  <a:gd name="T2" fmla="*/ 69 w 73"/>
                  <a:gd name="T3" fmla="*/ 27 h 43"/>
                  <a:gd name="T4" fmla="*/ 65 w 73"/>
                  <a:gd name="T5" fmla="*/ 24 h 43"/>
                  <a:gd name="T6" fmla="*/ 58 w 73"/>
                  <a:gd name="T7" fmla="*/ 20 h 43"/>
                  <a:gd name="T8" fmla="*/ 52 w 73"/>
                  <a:gd name="T9" fmla="*/ 16 h 43"/>
                  <a:gd name="T10" fmla="*/ 47 w 73"/>
                  <a:gd name="T11" fmla="*/ 9 h 43"/>
                  <a:gd name="T12" fmla="*/ 40 w 73"/>
                  <a:gd name="T13" fmla="*/ 5 h 43"/>
                  <a:gd name="T14" fmla="*/ 40 w 73"/>
                  <a:gd name="T15" fmla="*/ 2 h 43"/>
                  <a:gd name="T16" fmla="*/ 36 w 73"/>
                  <a:gd name="T17" fmla="*/ 1 h 43"/>
                  <a:gd name="T18" fmla="*/ 34 w 73"/>
                  <a:gd name="T19" fmla="*/ 0 h 43"/>
                  <a:gd name="T20" fmla="*/ 31 w 73"/>
                  <a:gd name="T21" fmla="*/ 1 h 43"/>
                  <a:gd name="T22" fmla="*/ 28 w 73"/>
                  <a:gd name="T23" fmla="*/ 3 h 43"/>
                  <a:gd name="T24" fmla="*/ 25 w 73"/>
                  <a:gd name="T25" fmla="*/ 6 h 43"/>
                  <a:gd name="T26" fmla="*/ 22 w 73"/>
                  <a:gd name="T27" fmla="*/ 8 h 43"/>
                  <a:gd name="T28" fmla="*/ 17 w 73"/>
                  <a:gd name="T29" fmla="*/ 8 h 43"/>
                  <a:gd name="T30" fmla="*/ 12 w 73"/>
                  <a:gd name="T31" fmla="*/ 2 h 43"/>
                  <a:gd name="T32" fmla="*/ 2 w 73"/>
                  <a:gd name="T33" fmla="*/ 5 h 43"/>
                  <a:gd name="T34" fmla="*/ 5 w 73"/>
                  <a:gd name="T35" fmla="*/ 12 h 43"/>
                  <a:gd name="T36" fmla="*/ 8 w 73"/>
                  <a:gd name="T37" fmla="*/ 17 h 43"/>
                  <a:gd name="T38" fmla="*/ 8 w 73"/>
                  <a:gd name="T39" fmla="*/ 19 h 43"/>
                  <a:gd name="T40" fmla="*/ 10 w 73"/>
                  <a:gd name="T41" fmla="*/ 22 h 43"/>
                  <a:gd name="T42" fmla="*/ 9 w 73"/>
                  <a:gd name="T43" fmla="*/ 26 h 43"/>
                  <a:gd name="T44" fmla="*/ 9 w 73"/>
                  <a:gd name="T45" fmla="*/ 31 h 43"/>
                  <a:gd name="T46" fmla="*/ 14 w 73"/>
                  <a:gd name="T47" fmla="*/ 29 h 43"/>
                  <a:gd name="T48" fmla="*/ 17 w 73"/>
                  <a:gd name="T49" fmla="*/ 26 h 43"/>
                  <a:gd name="T50" fmla="*/ 27 w 73"/>
                  <a:gd name="T51" fmla="*/ 27 h 43"/>
                  <a:gd name="T52" fmla="*/ 37 w 73"/>
                  <a:gd name="T53" fmla="*/ 31 h 43"/>
                  <a:gd name="T54" fmla="*/ 45 w 73"/>
                  <a:gd name="T55" fmla="*/ 35 h 43"/>
                  <a:gd name="T56" fmla="*/ 46 w 73"/>
                  <a:gd name="T57" fmla="*/ 37 h 43"/>
                  <a:gd name="T58" fmla="*/ 48 w 73"/>
                  <a:gd name="T59" fmla="*/ 42 h 43"/>
                  <a:gd name="T60" fmla="*/ 53 w 73"/>
                  <a:gd name="T61" fmla="*/ 43 h 43"/>
                  <a:gd name="T62" fmla="*/ 57 w 73"/>
                  <a:gd name="T63" fmla="*/ 40 h 43"/>
                  <a:gd name="T64" fmla="*/ 62 w 73"/>
                  <a:gd name="T65" fmla="*/ 38 h 43"/>
                  <a:gd name="T66" fmla="*/ 65 w 73"/>
                  <a:gd name="T67" fmla="*/ 33 h 43"/>
                  <a:gd name="T68" fmla="*/ 69 w 73"/>
                  <a:gd name="T69" fmla="*/ 31 h 43"/>
                  <a:gd name="T70" fmla="*/ 73 w 73"/>
                  <a:gd name="T71" fmla="*/ 31 h 43"/>
                  <a:gd name="T72" fmla="*/ 73 w 73"/>
                  <a:gd name="T73"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 h="43">
                    <a:moveTo>
                      <a:pt x="73" y="28"/>
                    </a:moveTo>
                    <a:cubicBezTo>
                      <a:pt x="72" y="27"/>
                      <a:pt x="71" y="27"/>
                      <a:pt x="69" y="27"/>
                    </a:cubicBezTo>
                    <a:cubicBezTo>
                      <a:pt x="68" y="26"/>
                      <a:pt x="66" y="25"/>
                      <a:pt x="65" y="24"/>
                    </a:cubicBezTo>
                    <a:cubicBezTo>
                      <a:pt x="63" y="23"/>
                      <a:pt x="60" y="22"/>
                      <a:pt x="58" y="20"/>
                    </a:cubicBezTo>
                    <a:cubicBezTo>
                      <a:pt x="57" y="18"/>
                      <a:pt x="54" y="18"/>
                      <a:pt x="52" y="16"/>
                    </a:cubicBezTo>
                    <a:cubicBezTo>
                      <a:pt x="51" y="13"/>
                      <a:pt x="50" y="9"/>
                      <a:pt x="47" y="9"/>
                    </a:cubicBezTo>
                    <a:cubicBezTo>
                      <a:pt x="44" y="9"/>
                      <a:pt x="40" y="9"/>
                      <a:pt x="40" y="5"/>
                    </a:cubicBezTo>
                    <a:cubicBezTo>
                      <a:pt x="40" y="4"/>
                      <a:pt x="41" y="2"/>
                      <a:pt x="40" y="2"/>
                    </a:cubicBezTo>
                    <a:cubicBezTo>
                      <a:pt x="39" y="1"/>
                      <a:pt x="38" y="2"/>
                      <a:pt x="36" y="1"/>
                    </a:cubicBezTo>
                    <a:cubicBezTo>
                      <a:pt x="36" y="1"/>
                      <a:pt x="35" y="0"/>
                      <a:pt x="34" y="0"/>
                    </a:cubicBezTo>
                    <a:cubicBezTo>
                      <a:pt x="33" y="0"/>
                      <a:pt x="32" y="1"/>
                      <a:pt x="31" y="1"/>
                    </a:cubicBezTo>
                    <a:cubicBezTo>
                      <a:pt x="30" y="0"/>
                      <a:pt x="29" y="3"/>
                      <a:pt x="28" y="3"/>
                    </a:cubicBezTo>
                    <a:cubicBezTo>
                      <a:pt x="27" y="3"/>
                      <a:pt x="24" y="4"/>
                      <a:pt x="25" y="6"/>
                    </a:cubicBezTo>
                    <a:cubicBezTo>
                      <a:pt x="26" y="9"/>
                      <a:pt x="25" y="8"/>
                      <a:pt x="22" y="8"/>
                    </a:cubicBezTo>
                    <a:cubicBezTo>
                      <a:pt x="21" y="8"/>
                      <a:pt x="18" y="8"/>
                      <a:pt x="17" y="8"/>
                    </a:cubicBezTo>
                    <a:cubicBezTo>
                      <a:pt x="15" y="6"/>
                      <a:pt x="14" y="4"/>
                      <a:pt x="12" y="2"/>
                    </a:cubicBezTo>
                    <a:cubicBezTo>
                      <a:pt x="9" y="0"/>
                      <a:pt x="5" y="3"/>
                      <a:pt x="2" y="5"/>
                    </a:cubicBezTo>
                    <a:cubicBezTo>
                      <a:pt x="3" y="6"/>
                      <a:pt x="6" y="10"/>
                      <a:pt x="5" y="12"/>
                    </a:cubicBezTo>
                    <a:cubicBezTo>
                      <a:pt x="0" y="15"/>
                      <a:pt x="6" y="15"/>
                      <a:pt x="8" y="17"/>
                    </a:cubicBezTo>
                    <a:cubicBezTo>
                      <a:pt x="8" y="17"/>
                      <a:pt x="8" y="19"/>
                      <a:pt x="8" y="19"/>
                    </a:cubicBezTo>
                    <a:cubicBezTo>
                      <a:pt x="7" y="20"/>
                      <a:pt x="9" y="22"/>
                      <a:pt x="10" y="22"/>
                    </a:cubicBezTo>
                    <a:cubicBezTo>
                      <a:pt x="10" y="23"/>
                      <a:pt x="9" y="24"/>
                      <a:pt x="9" y="26"/>
                    </a:cubicBezTo>
                    <a:cubicBezTo>
                      <a:pt x="9" y="27"/>
                      <a:pt x="9" y="29"/>
                      <a:pt x="9" y="31"/>
                    </a:cubicBezTo>
                    <a:cubicBezTo>
                      <a:pt x="11" y="31"/>
                      <a:pt x="12" y="31"/>
                      <a:pt x="14" y="29"/>
                    </a:cubicBezTo>
                    <a:cubicBezTo>
                      <a:pt x="15" y="28"/>
                      <a:pt x="16" y="27"/>
                      <a:pt x="17" y="26"/>
                    </a:cubicBezTo>
                    <a:cubicBezTo>
                      <a:pt x="21" y="26"/>
                      <a:pt x="24" y="25"/>
                      <a:pt x="27" y="27"/>
                    </a:cubicBezTo>
                    <a:cubicBezTo>
                      <a:pt x="29" y="30"/>
                      <a:pt x="35" y="28"/>
                      <a:pt x="37" y="31"/>
                    </a:cubicBezTo>
                    <a:cubicBezTo>
                      <a:pt x="39" y="34"/>
                      <a:pt x="41" y="35"/>
                      <a:pt x="45" y="35"/>
                    </a:cubicBezTo>
                    <a:cubicBezTo>
                      <a:pt x="46" y="35"/>
                      <a:pt x="46" y="35"/>
                      <a:pt x="46" y="37"/>
                    </a:cubicBezTo>
                    <a:cubicBezTo>
                      <a:pt x="46" y="40"/>
                      <a:pt x="46" y="40"/>
                      <a:pt x="48" y="42"/>
                    </a:cubicBezTo>
                    <a:cubicBezTo>
                      <a:pt x="50" y="42"/>
                      <a:pt x="51" y="43"/>
                      <a:pt x="53" y="43"/>
                    </a:cubicBezTo>
                    <a:cubicBezTo>
                      <a:pt x="56" y="43"/>
                      <a:pt x="56" y="42"/>
                      <a:pt x="57" y="40"/>
                    </a:cubicBezTo>
                    <a:cubicBezTo>
                      <a:pt x="58" y="38"/>
                      <a:pt x="60" y="39"/>
                      <a:pt x="62" y="38"/>
                    </a:cubicBezTo>
                    <a:cubicBezTo>
                      <a:pt x="64" y="37"/>
                      <a:pt x="64" y="35"/>
                      <a:pt x="65" y="33"/>
                    </a:cubicBezTo>
                    <a:cubicBezTo>
                      <a:pt x="65" y="31"/>
                      <a:pt x="68" y="33"/>
                      <a:pt x="69" y="31"/>
                    </a:cubicBezTo>
                    <a:cubicBezTo>
                      <a:pt x="69" y="29"/>
                      <a:pt x="72" y="31"/>
                      <a:pt x="73" y="31"/>
                    </a:cubicBezTo>
                    <a:cubicBezTo>
                      <a:pt x="73" y="30"/>
                      <a:pt x="73" y="29"/>
                      <a:pt x="73" y="2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6" name="Freeform 696"/>
              <p:cNvSpPr>
                <a:spLocks/>
              </p:cNvSpPr>
              <p:nvPr/>
            </p:nvSpPr>
            <p:spPr bwMode="auto">
              <a:xfrm>
                <a:off x="9060629" y="3434624"/>
                <a:ext cx="155789" cy="105218"/>
              </a:xfrm>
              <a:custGeom>
                <a:avLst/>
                <a:gdLst>
                  <a:gd name="T0" fmla="*/ 30 w 40"/>
                  <a:gd name="T1" fmla="*/ 10 h 27"/>
                  <a:gd name="T2" fmla="*/ 25 w 40"/>
                  <a:gd name="T3" fmla="*/ 10 h 27"/>
                  <a:gd name="T4" fmla="*/ 21 w 40"/>
                  <a:gd name="T5" fmla="*/ 8 h 27"/>
                  <a:gd name="T6" fmla="*/ 19 w 40"/>
                  <a:gd name="T7" fmla="*/ 9 h 27"/>
                  <a:gd name="T8" fmla="*/ 17 w 40"/>
                  <a:gd name="T9" fmla="*/ 9 h 27"/>
                  <a:gd name="T10" fmla="*/ 10 w 40"/>
                  <a:gd name="T11" fmla="*/ 8 h 27"/>
                  <a:gd name="T12" fmla="*/ 12 w 40"/>
                  <a:gd name="T13" fmla="*/ 5 h 27"/>
                  <a:gd name="T14" fmla="*/ 16 w 40"/>
                  <a:gd name="T15" fmla="*/ 7 h 27"/>
                  <a:gd name="T16" fmla="*/ 19 w 40"/>
                  <a:gd name="T17" fmla="*/ 5 h 27"/>
                  <a:gd name="T18" fmla="*/ 16 w 40"/>
                  <a:gd name="T19" fmla="*/ 6 h 27"/>
                  <a:gd name="T20" fmla="*/ 16 w 40"/>
                  <a:gd name="T21" fmla="*/ 1 h 27"/>
                  <a:gd name="T22" fmla="*/ 14 w 40"/>
                  <a:gd name="T23" fmla="*/ 2 h 27"/>
                  <a:gd name="T24" fmla="*/ 10 w 40"/>
                  <a:gd name="T25" fmla="*/ 2 h 27"/>
                  <a:gd name="T26" fmla="*/ 8 w 40"/>
                  <a:gd name="T27" fmla="*/ 5 h 27"/>
                  <a:gd name="T28" fmla="*/ 6 w 40"/>
                  <a:gd name="T29" fmla="*/ 8 h 27"/>
                  <a:gd name="T30" fmla="*/ 1 w 40"/>
                  <a:gd name="T31" fmla="*/ 10 h 27"/>
                  <a:gd name="T32" fmla="*/ 4 w 40"/>
                  <a:gd name="T33" fmla="*/ 14 h 27"/>
                  <a:gd name="T34" fmla="*/ 4 w 40"/>
                  <a:gd name="T35" fmla="*/ 19 h 27"/>
                  <a:gd name="T36" fmla="*/ 4 w 40"/>
                  <a:gd name="T37" fmla="*/ 24 h 27"/>
                  <a:gd name="T38" fmla="*/ 9 w 40"/>
                  <a:gd name="T39" fmla="*/ 22 h 27"/>
                  <a:gd name="T40" fmla="*/ 12 w 40"/>
                  <a:gd name="T41" fmla="*/ 20 h 27"/>
                  <a:gd name="T42" fmla="*/ 17 w 40"/>
                  <a:gd name="T43" fmla="*/ 17 h 27"/>
                  <a:gd name="T44" fmla="*/ 20 w 40"/>
                  <a:gd name="T45" fmla="*/ 17 h 27"/>
                  <a:gd name="T46" fmla="*/ 22 w 40"/>
                  <a:gd name="T47" fmla="*/ 21 h 27"/>
                  <a:gd name="T48" fmla="*/ 21 w 40"/>
                  <a:gd name="T49" fmla="*/ 24 h 27"/>
                  <a:gd name="T50" fmla="*/ 27 w 40"/>
                  <a:gd name="T51" fmla="*/ 23 h 27"/>
                  <a:gd name="T52" fmla="*/ 32 w 40"/>
                  <a:gd name="T53" fmla="*/ 21 h 27"/>
                  <a:gd name="T54" fmla="*/ 39 w 40"/>
                  <a:gd name="T55" fmla="*/ 21 h 27"/>
                  <a:gd name="T56" fmla="*/ 38 w 40"/>
                  <a:gd name="T57" fmla="*/ 18 h 27"/>
                  <a:gd name="T58" fmla="*/ 36 w 40"/>
                  <a:gd name="T59" fmla="*/ 14 h 27"/>
                  <a:gd name="T60" fmla="*/ 32 w 40"/>
                  <a:gd name="T61" fmla="*/ 9 h 27"/>
                  <a:gd name="T62" fmla="*/ 30 w 40"/>
                  <a:gd name="T63" fmla="*/ 10 h 27"/>
                  <a:gd name="T64" fmla="*/ 30 w 40"/>
                  <a:gd name="T65"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27">
                    <a:moveTo>
                      <a:pt x="30" y="10"/>
                    </a:moveTo>
                    <a:cubicBezTo>
                      <a:pt x="28" y="11"/>
                      <a:pt x="27" y="10"/>
                      <a:pt x="25" y="10"/>
                    </a:cubicBezTo>
                    <a:cubicBezTo>
                      <a:pt x="23" y="10"/>
                      <a:pt x="22" y="8"/>
                      <a:pt x="21" y="8"/>
                    </a:cubicBezTo>
                    <a:cubicBezTo>
                      <a:pt x="20" y="8"/>
                      <a:pt x="20" y="9"/>
                      <a:pt x="19" y="9"/>
                    </a:cubicBezTo>
                    <a:cubicBezTo>
                      <a:pt x="19" y="10"/>
                      <a:pt x="18" y="9"/>
                      <a:pt x="17" y="9"/>
                    </a:cubicBezTo>
                    <a:cubicBezTo>
                      <a:pt x="15" y="9"/>
                      <a:pt x="12" y="9"/>
                      <a:pt x="10" y="8"/>
                    </a:cubicBezTo>
                    <a:cubicBezTo>
                      <a:pt x="9" y="7"/>
                      <a:pt x="12" y="5"/>
                      <a:pt x="12" y="5"/>
                    </a:cubicBezTo>
                    <a:cubicBezTo>
                      <a:pt x="14" y="4"/>
                      <a:pt x="15" y="7"/>
                      <a:pt x="16" y="7"/>
                    </a:cubicBezTo>
                    <a:cubicBezTo>
                      <a:pt x="18" y="7"/>
                      <a:pt x="19" y="6"/>
                      <a:pt x="19" y="5"/>
                    </a:cubicBezTo>
                    <a:cubicBezTo>
                      <a:pt x="18" y="4"/>
                      <a:pt x="17" y="6"/>
                      <a:pt x="16" y="6"/>
                    </a:cubicBezTo>
                    <a:cubicBezTo>
                      <a:pt x="15" y="5"/>
                      <a:pt x="17" y="2"/>
                      <a:pt x="16" y="1"/>
                    </a:cubicBezTo>
                    <a:cubicBezTo>
                      <a:pt x="16" y="0"/>
                      <a:pt x="14" y="2"/>
                      <a:pt x="14" y="2"/>
                    </a:cubicBezTo>
                    <a:cubicBezTo>
                      <a:pt x="12" y="3"/>
                      <a:pt x="11" y="1"/>
                      <a:pt x="10" y="2"/>
                    </a:cubicBezTo>
                    <a:cubicBezTo>
                      <a:pt x="8" y="2"/>
                      <a:pt x="12" y="5"/>
                      <a:pt x="8" y="5"/>
                    </a:cubicBezTo>
                    <a:cubicBezTo>
                      <a:pt x="6" y="4"/>
                      <a:pt x="9" y="8"/>
                      <a:pt x="6" y="8"/>
                    </a:cubicBezTo>
                    <a:cubicBezTo>
                      <a:pt x="5" y="9"/>
                      <a:pt x="0" y="8"/>
                      <a:pt x="1" y="10"/>
                    </a:cubicBezTo>
                    <a:cubicBezTo>
                      <a:pt x="2" y="13"/>
                      <a:pt x="5" y="11"/>
                      <a:pt x="4" y="14"/>
                    </a:cubicBezTo>
                    <a:cubicBezTo>
                      <a:pt x="4" y="17"/>
                      <a:pt x="7" y="17"/>
                      <a:pt x="4" y="19"/>
                    </a:cubicBezTo>
                    <a:cubicBezTo>
                      <a:pt x="3" y="20"/>
                      <a:pt x="1" y="24"/>
                      <a:pt x="4" y="24"/>
                    </a:cubicBezTo>
                    <a:cubicBezTo>
                      <a:pt x="6" y="24"/>
                      <a:pt x="8" y="21"/>
                      <a:pt x="9" y="22"/>
                    </a:cubicBezTo>
                    <a:cubicBezTo>
                      <a:pt x="12" y="25"/>
                      <a:pt x="9" y="20"/>
                      <a:pt x="12" y="20"/>
                    </a:cubicBezTo>
                    <a:cubicBezTo>
                      <a:pt x="14" y="20"/>
                      <a:pt x="15" y="19"/>
                      <a:pt x="17" y="17"/>
                    </a:cubicBezTo>
                    <a:cubicBezTo>
                      <a:pt x="18" y="14"/>
                      <a:pt x="19" y="15"/>
                      <a:pt x="20" y="17"/>
                    </a:cubicBezTo>
                    <a:cubicBezTo>
                      <a:pt x="21" y="18"/>
                      <a:pt x="22" y="19"/>
                      <a:pt x="22" y="21"/>
                    </a:cubicBezTo>
                    <a:cubicBezTo>
                      <a:pt x="22" y="22"/>
                      <a:pt x="21" y="23"/>
                      <a:pt x="21" y="24"/>
                    </a:cubicBezTo>
                    <a:cubicBezTo>
                      <a:pt x="22" y="27"/>
                      <a:pt x="26" y="24"/>
                      <a:pt x="27" y="23"/>
                    </a:cubicBezTo>
                    <a:cubicBezTo>
                      <a:pt x="28" y="22"/>
                      <a:pt x="31" y="20"/>
                      <a:pt x="32" y="21"/>
                    </a:cubicBezTo>
                    <a:cubicBezTo>
                      <a:pt x="34" y="23"/>
                      <a:pt x="36" y="20"/>
                      <a:pt x="39" y="21"/>
                    </a:cubicBezTo>
                    <a:cubicBezTo>
                      <a:pt x="40" y="20"/>
                      <a:pt x="38" y="18"/>
                      <a:pt x="38" y="18"/>
                    </a:cubicBezTo>
                    <a:cubicBezTo>
                      <a:pt x="37" y="16"/>
                      <a:pt x="38" y="14"/>
                      <a:pt x="36" y="14"/>
                    </a:cubicBezTo>
                    <a:cubicBezTo>
                      <a:pt x="33" y="15"/>
                      <a:pt x="31" y="12"/>
                      <a:pt x="32" y="9"/>
                    </a:cubicBezTo>
                    <a:cubicBezTo>
                      <a:pt x="32" y="9"/>
                      <a:pt x="31" y="9"/>
                      <a:pt x="30" y="10"/>
                    </a:cubicBezTo>
                    <a:cubicBezTo>
                      <a:pt x="29" y="10"/>
                      <a:pt x="31" y="9"/>
                      <a:pt x="30"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7" name="Freeform 697"/>
              <p:cNvSpPr>
                <a:spLocks/>
              </p:cNvSpPr>
              <p:nvPr/>
            </p:nvSpPr>
            <p:spPr bwMode="auto">
              <a:xfrm>
                <a:off x="8935465" y="3525192"/>
                <a:ext cx="323565" cy="289019"/>
              </a:xfrm>
              <a:custGeom>
                <a:avLst/>
                <a:gdLst>
                  <a:gd name="T0" fmla="*/ 8 w 83"/>
                  <a:gd name="T1" fmla="*/ 51 h 74"/>
                  <a:gd name="T2" fmla="*/ 9 w 83"/>
                  <a:gd name="T3" fmla="*/ 54 h 74"/>
                  <a:gd name="T4" fmla="*/ 11 w 83"/>
                  <a:gd name="T5" fmla="*/ 57 h 74"/>
                  <a:gd name="T6" fmla="*/ 5 w 83"/>
                  <a:gd name="T7" fmla="*/ 61 h 74"/>
                  <a:gd name="T8" fmla="*/ 3 w 83"/>
                  <a:gd name="T9" fmla="*/ 64 h 74"/>
                  <a:gd name="T10" fmla="*/ 6 w 83"/>
                  <a:gd name="T11" fmla="*/ 66 h 74"/>
                  <a:gd name="T12" fmla="*/ 13 w 83"/>
                  <a:gd name="T13" fmla="*/ 64 h 74"/>
                  <a:gd name="T14" fmla="*/ 19 w 83"/>
                  <a:gd name="T15" fmla="*/ 65 h 74"/>
                  <a:gd name="T16" fmla="*/ 23 w 83"/>
                  <a:gd name="T17" fmla="*/ 65 h 74"/>
                  <a:gd name="T18" fmla="*/ 28 w 83"/>
                  <a:gd name="T19" fmla="*/ 64 h 74"/>
                  <a:gd name="T20" fmla="*/ 29 w 83"/>
                  <a:gd name="T21" fmla="*/ 67 h 74"/>
                  <a:gd name="T22" fmla="*/ 32 w 83"/>
                  <a:gd name="T23" fmla="*/ 69 h 74"/>
                  <a:gd name="T24" fmla="*/ 33 w 83"/>
                  <a:gd name="T25" fmla="*/ 73 h 74"/>
                  <a:gd name="T26" fmla="*/ 34 w 83"/>
                  <a:gd name="T27" fmla="*/ 71 h 74"/>
                  <a:gd name="T28" fmla="*/ 36 w 83"/>
                  <a:gd name="T29" fmla="*/ 73 h 74"/>
                  <a:gd name="T30" fmla="*/ 43 w 83"/>
                  <a:gd name="T31" fmla="*/ 71 h 74"/>
                  <a:gd name="T32" fmla="*/ 46 w 83"/>
                  <a:gd name="T33" fmla="*/ 70 h 74"/>
                  <a:gd name="T34" fmla="*/ 50 w 83"/>
                  <a:gd name="T35" fmla="*/ 70 h 74"/>
                  <a:gd name="T36" fmla="*/ 48 w 83"/>
                  <a:gd name="T37" fmla="*/ 64 h 74"/>
                  <a:gd name="T38" fmla="*/ 46 w 83"/>
                  <a:gd name="T39" fmla="*/ 61 h 74"/>
                  <a:gd name="T40" fmla="*/ 44 w 83"/>
                  <a:gd name="T41" fmla="*/ 57 h 74"/>
                  <a:gd name="T42" fmla="*/ 46 w 83"/>
                  <a:gd name="T43" fmla="*/ 52 h 74"/>
                  <a:gd name="T44" fmla="*/ 49 w 83"/>
                  <a:gd name="T45" fmla="*/ 52 h 74"/>
                  <a:gd name="T46" fmla="*/ 52 w 83"/>
                  <a:gd name="T47" fmla="*/ 52 h 74"/>
                  <a:gd name="T48" fmla="*/ 57 w 83"/>
                  <a:gd name="T49" fmla="*/ 46 h 74"/>
                  <a:gd name="T50" fmla="*/ 60 w 83"/>
                  <a:gd name="T51" fmla="*/ 44 h 74"/>
                  <a:gd name="T52" fmla="*/ 62 w 83"/>
                  <a:gd name="T53" fmla="*/ 41 h 74"/>
                  <a:gd name="T54" fmla="*/ 65 w 83"/>
                  <a:gd name="T55" fmla="*/ 39 h 74"/>
                  <a:gd name="T56" fmla="*/ 66 w 83"/>
                  <a:gd name="T57" fmla="*/ 37 h 74"/>
                  <a:gd name="T58" fmla="*/ 69 w 83"/>
                  <a:gd name="T59" fmla="*/ 33 h 74"/>
                  <a:gd name="T60" fmla="*/ 71 w 83"/>
                  <a:gd name="T61" fmla="*/ 27 h 74"/>
                  <a:gd name="T62" fmla="*/ 66 w 83"/>
                  <a:gd name="T63" fmla="*/ 23 h 74"/>
                  <a:gd name="T64" fmla="*/ 65 w 83"/>
                  <a:gd name="T65" fmla="*/ 16 h 74"/>
                  <a:gd name="T66" fmla="*/ 70 w 83"/>
                  <a:gd name="T67" fmla="*/ 14 h 74"/>
                  <a:gd name="T68" fmla="*/ 74 w 83"/>
                  <a:gd name="T69" fmla="*/ 15 h 74"/>
                  <a:gd name="T70" fmla="*/ 77 w 83"/>
                  <a:gd name="T71" fmla="*/ 13 h 74"/>
                  <a:gd name="T72" fmla="*/ 83 w 83"/>
                  <a:gd name="T73" fmla="*/ 10 h 74"/>
                  <a:gd name="T74" fmla="*/ 76 w 83"/>
                  <a:gd name="T75" fmla="*/ 6 h 74"/>
                  <a:gd name="T76" fmla="*/ 74 w 83"/>
                  <a:gd name="T77" fmla="*/ 2 h 74"/>
                  <a:gd name="T78" fmla="*/ 71 w 83"/>
                  <a:gd name="T79" fmla="*/ 0 h 74"/>
                  <a:gd name="T80" fmla="*/ 65 w 83"/>
                  <a:gd name="T81" fmla="*/ 1 h 74"/>
                  <a:gd name="T82" fmla="*/ 56 w 83"/>
                  <a:gd name="T83" fmla="*/ 4 h 74"/>
                  <a:gd name="T84" fmla="*/ 53 w 83"/>
                  <a:gd name="T85" fmla="*/ 8 h 74"/>
                  <a:gd name="T86" fmla="*/ 51 w 83"/>
                  <a:gd name="T87" fmla="*/ 13 h 74"/>
                  <a:gd name="T88" fmla="*/ 48 w 83"/>
                  <a:gd name="T89" fmla="*/ 18 h 74"/>
                  <a:gd name="T90" fmla="*/ 47 w 83"/>
                  <a:gd name="T91" fmla="*/ 21 h 74"/>
                  <a:gd name="T92" fmla="*/ 43 w 83"/>
                  <a:gd name="T93" fmla="*/ 24 h 74"/>
                  <a:gd name="T94" fmla="*/ 41 w 83"/>
                  <a:gd name="T95" fmla="*/ 30 h 74"/>
                  <a:gd name="T96" fmla="*/ 38 w 83"/>
                  <a:gd name="T97" fmla="*/ 30 h 74"/>
                  <a:gd name="T98" fmla="*/ 34 w 83"/>
                  <a:gd name="T99" fmla="*/ 32 h 74"/>
                  <a:gd name="T100" fmla="*/ 30 w 83"/>
                  <a:gd name="T101" fmla="*/ 33 h 74"/>
                  <a:gd name="T102" fmla="*/ 27 w 83"/>
                  <a:gd name="T103" fmla="*/ 37 h 74"/>
                  <a:gd name="T104" fmla="*/ 22 w 83"/>
                  <a:gd name="T105" fmla="*/ 42 h 74"/>
                  <a:gd name="T106" fmla="*/ 13 w 83"/>
                  <a:gd name="T107" fmla="*/ 43 h 74"/>
                  <a:gd name="T108" fmla="*/ 0 w 83"/>
                  <a:gd name="T109" fmla="*/ 40 h 74"/>
                  <a:gd name="T110" fmla="*/ 3 w 83"/>
                  <a:gd name="T111" fmla="*/ 46 h 74"/>
                  <a:gd name="T112" fmla="*/ 8 w 83"/>
                  <a:gd name="T113" fmla="*/ 5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3" h="74">
                    <a:moveTo>
                      <a:pt x="8" y="51"/>
                    </a:moveTo>
                    <a:cubicBezTo>
                      <a:pt x="8" y="52"/>
                      <a:pt x="8" y="53"/>
                      <a:pt x="9" y="54"/>
                    </a:cubicBezTo>
                    <a:cubicBezTo>
                      <a:pt x="10" y="55"/>
                      <a:pt x="11" y="56"/>
                      <a:pt x="11" y="57"/>
                    </a:cubicBezTo>
                    <a:cubicBezTo>
                      <a:pt x="11" y="58"/>
                      <a:pt x="6" y="60"/>
                      <a:pt x="5" y="61"/>
                    </a:cubicBezTo>
                    <a:cubicBezTo>
                      <a:pt x="4" y="61"/>
                      <a:pt x="3" y="62"/>
                      <a:pt x="3" y="64"/>
                    </a:cubicBezTo>
                    <a:cubicBezTo>
                      <a:pt x="3" y="66"/>
                      <a:pt x="3" y="66"/>
                      <a:pt x="6" y="66"/>
                    </a:cubicBezTo>
                    <a:cubicBezTo>
                      <a:pt x="8" y="65"/>
                      <a:pt x="11" y="65"/>
                      <a:pt x="13" y="64"/>
                    </a:cubicBezTo>
                    <a:cubicBezTo>
                      <a:pt x="15" y="64"/>
                      <a:pt x="17" y="64"/>
                      <a:pt x="19" y="65"/>
                    </a:cubicBezTo>
                    <a:cubicBezTo>
                      <a:pt x="20" y="65"/>
                      <a:pt x="22" y="65"/>
                      <a:pt x="23" y="65"/>
                    </a:cubicBezTo>
                    <a:cubicBezTo>
                      <a:pt x="25" y="65"/>
                      <a:pt x="26" y="64"/>
                      <a:pt x="28" y="64"/>
                    </a:cubicBezTo>
                    <a:cubicBezTo>
                      <a:pt x="29" y="64"/>
                      <a:pt x="29" y="66"/>
                      <a:pt x="29" y="67"/>
                    </a:cubicBezTo>
                    <a:cubicBezTo>
                      <a:pt x="30" y="68"/>
                      <a:pt x="31" y="68"/>
                      <a:pt x="32" y="69"/>
                    </a:cubicBezTo>
                    <a:cubicBezTo>
                      <a:pt x="32" y="70"/>
                      <a:pt x="33" y="72"/>
                      <a:pt x="33" y="73"/>
                    </a:cubicBezTo>
                    <a:cubicBezTo>
                      <a:pt x="35" y="74"/>
                      <a:pt x="34" y="72"/>
                      <a:pt x="34" y="71"/>
                    </a:cubicBezTo>
                    <a:cubicBezTo>
                      <a:pt x="35" y="71"/>
                      <a:pt x="36" y="73"/>
                      <a:pt x="36" y="73"/>
                    </a:cubicBezTo>
                    <a:cubicBezTo>
                      <a:pt x="38" y="72"/>
                      <a:pt x="40" y="70"/>
                      <a:pt x="43" y="71"/>
                    </a:cubicBezTo>
                    <a:cubicBezTo>
                      <a:pt x="44" y="71"/>
                      <a:pt x="45" y="71"/>
                      <a:pt x="46" y="70"/>
                    </a:cubicBezTo>
                    <a:cubicBezTo>
                      <a:pt x="47" y="70"/>
                      <a:pt x="49" y="70"/>
                      <a:pt x="50" y="70"/>
                    </a:cubicBezTo>
                    <a:cubicBezTo>
                      <a:pt x="51" y="69"/>
                      <a:pt x="49" y="64"/>
                      <a:pt x="48" y="64"/>
                    </a:cubicBezTo>
                    <a:cubicBezTo>
                      <a:pt x="47" y="63"/>
                      <a:pt x="46" y="63"/>
                      <a:pt x="46" y="61"/>
                    </a:cubicBezTo>
                    <a:cubicBezTo>
                      <a:pt x="46" y="59"/>
                      <a:pt x="45" y="58"/>
                      <a:pt x="44" y="57"/>
                    </a:cubicBezTo>
                    <a:cubicBezTo>
                      <a:pt x="41" y="56"/>
                      <a:pt x="45" y="54"/>
                      <a:pt x="46" y="52"/>
                    </a:cubicBezTo>
                    <a:cubicBezTo>
                      <a:pt x="47" y="52"/>
                      <a:pt x="47" y="51"/>
                      <a:pt x="49" y="52"/>
                    </a:cubicBezTo>
                    <a:cubicBezTo>
                      <a:pt x="51" y="54"/>
                      <a:pt x="50" y="52"/>
                      <a:pt x="52" y="52"/>
                    </a:cubicBezTo>
                    <a:cubicBezTo>
                      <a:pt x="56" y="51"/>
                      <a:pt x="55" y="48"/>
                      <a:pt x="57" y="46"/>
                    </a:cubicBezTo>
                    <a:cubicBezTo>
                      <a:pt x="58" y="45"/>
                      <a:pt x="60" y="45"/>
                      <a:pt x="60" y="44"/>
                    </a:cubicBezTo>
                    <a:cubicBezTo>
                      <a:pt x="61" y="43"/>
                      <a:pt x="62" y="42"/>
                      <a:pt x="62" y="41"/>
                    </a:cubicBezTo>
                    <a:cubicBezTo>
                      <a:pt x="62" y="40"/>
                      <a:pt x="64" y="39"/>
                      <a:pt x="65" y="39"/>
                    </a:cubicBezTo>
                    <a:cubicBezTo>
                      <a:pt x="66" y="39"/>
                      <a:pt x="66" y="37"/>
                      <a:pt x="66" y="37"/>
                    </a:cubicBezTo>
                    <a:cubicBezTo>
                      <a:pt x="66" y="34"/>
                      <a:pt x="70" y="36"/>
                      <a:pt x="69" y="33"/>
                    </a:cubicBezTo>
                    <a:cubicBezTo>
                      <a:pt x="69" y="30"/>
                      <a:pt x="68" y="29"/>
                      <a:pt x="71" y="27"/>
                    </a:cubicBezTo>
                    <a:cubicBezTo>
                      <a:pt x="72" y="27"/>
                      <a:pt x="67" y="24"/>
                      <a:pt x="66" y="23"/>
                    </a:cubicBezTo>
                    <a:cubicBezTo>
                      <a:pt x="65" y="21"/>
                      <a:pt x="66" y="18"/>
                      <a:pt x="65" y="16"/>
                    </a:cubicBezTo>
                    <a:cubicBezTo>
                      <a:pt x="65" y="13"/>
                      <a:pt x="68" y="13"/>
                      <a:pt x="70" y="14"/>
                    </a:cubicBezTo>
                    <a:cubicBezTo>
                      <a:pt x="71" y="14"/>
                      <a:pt x="73" y="15"/>
                      <a:pt x="74" y="15"/>
                    </a:cubicBezTo>
                    <a:cubicBezTo>
                      <a:pt x="76" y="15"/>
                      <a:pt x="76" y="14"/>
                      <a:pt x="77" y="13"/>
                    </a:cubicBezTo>
                    <a:cubicBezTo>
                      <a:pt x="80" y="13"/>
                      <a:pt x="81" y="13"/>
                      <a:pt x="83" y="10"/>
                    </a:cubicBezTo>
                    <a:cubicBezTo>
                      <a:pt x="80" y="9"/>
                      <a:pt x="77" y="8"/>
                      <a:pt x="76" y="6"/>
                    </a:cubicBezTo>
                    <a:cubicBezTo>
                      <a:pt x="75" y="5"/>
                      <a:pt x="75" y="3"/>
                      <a:pt x="74" y="2"/>
                    </a:cubicBezTo>
                    <a:cubicBezTo>
                      <a:pt x="73" y="1"/>
                      <a:pt x="72" y="1"/>
                      <a:pt x="71" y="0"/>
                    </a:cubicBezTo>
                    <a:cubicBezTo>
                      <a:pt x="69" y="0"/>
                      <a:pt x="66" y="1"/>
                      <a:pt x="65" y="1"/>
                    </a:cubicBezTo>
                    <a:cubicBezTo>
                      <a:pt x="61" y="0"/>
                      <a:pt x="59" y="2"/>
                      <a:pt x="56" y="4"/>
                    </a:cubicBezTo>
                    <a:cubicBezTo>
                      <a:pt x="53" y="5"/>
                      <a:pt x="51" y="5"/>
                      <a:pt x="53" y="8"/>
                    </a:cubicBezTo>
                    <a:cubicBezTo>
                      <a:pt x="55" y="10"/>
                      <a:pt x="53" y="12"/>
                      <a:pt x="51" y="13"/>
                    </a:cubicBezTo>
                    <a:cubicBezTo>
                      <a:pt x="49" y="15"/>
                      <a:pt x="52" y="19"/>
                      <a:pt x="48" y="18"/>
                    </a:cubicBezTo>
                    <a:cubicBezTo>
                      <a:pt x="43" y="18"/>
                      <a:pt x="47" y="19"/>
                      <a:pt x="47" y="21"/>
                    </a:cubicBezTo>
                    <a:cubicBezTo>
                      <a:pt x="48" y="22"/>
                      <a:pt x="44" y="23"/>
                      <a:pt x="43" y="24"/>
                    </a:cubicBezTo>
                    <a:cubicBezTo>
                      <a:pt x="42" y="26"/>
                      <a:pt x="42" y="30"/>
                      <a:pt x="41" y="30"/>
                    </a:cubicBezTo>
                    <a:cubicBezTo>
                      <a:pt x="40" y="31"/>
                      <a:pt x="39" y="30"/>
                      <a:pt x="38" y="30"/>
                    </a:cubicBezTo>
                    <a:cubicBezTo>
                      <a:pt x="36" y="30"/>
                      <a:pt x="35" y="31"/>
                      <a:pt x="34" y="32"/>
                    </a:cubicBezTo>
                    <a:cubicBezTo>
                      <a:pt x="32" y="33"/>
                      <a:pt x="31" y="32"/>
                      <a:pt x="30" y="33"/>
                    </a:cubicBezTo>
                    <a:cubicBezTo>
                      <a:pt x="28" y="34"/>
                      <a:pt x="28" y="35"/>
                      <a:pt x="27" y="37"/>
                    </a:cubicBezTo>
                    <a:cubicBezTo>
                      <a:pt x="27" y="40"/>
                      <a:pt x="25" y="41"/>
                      <a:pt x="22" y="42"/>
                    </a:cubicBezTo>
                    <a:cubicBezTo>
                      <a:pt x="19" y="43"/>
                      <a:pt x="16" y="43"/>
                      <a:pt x="13" y="43"/>
                    </a:cubicBezTo>
                    <a:cubicBezTo>
                      <a:pt x="8" y="43"/>
                      <a:pt x="4" y="42"/>
                      <a:pt x="0" y="40"/>
                    </a:cubicBezTo>
                    <a:cubicBezTo>
                      <a:pt x="1" y="42"/>
                      <a:pt x="2" y="44"/>
                      <a:pt x="3" y="46"/>
                    </a:cubicBezTo>
                    <a:cubicBezTo>
                      <a:pt x="4" y="47"/>
                      <a:pt x="8" y="48"/>
                      <a:pt x="8" y="5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8" name="Freeform 698"/>
              <p:cNvSpPr>
                <a:spLocks/>
              </p:cNvSpPr>
              <p:nvPr/>
            </p:nvSpPr>
            <p:spPr bwMode="auto">
              <a:xfrm>
                <a:off x="8919486" y="3489231"/>
                <a:ext cx="292938" cy="207773"/>
              </a:xfrm>
              <a:custGeom>
                <a:avLst/>
                <a:gdLst>
                  <a:gd name="T0" fmla="*/ 72 w 75"/>
                  <a:gd name="T1" fmla="*/ 7 h 53"/>
                  <a:gd name="T2" fmla="*/ 69 w 75"/>
                  <a:gd name="T3" fmla="*/ 8 h 53"/>
                  <a:gd name="T4" fmla="*/ 67 w 75"/>
                  <a:gd name="T5" fmla="*/ 7 h 53"/>
                  <a:gd name="T6" fmla="*/ 62 w 75"/>
                  <a:gd name="T7" fmla="*/ 10 h 53"/>
                  <a:gd name="T8" fmla="*/ 57 w 75"/>
                  <a:gd name="T9" fmla="*/ 11 h 53"/>
                  <a:gd name="T10" fmla="*/ 57 w 75"/>
                  <a:gd name="T11" fmla="*/ 4 h 53"/>
                  <a:gd name="T12" fmla="*/ 54 w 75"/>
                  <a:gd name="T13" fmla="*/ 1 h 53"/>
                  <a:gd name="T14" fmla="*/ 50 w 75"/>
                  <a:gd name="T15" fmla="*/ 6 h 53"/>
                  <a:gd name="T16" fmla="*/ 47 w 75"/>
                  <a:gd name="T17" fmla="*/ 8 h 53"/>
                  <a:gd name="T18" fmla="*/ 44 w 75"/>
                  <a:gd name="T19" fmla="*/ 8 h 53"/>
                  <a:gd name="T20" fmla="*/ 39 w 75"/>
                  <a:gd name="T21" fmla="*/ 10 h 53"/>
                  <a:gd name="T22" fmla="*/ 34 w 75"/>
                  <a:gd name="T23" fmla="*/ 7 h 53"/>
                  <a:gd name="T24" fmla="*/ 28 w 75"/>
                  <a:gd name="T25" fmla="*/ 6 h 53"/>
                  <a:gd name="T26" fmla="*/ 27 w 75"/>
                  <a:gd name="T27" fmla="*/ 8 h 53"/>
                  <a:gd name="T28" fmla="*/ 24 w 75"/>
                  <a:gd name="T29" fmla="*/ 9 h 53"/>
                  <a:gd name="T30" fmla="*/ 21 w 75"/>
                  <a:gd name="T31" fmla="*/ 14 h 53"/>
                  <a:gd name="T32" fmla="*/ 15 w 75"/>
                  <a:gd name="T33" fmla="*/ 17 h 53"/>
                  <a:gd name="T34" fmla="*/ 11 w 75"/>
                  <a:gd name="T35" fmla="*/ 19 h 53"/>
                  <a:gd name="T36" fmla="*/ 5 w 75"/>
                  <a:gd name="T37" fmla="*/ 16 h 53"/>
                  <a:gd name="T38" fmla="*/ 4 w 75"/>
                  <a:gd name="T39" fmla="*/ 23 h 53"/>
                  <a:gd name="T40" fmla="*/ 3 w 75"/>
                  <a:gd name="T41" fmla="*/ 29 h 53"/>
                  <a:gd name="T42" fmla="*/ 2 w 75"/>
                  <a:gd name="T43" fmla="*/ 33 h 53"/>
                  <a:gd name="T44" fmla="*/ 3 w 75"/>
                  <a:gd name="T45" fmla="*/ 37 h 53"/>
                  <a:gd name="T46" fmla="*/ 4 w 75"/>
                  <a:gd name="T47" fmla="*/ 40 h 53"/>
                  <a:gd name="T48" fmla="*/ 8 w 75"/>
                  <a:gd name="T49" fmla="*/ 43 h 53"/>
                  <a:gd name="T50" fmla="*/ 4 w 75"/>
                  <a:gd name="T51" fmla="*/ 49 h 53"/>
                  <a:gd name="T52" fmla="*/ 29 w 75"/>
                  <a:gd name="T53" fmla="*/ 50 h 53"/>
                  <a:gd name="T54" fmla="*/ 32 w 75"/>
                  <a:gd name="T55" fmla="*/ 43 h 53"/>
                  <a:gd name="T56" fmla="*/ 39 w 75"/>
                  <a:gd name="T57" fmla="*/ 40 h 53"/>
                  <a:gd name="T58" fmla="*/ 43 w 75"/>
                  <a:gd name="T59" fmla="*/ 39 h 53"/>
                  <a:gd name="T60" fmla="*/ 45 w 75"/>
                  <a:gd name="T61" fmla="*/ 39 h 53"/>
                  <a:gd name="T62" fmla="*/ 47 w 75"/>
                  <a:gd name="T63" fmla="*/ 33 h 53"/>
                  <a:gd name="T64" fmla="*/ 51 w 75"/>
                  <a:gd name="T65" fmla="*/ 30 h 53"/>
                  <a:gd name="T66" fmla="*/ 51 w 75"/>
                  <a:gd name="T67" fmla="*/ 27 h 53"/>
                  <a:gd name="T68" fmla="*/ 55 w 75"/>
                  <a:gd name="T69" fmla="*/ 26 h 53"/>
                  <a:gd name="T70" fmla="*/ 55 w 75"/>
                  <a:gd name="T71" fmla="*/ 23 h 53"/>
                  <a:gd name="T72" fmla="*/ 58 w 75"/>
                  <a:gd name="T73" fmla="*/ 19 h 53"/>
                  <a:gd name="T74" fmla="*/ 56 w 75"/>
                  <a:gd name="T75" fmla="*/ 14 h 53"/>
                  <a:gd name="T76" fmla="*/ 63 w 75"/>
                  <a:gd name="T77" fmla="*/ 11 h 53"/>
                  <a:gd name="T78" fmla="*/ 70 w 75"/>
                  <a:gd name="T79" fmla="*/ 10 h 53"/>
                  <a:gd name="T80" fmla="*/ 74 w 75"/>
                  <a:gd name="T81" fmla="*/ 9 h 53"/>
                  <a:gd name="T82" fmla="*/ 75 w 75"/>
                  <a:gd name="T83" fmla="*/ 7 h 53"/>
                  <a:gd name="T84" fmla="*/ 72 w 75"/>
                  <a:gd name="T85" fmla="*/ 7 h 53"/>
                  <a:gd name="T86" fmla="*/ 72 w 75"/>
                  <a:gd name="T87"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53">
                    <a:moveTo>
                      <a:pt x="72" y="7"/>
                    </a:moveTo>
                    <a:cubicBezTo>
                      <a:pt x="71" y="7"/>
                      <a:pt x="70" y="9"/>
                      <a:pt x="69" y="8"/>
                    </a:cubicBezTo>
                    <a:cubicBezTo>
                      <a:pt x="68" y="8"/>
                      <a:pt x="68" y="6"/>
                      <a:pt x="67" y="7"/>
                    </a:cubicBezTo>
                    <a:cubicBezTo>
                      <a:pt x="65" y="7"/>
                      <a:pt x="63" y="9"/>
                      <a:pt x="62" y="10"/>
                    </a:cubicBezTo>
                    <a:cubicBezTo>
                      <a:pt x="61" y="10"/>
                      <a:pt x="59" y="12"/>
                      <a:pt x="57" y="11"/>
                    </a:cubicBezTo>
                    <a:cubicBezTo>
                      <a:pt x="56" y="10"/>
                      <a:pt x="59" y="6"/>
                      <a:pt x="57" y="4"/>
                    </a:cubicBezTo>
                    <a:cubicBezTo>
                      <a:pt x="57" y="4"/>
                      <a:pt x="55" y="0"/>
                      <a:pt x="54" y="1"/>
                    </a:cubicBezTo>
                    <a:cubicBezTo>
                      <a:pt x="53" y="3"/>
                      <a:pt x="52" y="5"/>
                      <a:pt x="50" y="6"/>
                    </a:cubicBezTo>
                    <a:cubicBezTo>
                      <a:pt x="48" y="7"/>
                      <a:pt x="47" y="6"/>
                      <a:pt x="47" y="8"/>
                    </a:cubicBezTo>
                    <a:cubicBezTo>
                      <a:pt x="46" y="11"/>
                      <a:pt x="45" y="7"/>
                      <a:pt x="44" y="8"/>
                    </a:cubicBezTo>
                    <a:cubicBezTo>
                      <a:pt x="42" y="9"/>
                      <a:pt x="41" y="10"/>
                      <a:pt x="39" y="10"/>
                    </a:cubicBezTo>
                    <a:cubicBezTo>
                      <a:pt x="37" y="9"/>
                      <a:pt x="35" y="8"/>
                      <a:pt x="34" y="7"/>
                    </a:cubicBezTo>
                    <a:cubicBezTo>
                      <a:pt x="33" y="7"/>
                      <a:pt x="28" y="6"/>
                      <a:pt x="28" y="6"/>
                    </a:cubicBezTo>
                    <a:cubicBezTo>
                      <a:pt x="27" y="7"/>
                      <a:pt x="28" y="8"/>
                      <a:pt x="27" y="8"/>
                    </a:cubicBezTo>
                    <a:cubicBezTo>
                      <a:pt x="26" y="8"/>
                      <a:pt x="24" y="8"/>
                      <a:pt x="24" y="9"/>
                    </a:cubicBezTo>
                    <a:cubicBezTo>
                      <a:pt x="23" y="11"/>
                      <a:pt x="23" y="13"/>
                      <a:pt x="21" y="14"/>
                    </a:cubicBezTo>
                    <a:cubicBezTo>
                      <a:pt x="18" y="16"/>
                      <a:pt x="17" y="15"/>
                      <a:pt x="15" y="17"/>
                    </a:cubicBezTo>
                    <a:cubicBezTo>
                      <a:pt x="14" y="19"/>
                      <a:pt x="12" y="19"/>
                      <a:pt x="11" y="19"/>
                    </a:cubicBezTo>
                    <a:cubicBezTo>
                      <a:pt x="10" y="18"/>
                      <a:pt x="5" y="17"/>
                      <a:pt x="5" y="16"/>
                    </a:cubicBezTo>
                    <a:cubicBezTo>
                      <a:pt x="5" y="19"/>
                      <a:pt x="5" y="21"/>
                      <a:pt x="4" y="23"/>
                    </a:cubicBezTo>
                    <a:cubicBezTo>
                      <a:pt x="2" y="25"/>
                      <a:pt x="0" y="27"/>
                      <a:pt x="3" y="29"/>
                    </a:cubicBezTo>
                    <a:cubicBezTo>
                      <a:pt x="4" y="30"/>
                      <a:pt x="2" y="31"/>
                      <a:pt x="2" y="33"/>
                    </a:cubicBezTo>
                    <a:cubicBezTo>
                      <a:pt x="2" y="34"/>
                      <a:pt x="2" y="36"/>
                      <a:pt x="3" y="37"/>
                    </a:cubicBezTo>
                    <a:cubicBezTo>
                      <a:pt x="3" y="39"/>
                      <a:pt x="2" y="40"/>
                      <a:pt x="4" y="40"/>
                    </a:cubicBezTo>
                    <a:cubicBezTo>
                      <a:pt x="7" y="41"/>
                      <a:pt x="8" y="40"/>
                      <a:pt x="8" y="43"/>
                    </a:cubicBezTo>
                    <a:cubicBezTo>
                      <a:pt x="8" y="45"/>
                      <a:pt x="5" y="48"/>
                      <a:pt x="4" y="49"/>
                    </a:cubicBezTo>
                    <a:cubicBezTo>
                      <a:pt x="12" y="53"/>
                      <a:pt x="21" y="52"/>
                      <a:pt x="29" y="50"/>
                    </a:cubicBezTo>
                    <a:cubicBezTo>
                      <a:pt x="32" y="49"/>
                      <a:pt x="31" y="45"/>
                      <a:pt x="32" y="43"/>
                    </a:cubicBezTo>
                    <a:cubicBezTo>
                      <a:pt x="33" y="41"/>
                      <a:pt x="37" y="42"/>
                      <a:pt x="39" y="40"/>
                    </a:cubicBezTo>
                    <a:cubicBezTo>
                      <a:pt x="40" y="40"/>
                      <a:pt x="41" y="39"/>
                      <a:pt x="43" y="39"/>
                    </a:cubicBezTo>
                    <a:cubicBezTo>
                      <a:pt x="43" y="39"/>
                      <a:pt x="45" y="40"/>
                      <a:pt x="45" y="39"/>
                    </a:cubicBezTo>
                    <a:cubicBezTo>
                      <a:pt x="46" y="37"/>
                      <a:pt x="46" y="35"/>
                      <a:pt x="47" y="33"/>
                    </a:cubicBezTo>
                    <a:cubicBezTo>
                      <a:pt x="48" y="32"/>
                      <a:pt x="52" y="31"/>
                      <a:pt x="51" y="30"/>
                    </a:cubicBezTo>
                    <a:cubicBezTo>
                      <a:pt x="51" y="29"/>
                      <a:pt x="47" y="27"/>
                      <a:pt x="51" y="27"/>
                    </a:cubicBezTo>
                    <a:cubicBezTo>
                      <a:pt x="52" y="27"/>
                      <a:pt x="54" y="28"/>
                      <a:pt x="55" y="26"/>
                    </a:cubicBezTo>
                    <a:cubicBezTo>
                      <a:pt x="55" y="25"/>
                      <a:pt x="54" y="24"/>
                      <a:pt x="55" y="23"/>
                    </a:cubicBezTo>
                    <a:cubicBezTo>
                      <a:pt x="55" y="21"/>
                      <a:pt x="58" y="21"/>
                      <a:pt x="58" y="19"/>
                    </a:cubicBezTo>
                    <a:cubicBezTo>
                      <a:pt x="58" y="17"/>
                      <a:pt x="55" y="16"/>
                      <a:pt x="56" y="14"/>
                    </a:cubicBezTo>
                    <a:cubicBezTo>
                      <a:pt x="58" y="13"/>
                      <a:pt x="61" y="12"/>
                      <a:pt x="63" y="11"/>
                    </a:cubicBezTo>
                    <a:cubicBezTo>
                      <a:pt x="65" y="9"/>
                      <a:pt x="68" y="10"/>
                      <a:pt x="70" y="10"/>
                    </a:cubicBezTo>
                    <a:cubicBezTo>
                      <a:pt x="71" y="10"/>
                      <a:pt x="73" y="10"/>
                      <a:pt x="74" y="9"/>
                    </a:cubicBezTo>
                    <a:cubicBezTo>
                      <a:pt x="74" y="9"/>
                      <a:pt x="75" y="8"/>
                      <a:pt x="75" y="7"/>
                    </a:cubicBezTo>
                    <a:cubicBezTo>
                      <a:pt x="74" y="7"/>
                      <a:pt x="73" y="7"/>
                      <a:pt x="72" y="7"/>
                    </a:cubicBezTo>
                    <a:cubicBezTo>
                      <a:pt x="71" y="8"/>
                      <a:pt x="73" y="7"/>
                      <a:pt x="72" y="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299" name="Freeform 699"/>
              <p:cNvSpPr>
                <a:spLocks/>
              </p:cNvSpPr>
              <p:nvPr/>
            </p:nvSpPr>
            <p:spPr bwMode="auto">
              <a:xfrm>
                <a:off x="8892855" y="3321414"/>
                <a:ext cx="10652" cy="15983"/>
              </a:xfrm>
              <a:custGeom>
                <a:avLst/>
                <a:gdLst>
                  <a:gd name="T0" fmla="*/ 3 w 3"/>
                  <a:gd name="T1" fmla="*/ 2 h 4"/>
                  <a:gd name="T2" fmla="*/ 1 w 3"/>
                  <a:gd name="T3" fmla="*/ 1 h 4"/>
                  <a:gd name="T4" fmla="*/ 3 w 3"/>
                  <a:gd name="T5" fmla="*/ 4 h 4"/>
                  <a:gd name="T6" fmla="*/ 3 w 3"/>
                  <a:gd name="T7" fmla="*/ 2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2" y="2"/>
                      <a:pt x="1" y="0"/>
                      <a:pt x="1" y="1"/>
                    </a:cubicBezTo>
                    <a:cubicBezTo>
                      <a:pt x="0" y="2"/>
                      <a:pt x="2" y="3"/>
                      <a:pt x="3" y="4"/>
                    </a:cubicBezTo>
                    <a:cubicBezTo>
                      <a:pt x="3" y="3"/>
                      <a:pt x="3" y="2"/>
                      <a:pt x="3" y="2"/>
                    </a:cubicBezTo>
                    <a:cubicBezTo>
                      <a:pt x="2" y="1"/>
                      <a:pt x="3" y="2"/>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0" name="Freeform 700"/>
              <p:cNvSpPr>
                <a:spLocks noEditPoints="1"/>
              </p:cNvSpPr>
              <p:nvPr/>
            </p:nvSpPr>
            <p:spPr bwMode="auto">
              <a:xfrm>
                <a:off x="8646520" y="3075016"/>
                <a:ext cx="792265" cy="379587"/>
              </a:xfrm>
              <a:custGeom>
                <a:avLst/>
                <a:gdLst>
                  <a:gd name="T0" fmla="*/ 194 w 203"/>
                  <a:gd name="T1" fmla="*/ 37 h 97"/>
                  <a:gd name="T2" fmla="*/ 177 w 203"/>
                  <a:gd name="T3" fmla="*/ 31 h 97"/>
                  <a:gd name="T4" fmla="*/ 163 w 203"/>
                  <a:gd name="T5" fmla="*/ 19 h 97"/>
                  <a:gd name="T6" fmla="*/ 154 w 203"/>
                  <a:gd name="T7" fmla="*/ 7 h 97"/>
                  <a:gd name="T8" fmla="*/ 137 w 203"/>
                  <a:gd name="T9" fmla="*/ 10 h 97"/>
                  <a:gd name="T10" fmla="*/ 129 w 203"/>
                  <a:gd name="T11" fmla="*/ 8 h 97"/>
                  <a:gd name="T12" fmla="*/ 112 w 203"/>
                  <a:gd name="T13" fmla="*/ 2 h 97"/>
                  <a:gd name="T14" fmla="*/ 76 w 203"/>
                  <a:gd name="T15" fmla="*/ 10 h 97"/>
                  <a:gd name="T16" fmla="*/ 75 w 203"/>
                  <a:gd name="T17" fmla="*/ 20 h 97"/>
                  <a:gd name="T18" fmla="*/ 74 w 203"/>
                  <a:gd name="T19" fmla="*/ 31 h 97"/>
                  <a:gd name="T20" fmla="*/ 60 w 203"/>
                  <a:gd name="T21" fmla="*/ 29 h 97"/>
                  <a:gd name="T22" fmla="*/ 48 w 203"/>
                  <a:gd name="T23" fmla="*/ 32 h 97"/>
                  <a:gd name="T24" fmla="*/ 37 w 203"/>
                  <a:gd name="T25" fmla="*/ 27 h 97"/>
                  <a:gd name="T26" fmla="*/ 22 w 203"/>
                  <a:gd name="T27" fmla="*/ 25 h 97"/>
                  <a:gd name="T28" fmla="*/ 13 w 203"/>
                  <a:gd name="T29" fmla="*/ 32 h 97"/>
                  <a:gd name="T30" fmla="*/ 3 w 203"/>
                  <a:gd name="T31" fmla="*/ 38 h 97"/>
                  <a:gd name="T32" fmla="*/ 4 w 203"/>
                  <a:gd name="T33" fmla="*/ 47 h 97"/>
                  <a:gd name="T34" fmla="*/ 14 w 203"/>
                  <a:gd name="T35" fmla="*/ 57 h 97"/>
                  <a:gd name="T36" fmla="*/ 17 w 203"/>
                  <a:gd name="T37" fmla="*/ 57 h 97"/>
                  <a:gd name="T38" fmla="*/ 36 w 203"/>
                  <a:gd name="T39" fmla="*/ 63 h 97"/>
                  <a:gd name="T40" fmla="*/ 33 w 203"/>
                  <a:gd name="T41" fmla="*/ 66 h 97"/>
                  <a:gd name="T42" fmla="*/ 22 w 203"/>
                  <a:gd name="T43" fmla="*/ 72 h 97"/>
                  <a:gd name="T44" fmla="*/ 31 w 203"/>
                  <a:gd name="T45" fmla="*/ 82 h 97"/>
                  <a:gd name="T46" fmla="*/ 48 w 203"/>
                  <a:gd name="T47" fmla="*/ 90 h 97"/>
                  <a:gd name="T48" fmla="*/ 50 w 203"/>
                  <a:gd name="T49" fmla="*/ 68 h 97"/>
                  <a:gd name="T50" fmla="*/ 64 w 203"/>
                  <a:gd name="T51" fmla="*/ 62 h 97"/>
                  <a:gd name="T52" fmla="*/ 72 w 203"/>
                  <a:gd name="T53" fmla="*/ 66 h 97"/>
                  <a:gd name="T54" fmla="*/ 84 w 203"/>
                  <a:gd name="T55" fmla="*/ 76 h 97"/>
                  <a:gd name="T56" fmla="*/ 100 w 203"/>
                  <a:gd name="T57" fmla="*/ 81 h 97"/>
                  <a:gd name="T58" fmla="*/ 107 w 203"/>
                  <a:gd name="T59" fmla="*/ 91 h 97"/>
                  <a:gd name="T60" fmla="*/ 123 w 203"/>
                  <a:gd name="T61" fmla="*/ 85 h 97"/>
                  <a:gd name="T62" fmla="*/ 137 w 203"/>
                  <a:gd name="T63" fmla="*/ 83 h 97"/>
                  <a:gd name="T64" fmla="*/ 153 w 203"/>
                  <a:gd name="T65" fmla="*/ 81 h 97"/>
                  <a:gd name="T66" fmla="*/ 172 w 203"/>
                  <a:gd name="T67" fmla="*/ 76 h 97"/>
                  <a:gd name="T68" fmla="*/ 175 w 203"/>
                  <a:gd name="T69" fmla="*/ 66 h 97"/>
                  <a:gd name="T70" fmla="*/ 182 w 203"/>
                  <a:gd name="T71" fmla="*/ 60 h 97"/>
                  <a:gd name="T72" fmla="*/ 193 w 203"/>
                  <a:gd name="T73" fmla="*/ 56 h 97"/>
                  <a:gd name="T74" fmla="*/ 202 w 203"/>
                  <a:gd name="T75" fmla="*/ 44 h 97"/>
                  <a:gd name="T76" fmla="*/ 201 w 203"/>
                  <a:gd name="T77" fmla="*/ 39 h 97"/>
                  <a:gd name="T78" fmla="*/ 140 w 203"/>
                  <a:gd name="T79" fmla="*/ 65 h 97"/>
                  <a:gd name="T80" fmla="*/ 141 w 203"/>
                  <a:gd name="T81" fmla="*/ 59 h 97"/>
                  <a:gd name="T82" fmla="*/ 148 w 203"/>
                  <a:gd name="T83" fmla="*/ 58 h 97"/>
                  <a:gd name="T84" fmla="*/ 156 w 203"/>
                  <a:gd name="T85" fmla="*/ 58 h 97"/>
                  <a:gd name="T86" fmla="*/ 165 w 203"/>
                  <a:gd name="T87" fmla="*/ 5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3" h="97">
                    <a:moveTo>
                      <a:pt x="201" y="39"/>
                    </a:moveTo>
                    <a:cubicBezTo>
                      <a:pt x="201" y="38"/>
                      <a:pt x="197" y="39"/>
                      <a:pt x="197" y="39"/>
                    </a:cubicBezTo>
                    <a:cubicBezTo>
                      <a:pt x="195" y="39"/>
                      <a:pt x="194" y="38"/>
                      <a:pt x="194" y="37"/>
                    </a:cubicBezTo>
                    <a:cubicBezTo>
                      <a:pt x="193" y="35"/>
                      <a:pt x="191" y="35"/>
                      <a:pt x="191" y="34"/>
                    </a:cubicBezTo>
                    <a:cubicBezTo>
                      <a:pt x="190" y="33"/>
                      <a:pt x="189" y="30"/>
                      <a:pt x="186" y="30"/>
                    </a:cubicBezTo>
                    <a:cubicBezTo>
                      <a:pt x="183" y="30"/>
                      <a:pt x="180" y="33"/>
                      <a:pt x="177" y="31"/>
                    </a:cubicBezTo>
                    <a:cubicBezTo>
                      <a:pt x="176" y="30"/>
                      <a:pt x="175" y="29"/>
                      <a:pt x="174" y="28"/>
                    </a:cubicBezTo>
                    <a:cubicBezTo>
                      <a:pt x="173" y="28"/>
                      <a:pt x="171" y="31"/>
                      <a:pt x="170" y="31"/>
                    </a:cubicBezTo>
                    <a:cubicBezTo>
                      <a:pt x="169" y="32"/>
                      <a:pt x="163" y="21"/>
                      <a:pt x="163" y="19"/>
                    </a:cubicBezTo>
                    <a:cubicBezTo>
                      <a:pt x="161" y="17"/>
                      <a:pt x="160" y="14"/>
                      <a:pt x="157" y="13"/>
                    </a:cubicBezTo>
                    <a:cubicBezTo>
                      <a:pt x="156" y="12"/>
                      <a:pt x="155" y="11"/>
                      <a:pt x="154" y="11"/>
                    </a:cubicBezTo>
                    <a:cubicBezTo>
                      <a:pt x="152" y="10"/>
                      <a:pt x="154" y="8"/>
                      <a:pt x="154" y="7"/>
                    </a:cubicBezTo>
                    <a:cubicBezTo>
                      <a:pt x="154" y="6"/>
                      <a:pt x="147" y="10"/>
                      <a:pt x="146" y="11"/>
                    </a:cubicBezTo>
                    <a:cubicBezTo>
                      <a:pt x="145" y="11"/>
                      <a:pt x="137" y="14"/>
                      <a:pt x="137" y="13"/>
                    </a:cubicBezTo>
                    <a:cubicBezTo>
                      <a:pt x="137" y="11"/>
                      <a:pt x="139" y="10"/>
                      <a:pt x="137" y="10"/>
                    </a:cubicBezTo>
                    <a:cubicBezTo>
                      <a:pt x="136" y="9"/>
                      <a:pt x="135" y="8"/>
                      <a:pt x="134" y="9"/>
                    </a:cubicBezTo>
                    <a:cubicBezTo>
                      <a:pt x="134" y="9"/>
                      <a:pt x="134" y="10"/>
                      <a:pt x="133" y="9"/>
                    </a:cubicBezTo>
                    <a:cubicBezTo>
                      <a:pt x="131" y="8"/>
                      <a:pt x="132" y="7"/>
                      <a:pt x="129" y="8"/>
                    </a:cubicBezTo>
                    <a:cubicBezTo>
                      <a:pt x="126" y="10"/>
                      <a:pt x="126" y="7"/>
                      <a:pt x="126" y="5"/>
                    </a:cubicBezTo>
                    <a:cubicBezTo>
                      <a:pt x="127" y="1"/>
                      <a:pt x="121" y="0"/>
                      <a:pt x="118" y="0"/>
                    </a:cubicBezTo>
                    <a:cubicBezTo>
                      <a:pt x="116" y="0"/>
                      <a:pt x="114" y="1"/>
                      <a:pt x="112" y="2"/>
                    </a:cubicBezTo>
                    <a:cubicBezTo>
                      <a:pt x="110" y="3"/>
                      <a:pt x="108" y="4"/>
                      <a:pt x="105" y="4"/>
                    </a:cubicBezTo>
                    <a:cubicBezTo>
                      <a:pt x="97" y="6"/>
                      <a:pt x="89" y="9"/>
                      <a:pt x="81" y="9"/>
                    </a:cubicBezTo>
                    <a:cubicBezTo>
                      <a:pt x="79" y="9"/>
                      <a:pt x="77" y="9"/>
                      <a:pt x="76" y="10"/>
                    </a:cubicBezTo>
                    <a:cubicBezTo>
                      <a:pt x="75" y="11"/>
                      <a:pt x="77" y="14"/>
                      <a:pt x="79" y="14"/>
                    </a:cubicBezTo>
                    <a:cubicBezTo>
                      <a:pt x="83" y="17"/>
                      <a:pt x="76" y="16"/>
                      <a:pt x="74" y="17"/>
                    </a:cubicBezTo>
                    <a:cubicBezTo>
                      <a:pt x="72" y="18"/>
                      <a:pt x="75" y="19"/>
                      <a:pt x="75" y="20"/>
                    </a:cubicBezTo>
                    <a:cubicBezTo>
                      <a:pt x="75" y="22"/>
                      <a:pt x="71" y="22"/>
                      <a:pt x="71" y="23"/>
                    </a:cubicBezTo>
                    <a:cubicBezTo>
                      <a:pt x="71" y="26"/>
                      <a:pt x="79" y="25"/>
                      <a:pt x="78" y="29"/>
                    </a:cubicBezTo>
                    <a:cubicBezTo>
                      <a:pt x="77" y="30"/>
                      <a:pt x="76" y="31"/>
                      <a:pt x="74" y="31"/>
                    </a:cubicBezTo>
                    <a:cubicBezTo>
                      <a:pt x="73" y="31"/>
                      <a:pt x="70" y="31"/>
                      <a:pt x="69" y="31"/>
                    </a:cubicBezTo>
                    <a:cubicBezTo>
                      <a:pt x="67" y="32"/>
                      <a:pt x="68" y="33"/>
                      <a:pt x="66" y="32"/>
                    </a:cubicBezTo>
                    <a:cubicBezTo>
                      <a:pt x="64" y="31"/>
                      <a:pt x="62" y="29"/>
                      <a:pt x="60" y="29"/>
                    </a:cubicBezTo>
                    <a:cubicBezTo>
                      <a:pt x="59" y="28"/>
                      <a:pt x="57" y="30"/>
                      <a:pt x="56" y="30"/>
                    </a:cubicBezTo>
                    <a:cubicBezTo>
                      <a:pt x="54" y="29"/>
                      <a:pt x="53" y="29"/>
                      <a:pt x="51" y="30"/>
                    </a:cubicBezTo>
                    <a:cubicBezTo>
                      <a:pt x="50" y="31"/>
                      <a:pt x="49" y="33"/>
                      <a:pt x="48" y="32"/>
                    </a:cubicBezTo>
                    <a:cubicBezTo>
                      <a:pt x="47" y="32"/>
                      <a:pt x="44" y="29"/>
                      <a:pt x="43" y="30"/>
                    </a:cubicBezTo>
                    <a:cubicBezTo>
                      <a:pt x="42" y="30"/>
                      <a:pt x="42" y="33"/>
                      <a:pt x="41" y="31"/>
                    </a:cubicBezTo>
                    <a:cubicBezTo>
                      <a:pt x="40" y="29"/>
                      <a:pt x="39" y="28"/>
                      <a:pt x="37" y="27"/>
                    </a:cubicBezTo>
                    <a:cubicBezTo>
                      <a:pt x="35" y="26"/>
                      <a:pt x="33" y="26"/>
                      <a:pt x="32" y="25"/>
                    </a:cubicBezTo>
                    <a:cubicBezTo>
                      <a:pt x="29" y="24"/>
                      <a:pt x="29" y="26"/>
                      <a:pt x="27" y="26"/>
                    </a:cubicBezTo>
                    <a:cubicBezTo>
                      <a:pt x="25" y="27"/>
                      <a:pt x="24" y="24"/>
                      <a:pt x="22" y="25"/>
                    </a:cubicBezTo>
                    <a:cubicBezTo>
                      <a:pt x="21" y="26"/>
                      <a:pt x="21" y="27"/>
                      <a:pt x="20" y="27"/>
                    </a:cubicBezTo>
                    <a:cubicBezTo>
                      <a:pt x="19" y="28"/>
                      <a:pt x="17" y="28"/>
                      <a:pt x="16" y="28"/>
                    </a:cubicBezTo>
                    <a:cubicBezTo>
                      <a:pt x="15" y="29"/>
                      <a:pt x="13" y="31"/>
                      <a:pt x="13" y="32"/>
                    </a:cubicBezTo>
                    <a:cubicBezTo>
                      <a:pt x="12" y="33"/>
                      <a:pt x="14" y="36"/>
                      <a:pt x="12" y="36"/>
                    </a:cubicBezTo>
                    <a:cubicBezTo>
                      <a:pt x="10" y="37"/>
                      <a:pt x="7" y="31"/>
                      <a:pt x="6" y="34"/>
                    </a:cubicBezTo>
                    <a:cubicBezTo>
                      <a:pt x="5" y="36"/>
                      <a:pt x="4" y="36"/>
                      <a:pt x="3" y="38"/>
                    </a:cubicBezTo>
                    <a:cubicBezTo>
                      <a:pt x="2" y="40"/>
                      <a:pt x="6" y="40"/>
                      <a:pt x="4" y="42"/>
                    </a:cubicBezTo>
                    <a:cubicBezTo>
                      <a:pt x="3" y="43"/>
                      <a:pt x="0" y="45"/>
                      <a:pt x="2" y="46"/>
                    </a:cubicBezTo>
                    <a:cubicBezTo>
                      <a:pt x="3" y="46"/>
                      <a:pt x="4" y="47"/>
                      <a:pt x="4" y="47"/>
                    </a:cubicBezTo>
                    <a:cubicBezTo>
                      <a:pt x="5" y="48"/>
                      <a:pt x="4" y="49"/>
                      <a:pt x="5" y="50"/>
                    </a:cubicBezTo>
                    <a:cubicBezTo>
                      <a:pt x="7" y="51"/>
                      <a:pt x="9" y="49"/>
                      <a:pt x="11" y="51"/>
                    </a:cubicBezTo>
                    <a:cubicBezTo>
                      <a:pt x="12" y="52"/>
                      <a:pt x="14" y="55"/>
                      <a:pt x="14" y="57"/>
                    </a:cubicBezTo>
                    <a:cubicBezTo>
                      <a:pt x="13" y="57"/>
                      <a:pt x="10" y="56"/>
                      <a:pt x="13" y="58"/>
                    </a:cubicBezTo>
                    <a:cubicBezTo>
                      <a:pt x="14" y="59"/>
                      <a:pt x="14" y="60"/>
                      <a:pt x="16" y="58"/>
                    </a:cubicBezTo>
                    <a:cubicBezTo>
                      <a:pt x="16" y="57"/>
                      <a:pt x="16" y="57"/>
                      <a:pt x="17" y="57"/>
                    </a:cubicBezTo>
                    <a:cubicBezTo>
                      <a:pt x="22" y="57"/>
                      <a:pt x="24" y="54"/>
                      <a:pt x="29" y="56"/>
                    </a:cubicBezTo>
                    <a:cubicBezTo>
                      <a:pt x="31" y="57"/>
                      <a:pt x="33" y="54"/>
                      <a:pt x="34" y="56"/>
                    </a:cubicBezTo>
                    <a:cubicBezTo>
                      <a:pt x="35" y="57"/>
                      <a:pt x="37" y="61"/>
                      <a:pt x="36" y="63"/>
                    </a:cubicBezTo>
                    <a:cubicBezTo>
                      <a:pt x="35" y="63"/>
                      <a:pt x="33" y="64"/>
                      <a:pt x="35" y="64"/>
                    </a:cubicBezTo>
                    <a:cubicBezTo>
                      <a:pt x="35" y="65"/>
                      <a:pt x="35" y="65"/>
                      <a:pt x="35" y="65"/>
                    </a:cubicBezTo>
                    <a:cubicBezTo>
                      <a:pt x="34" y="66"/>
                      <a:pt x="33" y="66"/>
                      <a:pt x="33" y="66"/>
                    </a:cubicBezTo>
                    <a:cubicBezTo>
                      <a:pt x="30" y="66"/>
                      <a:pt x="22" y="64"/>
                      <a:pt x="24" y="69"/>
                    </a:cubicBezTo>
                    <a:cubicBezTo>
                      <a:pt x="25" y="71"/>
                      <a:pt x="24" y="71"/>
                      <a:pt x="22" y="70"/>
                    </a:cubicBezTo>
                    <a:cubicBezTo>
                      <a:pt x="20" y="69"/>
                      <a:pt x="21" y="71"/>
                      <a:pt x="22" y="72"/>
                    </a:cubicBezTo>
                    <a:cubicBezTo>
                      <a:pt x="24" y="72"/>
                      <a:pt x="24" y="75"/>
                      <a:pt x="25" y="76"/>
                    </a:cubicBezTo>
                    <a:cubicBezTo>
                      <a:pt x="27" y="77"/>
                      <a:pt x="24" y="79"/>
                      <a:pt x="27" y="79"/>
                    </a:cubicBezTo>
                    <a:cubicBezTo>
                      <a:pt x="28" y="79"/>
                      <a:pt x="30" y="81"/>
                      <a:pt x="31" y="82"/>
                    </a:cubicBezTo>
                    <a:cubicBezTo>
                      <a:pt x="34" y="82"/>
                      <a:pt x="31" y="85"/>
                      <a:pt x="31" y="87"/>
                    </a:cubicBezTo>
                    <a:cubicBezTo>
                      <a:pt x="34" y="85"/>
                      <a:pt x="38" y="82"/>
                      <a:pt x="42" y="85"/>
                    </a:cubicBezTo>
                    <a:cubicBezTo>
                      <a:pt x="44" y="87"/>
                      <a:pt x="45" y="90"/>
                      <a:pt x="48" y="90"/>
                    </a:cubicBezTo>
                    <a:cubicBezTo>
                      <a:pt x="50" y="90"/>
                      <a:pt x="49" y="88"/>
                      <a:pt x="49" y="87"/>
                    </a:cubicBezTo>
                    <a:cubicBezTo>
                      <a:pt x="49" y="84"/>
                      <a:pt x="49" y="81"/>
                      <a:pt x="49" y="78"/>
                    </a:cubicBezTo>
                    <a:cubicBezTo>
                      <a:pt x="49" y="76"/>
                      <a:pt x="48" y="68"/>
                      <a:pt x="50" y="68"/>
                    </a:cubicBezTo>
                    <a:cubicBezTo>
                      <a:pt x="52" y="67"/>
                      <a:pt x="55" y="66"/>
                      <a:pt x="57" y="65"/>
                    </a:cubicBezTo>
                    <a:cubicBezTo>
                      <a:pt x="59" y="65"/>
                      <a:pt x="61" y="64"/>
                      <a:pt x="62" y="64"/>
                    </a:cubicBezTo>
                    <a:cubicBezTo>
                      <a:pt x="63" y="63"/>
                      <a:pt x="62" y="61"/>
                      <a:pt x="64" y="62"/>
                    </a:cubicBezTo>
                    <a:cubicBezTo>
                      <a:pt x="65" y="62"/>
                      <a:pt x="68" y="64"/>
                      <a:pt x="68" y="62"/>
                    </a:cubicBezTo>
                    <a:cubicBezTo>
                      <a:pt x="68" y="61"/>
                      <a:pt x="70" y="60"/>
                      <a:pt x="71" y="62"/>
                    </a:cubicBezTo>
                    <a:cubicBezTo>
                      <a:pt x="72" y="63"/>
                      <a:pt x="71" y="64"/>
                      <a:pt x="72" y="66"/>
                    </a:cubicBezTo>
                    <a:cubicBezTo>
                      <a:pt x="72" y="67"/>
                      <a:pt x="73" y="69"/>
                      <a:pt x="72" y="70"/>
                    </a:cubicBezTo>
                    <a:cubicBezTo>
                      <a:pt x="73" y="71"/>
                      <a:pt x="74" y="71"/>
                      <a:pt x="75" y="72"/>
                    </a:cubicBezTo>
                    <a:cubicBezTo>
                      <a:pt x="78" y="75"/>
                      <a:pt x="80" y="77"/>
                      <a:pt x="84" y="76"/>
                    </a:cubicBezTo>
                    <a:cubicBezTo>
                      <a:pt x="86" y="76"/>
                      <a:pt x="88" y="77"/>
                      <a:pt x="90" y="77"/>
                    </a:cubicBezTo>
                    <a:cubicBezTo>
                      <a:pt x="92" y="77"/>
                      <a:pt x="93" y="75"/>
                      <a:pt x="95" y="75"/>
                    </a:cubicBezTo>
                    <a:cubicBezTo>
                      <a:pt x="97" y="76"/>
                      <a:pt x="99" y="79"/>
                      <a:pt x="100" y="81"/>
                    </a:cubicBezTo>
                    <a:cubicBezTo>
                      <a:pt x="101" y="82"/>
                      <a:pt x="100" y="83"/>
                      <a:pt x="100" y="85"/>
                    </a:cubicBezTo>
                    <a:cubicBezTo>
                      <a:pt x="100" y="87"/>
                      <a:pt x="103" y="88"/>
                      <a:pt x="103" y="90"/>
                    </a:cubicBezTo>
                    <a:cubicBezTo>
                      <a:pt x="103" y="91"/>
                      <a:pt x="106" y="91"/>
                      <a:pt x="107" y="91"/>
                    </a:cubicBezTo>
                    <a:cubicBezTo>
                      <a:pt x="109" y="91"/>
                      <a:pt x="109" y="91"/>
                      <a:pt x="110" y="93"/>
                    </a:cubicBezTo>
                    <a:cubicBezTo>
                      <a:pt x="112" y="97"/>
                      <a:pt x="114" y="92"/>
                      <a:pt x="116" y="90"/>
                    </a:cubicBezTo>
                    <a:cubicBezTo>
                      <a:pt x="117" y="87"/>
                      <a:pt x="121" y="87"/>
                      <a:pt x="123" y="85"/>
                    </a:cubicBezTo>
                    <a:cubicBezTo>
                      <a:pt x="125" y="85"/>
                      <a:pt x="125" y="85"/>
                      <a:pt x="126" y="84"/>
                    </a:cubicBezTo>
                    <a:cubicBezTo>
                      <a:pt x="127" y="81"/>
                      <a:pt x="128" y="82"/>
                      <a:pt x="130" y="82"/>
                    </a:cubicBezTo>
                    <a:cubicBezTo>
                      <a:pt x="132" y="82"/>
                      <a:pt x="136" y="85"/>
                      <a:pt x="137" y="83"/>
                    </a:cubicBezTo>
                    <a:cubicBezTo>
                      <a:pt x="137" y="81"/>
                      <a:pt x="137" y="80"/>
                      <a:pt x="139" y="79"/>
                    </a:cubicBezTo>
                    <a:cubicBezTo>
                      <a:pt x="141" y="78"/>
                      <a:pt x="143" y="80"/>
                      <a:pt x="145" y="80"/>
                    </a:cubicBezTo>
                    <a:cubicBezTo>
                      <a:pt x="147" y="81"/>
                      <a:pt x="151" y="81"/>
                      <a:pt x="153" y="81"/>
                    </a:cubicBezTo>
                    <a:cubicBezTo>
                      <a:pt x="159" y="81"/>
                      <a:pt x="164" y="83"/>
                      <a:pt x="170" y="84"/>
                    </a:cubicBezTo>
                    <a:cubicBezTo>
                      <a:pt x="169" y="82"/>
                      <a:pt x="171" y="81"/>
                      <a:pt x="173" y="79"/>
                    </a:cubicBezTo>
                    <a:cubicBezTo>
                      <a:pt x="174" y="78"/>
                      <a:pt x="173" y="78"/>
                      <a:pt x="172" y="76"/>
                    </a:cubicBezTo>
                    <a:cubicBezTo>
                      <a:pt x="171" y="75"/>
                      <a:pt x="171" y="73"/>
                      <a:pt x="171" y="71"/>
                    </a:cubicBezTo>
                    <a:cubicBezTo>
                      <a:pt x="170" y="71"/>
                      <a:pt x="170" y="67"/>
                      <a:pt x="169" y="68"/>
                    </a:cubicBezTo>
                    <a:cubicBezTo>
                      <a:pt x="170" y="67"/>
                      <a:pt x="173" y="67"/>
                      <a:pt x="175" y="66"/>
                    </a:cubicBezTo>
                    <a:cubicBezTo>
                      <a:pt x="178" y="66"/>
                      <a:pt x="180" y="68"/>
                      <a:pt x="182" y="66"/>
                    </a:cubicBezTo>
                    <a:cubicBezTo>
                      <a:pt x="183" y="66"/>
                      <a:pt x="181" y="65"/>
                      <a:pt x="181" y="64"/>
                    </a:cubicBezTo>
                    <a:cubicBezTo>
                      <a:pt x="180" y="63"/>
                      <a:pt x="181" y="61"/>
                      <a:pt x="182" y="60"/>
                    </a:cubicBezTo>
                    <a:cubicBezTo>
                      <a:pt x="183" y="59"/>
                      <a:pt x="184" y="53"/>
                      <a:pt x="185" y="54"/>
                    </a:cubicBezTo>
                    <a:cubicBezTo>
                      <a:pt x="187" y="55"/>
                      <a:pt x="188" y="56"/>
                      <a:pt x="190" y="56"/>
                    </a:cubicBezTo>
                    <a:cubicBezTo>
                      <a:pt x="191" y="55"/>
                      <a:pt x="192" y="57"/>
                      <a:pt x="193" y="56"/>
                    </a:cubicBezTo>
                    <a:cubicBezTo>
                      <a:pt x="194" y="56"/>
                      <a:pt x="196" y="55"/>
                      <a:pt x="197" y="54"/>
                    </a:cubicBezTo>
                    <a:cubicBezTo>
                      <a:pt x="198" y="53"/>
                      <a:pt x="196" y="51"/>
                      <a:pt x="196" y="49"/>
                    </a:cubicBezTo>
                    <a:cubicBezTo>
                      <a:pt x="197" y="46"/>
                      <a:pt x="200" y="47"/>
                      <a:pt x="202" y="44"/>
                    </a:cubicBezTo>
                    <a:cubicBezTo>
                      <a:pt x="202" y="43"/>
                      <a:pt x="202" y="43"/>
                      <a:pt x="203" y="42"/>
                    </a:cubicBezTo>
                    <a:cubicBezTo>
                      <a:pt x="203" y="41"/>
                      <a:pt x="202" y="40"/>
                      <a:pt x="201" y="39"/>
                    </a:cubicBezTo>
                    <a:cubicBezTo>
                      <a:pt x="201" y="38"/>
                      <a:pt x="202" y="39"/>
                      <a:pt x="201" y="39"/>
                    </a:cubicBezTo>
                    <a:close/>
                    <a:moveTo>
                      <a:pt x="148" y="58"/>
                    </a:moveTo>
                    <a:cubicBezTo>
                      <a:pt x="146" y="58"/>
                      <a:pt x="143" y="61"/>
                      <a:pt x="142" y="62"/>
                    </a:cubicBezTo>
                    <a:cubicBezTo>
                      <a:pt x="141" y="62"/>
                      <a:pt x="140" y="64"/>
                      <a:pt x="140" y="65"/>
                    </a:cubicBezTo>
                    <a:cubicBezTo>
                      <a:pt x="140" y="66"/>
                      <a:pt x="141" y="67"/>
                      <a:pt x="141" y="67"/>
                    </a:cubicBezTo>
                    <a:cubicBezTo>
                      <a:pt x="140" y="68"/>
                      <a:pt x="138" y="64"/>
                      <a:pt x="138" y="63"/>
                    </a:cubicBezTo>
                    <a:cubicBezTo>
                      <a:pt x="138" y="61"/>
                      <a:pt x="139" y="60"/>
                      <a:pt x="141" y="59"/>
                    </a:cubicBezTo>
                    <a:cubicBezTo>
                      <a:pt x="143" y="58"/>
                      <a:pt x="145" y="57"/>
                      <a:pt x="147" y="57"/>
                    </a:cubicBezTo>
                    <a:cubicBezTo>
                      <a:pt x="147" y="57"/>
                      <a:pt x="152" y="58"/>
                      <a:pt x="152" y="58"/>
                    </a:cubicBezTo>
                    <a:cubicBezTo>
                      <a:pt x="151" y="59"/>
                      <a:pt x="148" y="58"/>
                      <a:pt x="148" y="58"/>
                    </a:cubicBezTo>
                    <a:cubicBezTo>
                      <a:pt x="146" y="58"/>
                      <a:pt x="149" y="58"/>
                      <a:pt x="148" y="58"/>
                    </a:cubicBezTo>
                    <a:close/>
                    <a:moveTo>
                      <a:pt x="165" y="59"/>
                    </a:moveTo>
                    <a:cubicBezTo>
                      <a:pt x="164" y="61"/>
                      <a:pt x="157" y="60"/>
                      <a:pt x="156" y="58"/>
                    </a:cubicBezTo>
                    <a:cubicBezTo>
                      <a:pt x="156" y="58"/>
                      <a:pt x="160" y="58"/>
                      <a:pt x="160" y="58"/>
                    </a:cubicBezTo>
                    <a:cubicBezTo>
                      <a:pt x="162" y="58"/>
                      <a:pt x="163" y="58"/>
                      <a:pt x="165" y="57"/>
                    </a:cubicBezTo>
                    <a:cubicBezTo>
                      <a:pt x="165" y="57"/>
                      <a:pt x="165" y="59"/>
                      <a:pt x="165" y="59"/>
                    </a:cubicBezTo>
                    <a:cubicBezTo>
                      <a:pt x="164" y="60"/>
                      <a:pt x="165" y="58"/>
                      <a:pt x="165" y="5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1" name="Freeform 701"/>
              <p:cNvSpPr>
                <a:spLocks/>
              </p:cNvSpPr>
              <p:nvPr/>
            </p:nvSpPr>
            <p:spPr bwMode="auto">
              <a:xfrm>
                <a:off x="9075276" y="3547834"/>
                <a:ext cx="547261" cy="583364"/>
              </a:xfrm>
              <a:custGeom>
                <a:avLst/>
                <a:gdLst>
                  <a:gd name="T0" fmla="*/ 121 w 140"/>
                  <a:gd name="T1" fmla="*/ 66 h 149"/>
                  <a:gd name="T2" fmla="*/ 129 w 140"/>
                  <a:gd name="T3" fmla="*/ 54 h 149"/>
                  <a:gd name="T4" fmla="*/ 137 w 140"/>
                  <a:gd name="T5" fmla="*/ 46 h 149"/>
                  <a:gd name="T6" fmla="*/ 135 w 140"/>
                  <a:gd name="T7" fmla="*/ 41 h 149"/>
                  <a:gd name="T8" fmla="*/ 127 w 140"/>
                  <a:gd name="T9" fmla="*/ 37 h 149"/>
                  <a:gd name="T10" fmla="*/ 119 w 140"/>
                  <a:gd name="T11" fmla="*/ 43 h 149"/>
                  <a:gd name="T12" fmla="*/ 106 w 140"/>
                  <a:gd name="T13" fmla="*/ 51 h 149"/>
                  <a:gd name="T14" fmla="*/ 100 w 140"/>
                  <a:gd name="T15" fmla="*/ 45 h 149"/>
                  <a:gd name="T16" fmla="*/ 92 w 140"/>
                  <a:gd name="T17" fmla="*/ 52 h 149"/>
                  <a:gd name="T18" fmla="*/ 77 w 140"/>
                  <a:gd name="T19" fmla="*/ 47 h 149"/>
                  <a:gd name="T20" fmla="*/ 62 w 140"/>
                  <a:gd name="T21" fmla="*/ 41 h 149"/>
                  <a:gd name="T22" fmla="*/ 63 w 140"/>
                  <a:gd name="T23" fmla="*/ 32 h 149"/>
                  <a:gd name="T24" fmla="*/ 52 w 140"/>
                  <a:gd name="T25" fmla="*/ 22 h 149"/>
                  <a:gd name="T26" fmla="*/ 55 w 140"/>
                  <a:gd name="T27" fmla="*/ 12 h 149"/>
                  <a:gd name="T28" fmla="*/ 50 w 140"/>
                  <a:gd name="T29" fmla="*/ 2 h 149"/>
                  <a:gd name="T30" fmla="*/ 40 w 140"/>
                  <a:gd name="T31" fmla="*/ 8 h 149"/>
                  <a:gd name="T32" fmla="*/ 30 w 140"/>
                  <a:gd name="T33" fmla="*/ 12 h 149"/>
                  <a:gd name="T34" fmla="*/ 33 w 140"/>
                  <a:gd name="T35" fmla="*/ 22 h 149"/>
                  <a:gd name="T36" fmla="*/ 29 w 140"/>
                  <a:gd name="T37" fmla="*/ 33 h 149"/>
                  <a:gd name="T38" fmla="*/ 19 w 140"/>
                  <a:gd name="T39" fmla="*/ 44 h 149"/>
                  <a:gd name="T40" fmla="*/ 7 w 140"/>
                  <a:gd name="T41" fmla="*/ 50 h 149"/>
                  <a:gd name="T42" fmla="*/ 14 w 140"/>
                  <a:gd name="T43" fmla="*/ 64 h 149"/>
                  <a:gd name="T44" fmla="*/ 5 w 140"/>
                  <a:gd name="T45" fmla="*/ 64 h 149"/>
                  <a:gd name="T46" fmla="*/ 11 w 140"/>
                  <a:gd name="T47" fmla="*/ 72 h 149"/>
                  <a:gd name="T48" fmla="*/ 11 w 140"/>
                  <a:gd name="T49" fmla="*/ 82 h 149"/>
                  <a:gd name="T50" fmla="*/ 19 w 140"/>
                  <a:gd name="T51" fmla="*/ 78 h 149"/>
                  <a:gd name="T52" fmla="*/ 23 w 140"/>
                  <a:gd name="T53" fmla="*/ 75 h 149"/>
                  <a:gd name="T54" fmla="*/ 22 w 140"/>
                  <a:gd name="T55" fmla="*/ 78 h 149"/>
                  <a:gd name="T56" fmla="*/ 24 w 140"/>
                  <a:gd name="T57" fmla="*/ 82 h 149"/>
                  <a:gd name="T58" fmla="*/ 24 w 140"/>
                  <a:gd name="T59" fmla="*/ 95 h 149"/>
                  <a:gd name="T60" fmla="*/ 26 w 140"/>
                  <a:gd name="T61" fmla="*/ 107 h 149"/>
                  <a:gd name="T62" fmla="*/ 39 w 140"/>
                  <a:gd name="T63" fmla="*/ 134 h 149"/>
                  <a:gd name="T64" fmla="*/ 50 w 140"/>
                  <a:gd name="T65" fmla="*/ 143 h 149"/>
                  <a:gd name="T66" fmla="*/ 57 w 140"/>
                  <a:gd name="T67" fmla="*/ 132 h 149"/>
                  <a:gd name="T68" fmla="*/ 65 w 140"/>
                  <a:gd name="T69" fmla="*/ 107 h 149"/>
                  <a:gd name="T70" fmla="*/ 81 w 140"/>
                  <a:gd name="T71" fmla="*/ 93 h 149"/>
                  <a:gd name="T72" fmla="*/ 91 w 140"/>
                  <a:gd name="T73" fmla="*/ 84 h 149"/>
                  <a:gd name="T74" fmla="*/ 98 w 140"/>
                  <a:gd name="T75" fmla="*/ 74 h 149"/>
                  <a:gd name="T76" fmla="*/ 101 w 140"/>
                  <a:gd name="T77" fmla="*/ 78 h 149"/>
                  <a:gd name="T78" fmla="*/ 100 w 140"/>
                  <a:gd name="T79" fmla="*/ 58 h 149"/>
                  <a:gd name="T80" fmla="*/ 104 w 140"/>
                  <a:gd name="T81" fmla="*/ 57 h 149"/>
                  <a:gd name="T82" fmla="*/ 114 w 140"/>
                  <a:gd name="T83" fmla="*/ 60 h 149"/>
                  <a:gd name="T84" fmla="*/ 115 w 140"/>
                  <a:gd name="T85" fmla="*/ 6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49">
                    <a:moveTo>
                      <a:pt x="117" y="76"/>
                    </a:moveTo>
                    <a:cubicBezTo>
                      <a:pt x="121" y="77"/>
                      <a:pt x="119" y="73"/>
                      <a:pt x="120" y="71"/>
                    </a:cubicBezTo>
                    <a:cubicBezTo>
                      <a:pt x="120" y="69"/>
                      <a:pt x="121" y="67"/>
                      <a:pt x="121" y="66"/>
                    </a:cubicBezTo>
                    <a:cubicBezTo>
                      <a:pt x="122" y="65"/>
                      <a:pt x="124" y="67"/>
                      <a:pt x="125" y="65"/>
                    </a:cubicBezTo>
                    <a:cubicBezTo>
                      <a:pt x="126" y="63"/>
                      <a:pt x="126" y="61"/>
                      <a:pt x="126" y="59"/>
                    </a:cubicBezTo>
                    <a:cubicBezTo>
                      <a:pt x="127" y="57"/>
                      <a:pt x="129" y="56"/>
                      <a:pt x="129" y="54"/>
                    </a:cubicBezTo>
                    <a:cubicBezTo>
                      <a:pt x="129" y="52"/>
                      <a:pt x="132" y="50"/>
                      <a:pt x="133" y="49"/>
                    </a:cubicBezTo>
                    <a:cubicBezTo>
                      <a:pt x="136" y="46"/>
                      <a:pt x="135" y="49"/>
                      <a:pt x="137" y="50"/>
                    </a:cubicBezTo>
                    <a:cubicBezTo>
                      <a:pt x="137" y="50"/>
                      <a:pt x="137" y="46"/>
                      <a:pt x="137" y="46"/>
                    </a:cubicBezTo>
                    <a:cubicBezTo>
                      <a:pt x="137" y="45"/>
                      <a:pt x="140" y="45"/>
                      <a:pt x="138" y="43"/>
                    </a:cubicBezTo>
                    <a:cubicBezTo>
                      <a:pt x="137" y="43"/>
                      <a:pt x="135" y="43"/>
                      <a:pt x="134" y="43"/>
                    </a:cubicBezTo>
                    <a:cubicBezTo>
                      <a:pt x="134" y="42"/>
                      <a:pt x="135" y="41"/>
                      <a:pt x="135" y="41"/>
                    </a:cubicBezTo>
                    <a:cubicBezTo>
                      <a:pt x="136" y="40"/>
                      <a:pt x="135" y="39"/>
                      <a:pt x="134" y="38"/>
                    </a:cubicBezTo>
                    <a:cubicBezTo>
                      <a:pt x="133" y="37"/>
                      <a:pt x="133" y="37"/>
                      <a:pt x="132" y="38"/>
                    </a:cubicBezTo>
                    <a:cubicBezTo>
                      <a:pt x="130" y="39"/>
                      <a:pt x="129" y="38"/>
                      <a:pt x="127" y="37"/>
                    </a:cubicBezTo>
                    <a:cubicBezTo>
                      <a:pt x="126" y="37"/>
                      <a:pt x="124" y="39"/>
                      <a:pt x="124" y="40"/>
                    </a:cubicBezTo>
                    <a:cubicBezTo>
                      <a:pt x="123" y="41"/>
                      <a:pt x="122" y="40"/>
                      <a:pt x="121" y="41"/>
                    </a:cubicBezTo>
                    <a:cubicBezTo>
                      <a:pt x="120" y="41"/>
                      <a:pt x="119" y="42"/>
                      <a:pt x="119" y="43"/>
                    </a:cubicBezTo>
                    <a:cubicBezTo>
                      <a:pt x="117" y="45"/>
                      <a:pt x="116" y="46"/>
                      <a:pt x="114" y="45"/>
                    </a:cubicBezTo>
                    <a:cubicBezTo>
                      <a:pt x="113" y="46"/>
                      <a:pt x="114" y="48"/>
                      <a:pt x="115" y="49"/>
                    </a:cubicBezTo>
                    <a:cubicBezTo>
                      <a:pt x="117" y="53"/>
                      <a:pt x="108" y="50"/>
                      <a:pt x="106" y="51"/>
                    </a:cubicBezTo>
                    <a:cubicBezTo>
                      <a:pt x="105" y="52"/>
                      <a:pt x="102" y="51"/>
                      <a:pt x="101" y="50"/>
                    </a:cubicBezTo>
                    <a:cubicBezTo>
                      <a:pt x="100" y="49"/>
                      <a:pt x="101" y="47"/>
                      <a:pt x="101" y="47"/>
                    </a:cubicBezTo>
                    <a:cubicBezTo>
                      <a:pt x="101" y="47"/>
                      <a:pt x="101" y="44"/>
                      <a:pt x="100" y="45"/>
                    </a:cubicBezTo>
                    <a:cubicBezTo>
                      <a:pt x="98" y="45"/>
                      <a:pt x="96" y="45"/>
                      <a:pt x="96" y="48"/>
                    </a:cubicBezTo>
                    <a:cubicBezTo>
                      <a:pt x="97" y="49"/>
                      <a:pt x="98" y="52"/>
                      <a:pt x="97" y="52"/>
                    </a:cubicBezTo>
                    <a:cubicBezTo>
                      <a:pt x="95" y="52"/>
                      <a:pt x="94" y="54"/>
                      <a:pt x="92" y="52"/>
                    </a:cubicBezTo>
                    <a:cubicBezTo>
                      <a:pt x="91" y="50"/>
                      <a:pt x="90" y="53"/>
                      <a:pt x="89" y="52"/>
                    </a:cubicBezTo>
                    <a:cubicBezTo>
                      <a:pt x="86" y="51"/>
                      <a:pt x="85" y="51"/>
                      <a:pt x="82" y="50"/>
                    </a:cubicBezTo>
                    <a:cubicBezTo>
                      <a:pt x="80" y="49"/>
                      <a:pt x="79" y="47"/>
                      <a:pt x="77" y="47"/>
                    </a:cubicBezTo>
                    <a:cubicBezTo>
                      <a:pt x="74" y="48"/>
                      <a:pt x="74" y="47"/>
                      <a:pt x="72" y="46"/>
                    </a:cubicBezTo>
                    <a:cubicBezTo>
                      <a:pt x="70" y="45"/>
                      <a:pt x="68" y="46"/>
                      <a:pt x="67" y="45"/>
                    </a:cubicBezTo>
                    <a:cubicBezTo>
                      <a:pt x="65" y="43"/>
                      <a:pt x="63" y="42"/>
                      <a:pt x="62" y="41"/>
                    </a:cubicBezTo>
                    <a:cubicBezTo>
                      <a:pt x="60" y="40"/>
                      <a:pt x="59" y="40"/>
                      <a:pt x="60" y="38"/>
                    </a:cubicBezTo>
                    <a:cubicBezTo>
                      <a:pt x="61" y="37"/>
                      <a:pt x="60" y="35"/>
                      <a:pt x="62" y="34"/>
                    </a:cubicBezTo>
                    <a:cubicBezTo>
                      <a:pt x="64" y="33"/>
                      <a:pt x="65" y="34"/>
                      <a:pt x="63" y="32"/>
                    </a:cubicBezTo>
                    <a:cubicBezTo>
                      <a:pt x="61" y="31"/>
                      <a:pt x="59" y="29"/>
                      <a:pt x="57" y="28"/>
                    </a:cubicBezTo>
                    <a:cubicBezTo>
                      <a:pt x="56" y="28"/>
                      <a:pt x="55" y="26"/>
                      <a:pt x="53" y="26"/>
                    </a:cubicBezTo>
                    <a:cubicBezTo>
                      <a:pt x="53" y="26"/>
                      <a:pt x="53" y="23"/>
                      <a:pt x="52" y="22"/>
                    </a:cubicBezTo>
                    <a:cubicBezTo>
                      <a:pt x="47" y="17"/>
                      <a:pt x="57" y="23"/>
                      <a:pt x="57" y="19"/>
                    </a:cubicBezTo>
                    <a:cubicBezTo>
                      <a:pt x="57" y="17"/>
                      <a:pt x="56" y="17"/>
                      <a:pt x="54" y="15"/>
                    </a:cubicBezTo>
                    <a:cubicBezTo>
                      <a:pt x="53" y="14"/>
                      <a:pt x="53" y="13"/>
                      <a:pt x="55" y="12"/>
                    </a:cubicBezTo>
                    <a:cubicBezTo>
                      <a:pt x="57" y="12"/>
                      <a:pt x="56" y="9"/>
                      <a:pt x="58" y="8"/>
                    </a:cubicBezTo>
                    <a:cubicBezTo>
                      <a:pt x="59" y="7"/>
                      <a:pt x="61" y="6"/>
                      <a:pt x="60" y="4"/>
                    </a:cubicBezTo>
                    <a:cubicBezTo>
                      <a:pt x="58" y="1"/>
                      <a:pt x="53" y="0"/>
                      <a:pt x="50" y="2"/>
                    </a:cubicBezTo>
                    <a:cubicBezTo>
                      <a:pt x="49" y="3"/>
                      <a:pt x="49" y="3"/>
                      <a:pt x="47" y="4"/>
                    </a:cubicBezTo>
                    <a:cubicBezTo>
                      <a:pt x="46" y="4"/>
                      <a:pt x="46" y="6"/>
                      <a:pt x="45" y="7"/>
                    </a:cubicBezTo>
                    <a:cubicBezTo>
                      <a:pt x="43" y="8"/>
                      <a:pt x="41" y="7"/>
                      <a:pt x="40" y="8"/>
                    </a:cubicBezTo>
                    <a:cubicBezTo>
                      <a:pt x="39" y="9"/>
                      <a:pt x="37" y="9"/>
                      <a:pt x="35" y="8"/>
                    </a:cubicBezTo>
                    <a:cubicBezTo>
                      <a:pt x="33" y="8"/>
                      <a:pt x="32" y="7"/>
                      <a:pt x="30" y="8"/>
                    </a:cubicBezTo>
                    <a:cubicBezTo>
                      <a:pt x="28" y="8"/>
                      <a:pt x="29" y="11"/>
                      <a:pt x="30" y="12"/>
                    </a:cubicBezTo>
                    <a:cubicBezTo>
                      <a:pt x="30" y="14"/>
                      <a:pt x="30" y="16"/>
                      <a:pt x="30" y="17"/>
                    </a:cubicBezTo>
                    <a:cubicBezTo>
                      <a:pt x="31" y="19"/>
                      <a:pt x="33" y="19"/>
                      <a:pt x="35" y="20"/>
                    </a:cubicBezTo>
                    <a:cubicBezTo>
                      <a:pt x="36" y="22"/>
                      <a:pt x="34" y="22"/>
                      <a:pt x="33" y="22"/>
                    </a:cubicBezTo>
                    <a:cubicBezTo>
                      <a:pt x="32" y="24"/>
                      <a:pt x="33" y="26"/>
                      <a:pt x="33" y="28"/>
                    </a:cubicBezTo>
                    <a:cubicBezTo>
                      <a:pt x="33" y="29"/>
                      <a:pt x="31" y="29"/>
                      <a:pt x="31" y="29"/>
                    </a:cubicBezTo>
                    <a:cubicBezTo>
                      <a:pt x="29" y="30"/>
                      <a:pt x="31" y="33"/>
                      <a:pt x="29" y="33"/>
                    </a:cubicBezTo>
                    <a:cubicBezTo>
                      <a:pt x="27" y="34"/>
                      <a:pt x="26" y="35"/>
                      <a:pt x="26" y="36"/>
                    </a:cubicBezTo>
                    <a:cubicBezTo>
                      <a:pt x="25" y="38"/>
                      <a:pt x="24" y="38"/>
                      <a:pt x="22" y="39"/>
                    </a:cubicBezTo>
                    <a:cubicBezTo>
                      <a:pt x="20" y="40"/>
                      <a:pt x="20" y="43"/>
                      <a:pt x="19" y="44"/>
                    </a:cubicBezTo>
                    <a:cubicBezTo>
                      <a:pt x="18" y="46"/>
                      <a:pt x="16" y="45"/>
                      <a:pt x="15" y="47"/>
                    </a:cubicBezTo>
                    <a:cubicBezTo>
                      <a:pt x="13" y="48"/>
                      <a:pt x="12" y="44"/>
                      <a:pt x="11" y="46"/>
                    </a:cubicBezTo>
                    <a:cubicBezTo>
                      <a:pt x="10" y="47"/>
                      <a:pt x="6" y="49"/>
                      <a:pt x="7" y="50"/>
                    </a:cubicBezTo>
                    <a:cubicBezTo>
                      <a:pt x="7" y="52"/>
                      <a:pt x="10" y="52"/>
                      <a:pt x="10" y="54"/>
                    </a:cubicBezTo>
                    <a:cubicBezTo>
                      <a:pt x="9" y="57"/>
                      <a:pt x="11" y="57"/>
                      <a:pt x="13" y="58"/>
                    </a:cubicBezTo>
                    <a:cubicBezTo>
                      <a:pt x="13" y="60"/>
                      <a:pt x="14" y="62"/>
                      <a:pt x="14" y="64"/>
                    </a:cubicBezTo>
                    <a:cubicBezTo>
                      <a:pt x="14" y="64"/>
                      <a:pt x="11" y="64"/>
                      <a:pt x="10" y="64"/>
                    </a:cubicBezTo>
                    <a:cubicBezTo>
                      <a:pt x="9" y="64"/>
                      <a:pt x="8" y="65"/>
                      <a:pt x="7" y="65"/>
                    </a:cubicBezTo>
                    <a:cubicBezTo>
                      <a:pt x="7" y="65"/>
                      <a:pt x="6" y="64"/>
                      <a:pt x="5" y="64"/>
                    </a:cubicBezTo>
                    <a:cubicBezTo>
                      <a:pt x="4" y="64"/>
                      <a:pt x="0" y="66"/>
                      <a:pt x="0" y="67"/>
                    </a:cubicBezTo>
                    <a:cubicBezTo>
                      <a:pt x="2" y="69"/>
                      <a:pt x="3" y="70"/>
                      <a:pt x="5" y="72"/>
                    </a:cubicBezTo>
                    <a:cubicBezTo>
                      <a:pt x="5" y="72"/>
                      <a:pt x="11" y="72"/>
                      <a:pt x="11" y="72"/>
                    </a:cubicBezTo>
                    <a:cubicBezTo>
                      <a:pt x="11" y="73"/>
                      <a:pt x="9" y="74"/>
                      <a:pt x="8" y="74"/>
                    </a:cubicBezTo>
                    <a:cubicBezTo>
                      <a:pt x="7" y="75"/>
                      <a:pt x="4" y="73"/>
                      <a:pt x="4" y="75"/>
                    </a:cubicBezTo>
                    <a:cubicBezTo>
                      <a:pt x="4" y="77"/>
                      <a:pt x="9" y="80"/>
                      <a:pt x="11" y="82"/>
                    </a:cubicBezTo>
                    <a:cubicBezTo>
                      <a:pt x="12" y="83"/>
                      <a:pt x="13" y="83"/>
                      <a:pt x="15" y="83"/>
                    </a:cubicBezTo>
                    <a:cubicBezTo>
                      <a:pt x="17" y="82"/>
                      <a:pt x="20" y="81"/>
                      <a:pt x="21" y="79"/>
                    </a:cubicBezTo>
                    <a:cubicBezTo>
                      <a:pt x="21" y="79"/>
                      <a:pt x="20" y="78"/>
                      <a:pt x="19" y="78"/>
                    </a:cubicBezTo>
                    <a:cubicBezTo>
                      <a:pt x="19" y="77"/>
                      <a:pt x="20" y="77"/>
                      <a:pt x="20" y="77"/>
                    </a:cubicBezTo>
                    <a:cubicBezTo>
                      <a:pt x="21" y="76"/>
                      <a:pt x="20" y="75"/>
                      <a:pt x="21" y="75"/>
                    </a:cubicBezTo>
                    <a:cubicBezTo>
                      <a:pt x="21" y="75"/>
                      <a:pt x="23" y="75"/>
                      <a:pt x="23" y="75"/>
                    </a:cubicBezTo>
                    <a:cubicBezTo>
                      <a:pt x="23" y="76"/>
                      <a:pt x="21" y="76"/>
                      <a:pt x="22" y="77"/>
                    </a:cubicBezTo>
                    <a:cubicBezTo>
                      <a:pt x="22" y="77"/>
                      <a:pt x="23" y="77"/>
                      <a:pt x="23" y="77"/>
                    </a:cubicBezTo>
                    <a:cubicBezTo>
                      <a:pt x="23" y="78"/>
                      <a:pt x="22" y="78"/>
                      <a:pt x="22" y="78"/>
                    </a:cubicBezTo>
                    <a:cubicBezTo>
                      <a:pt x="21" y="78"/>
                      <a:pt x="23" y="78"/>
                      <a:pt x="23" y="78"/>
                    </a:cubicBezTo>
                    <a:cubicBezTo>
                      <a:pt x="23" y="79"/>
                      <a:pt x="22" y="79"/>
                      <a:pt x="22" y="80"/>
                    </a:cubicBezTo>
                    <a:cubicBezTo>
                      <a:pt x="21" y="80"/>
                      <a:pt x="23" y="81"/>
                      <a:pt x="24" y="82"/>
                    </a:cubicBezTo>
                    <a:cubicBezTo>
                      <a:pt x="25" y="83"/>
                      <a:pt x="23" y="85"/>
                      <a:pt x="22" y="87"/>
                    </a:cubicBezTo>
                    <a:cubicBezTo>
                      <a:pt x="22" y="88"/>
                      <a:pt x="23" y="89"/>
                      <a:pt x="24" y="90"/>
                    </a:cubicBezTo>
                    <a:cubicBezTo>
                      <a:pt x="24" y="92"/>
                      <a:pt x="24" y="93"/>
                      <a:pt x="24" y="95"/>
                    </a:cubicBezTo>
                    <a:cubicBezTo>
                      <a:pt x="24" y="97"/>
                      <a:pt x="23" y="100"/>
                      <a:pt x="23" y="101"/>
                    </a:cubicBezTo>
                    <a:cubicBezTo>
                      <a:pt x="23" y="101"/>
                      <a:pt x="24" y="99"/>
                      <a:pt x="24" y="99"/>
                    </a:cubicBezTo>
                    <a:cubicBezTo>
                      <a:pt x="25" y="100"/>
                      <a:pt x="26" y="106"/>
                      <a:pt x="26" y="107"/>
                    </a:cubicBezTo>
                    <a:cubicBezTo>
                      <a:pt x="27" y="109"/>
                      <a:pt x="29" y="112"/>
                      <a:pt x="30" y="115"/>
                    </a:cubicBezTo>
                    <a:cubicBezTo>
                      <a:pt x="31" y="118"/>
                      <a:pt x="31" y="121"/>
                      <a:pt x="32" y="124"/>
                    </a:cubicBezTo>
                    <a:cubicBezTo>
                      <a:pt x="34" y="128"/>
                      <a:pt x="37" y="131"/>
                      <a:pt x="39" y="134"/>
                    </a:cubicBezTo>
                    <a:cubicBezTo>
                      <a:pt x="40" y="137"/>
                      <a:pt x="40" y="140"/>
                      <a:pt x="41" y="143"/>
                    </a:cubicBezTo>
                    <a:cubicBezTo>
                      <a:pt x="43" y="146"/>
                      <a:pt x="45" y="149"/>
                      <a:pt x="48" y="146"/>
                    </a:cubicBezTo>
                    <a:cubicBezTo>
                      <a:pt x="50" y="145"/>
                      <a:pt x="50" y="144"/>
                      <a:pt x="50" y="143"/>
                    </a:cubicBezTo>
                    <a:cubicBezTo>
                      <a:pt x="50" y="141"/>
                      <a:pt x="52" y="140"/>
                      <a:pt x="53" y="139"/>
                    </a:cubicBezTo>
                    <a:cubicBezTo>
                      <a:pt x="54" y="138"/>
                      <a:pt x="56" y="138"/>
                      <a:pt x="57" y="137"/>
                    </a:cubicBezTo>
                    <a:cubicBezTo>
                      <a:pt x="58" y="136"/>
                      <a:pt x="57" y="133"/>
                      <a:pt x="57" y="132"/>
                    </a:cubicBezTo>
                    <a:cubicBezTo>
                      <a:pt x="56" y="128"/>
                      <a:pt x="61" y="125"/>
                      <a:pt x="60" y="122"/>
                    </a:cubicBezTo>
                    <a:cubicBezTo>
                      <a:pt x="59" y="119"/>
                      <a:pt x="58" y="116"/>
                      <a:pt x="58" y="113"/>
                    </a:cubicBezTo>
                    <a:cubicBezTo>
                      <a:pt x="58" y="109"/>
                      <a:pt x="62" y="108"/>
                      <a:pt x="65" y="107"/>
                    </a:cubicBezTo>
                    <a:cubicBezTo>
                      <a:pt x="66" y="106"/>
                      <a:pt x="69" y="106"/>
                      <a:pt x="69" y="105"/>
                    </a:cubicBezTo>
                    <a:cubicBezTo>
                      <a:pt x="70" y="103"/>
                      <a:pt x="71" y="102"/>
                      <a:pt x="72" y="101"/>
                    </a:cubicBezTo>
                    <a:cubicBezTo>
                      <a:pt x="75" y="98"/>
                      <a:pt x="78" y="95"/>
                      <a:pt x="81" y="93"/>
                    </a:cubicBezTo>
                    <a:cubicBezTo>
                      <a:pt x="82" y="92"/>
                      <a:pt x="83" y="90"/>
                      <a:pt x="84" y="89"/>
                    </a:cubicBezTo>
                    <a:cubicBezTo>
                      <a:pt x="85" y="88"/>
                      <a:pt x="87" y="88"/>
                      <a:pt x="88" y="87"/>
                    </a:cubicBezTo>
                    <a:cubicBezTo>
                      <a:pt x="89" y="86"/>
                      <a:pt x="90" y="85"/>
                      <a:pt x="91" y="84"/>
                    </a:cubicBezTo>
                    <a:cubicBezTo>
                      <a:pt x="92" y="83"/>
                      <a:pt x="90" y="82"/>
                      <a:pt x="90" y="81"/>
                    </a:cubicBezTo>
                    <a:cubicBezTo>
                      <a:pt x="91" y="79"/>
                      <a:pt x="94" y="79"/>
                      <a:pt x="95" y="78"/>
                    </a:cubicBezTo>
                    <a:cubicBezTo>
                      <a:pt x="96" y="78"/>
                      <a:pt x="98" y="75"/>
                      <a:pt x="98" y="74"/>
                    </a:cubicBezTo>
                    <a:cubicBezTo>
                      <a:pt x="98" y="76"/>
                      <a:pt x="96" y="76"/>
                      <a:pt x="97" y="78"/>
                    </a:cubicBezTo>
                    <a:cubicBezTo>
                      <a:pt x="99" y="79"/>
                      <a:pt x="100" y="76"/>
                      <a:pt x="100" y="76"/>
                    </a:cubicBezTo>
                    <a:cubicBezTo>
                      <a:pt x="101" y="77"/>
                      <a:pt x="100" y="78"/>
                      <a:pt x="101" y="78"/>
                    </a:cubicBezTo>
                    <a:cubicBezTo>
                      <a:pt x="102" y="75"/>
                      <a:pt x="101" y="72"/>
                      <a:pt x="99" y="69"/>
                    </a:cubicBezTo>
                    <a:cubicBezTo>
                      <a:pt x="98" y="67"/>
                      <a:pt x="96" y="65"/>
                      <a:pt x="97" y="62"/>
                    </a:cubicBezTo>
                    <a:cubicBezTo>
                      <a:pt x="98" y="59"/>
                      <a:pt x="103" y="61"/>
                      <a:pt x="100" y="58"/>
                    </a:cubicBezTo>
                    <a:cubicBezTo>
                      <a:pt x="99" y="57"/>
                      <a:pt x="97" y="56"/>
                      <a:pt x="98" y="54"/>
                    </a:cubicBezTo>
                    <a:cubicBezTo>
                      <a:pt x="99" y="53"/>
                      <a:pt x="100" y="54"/>
                      <a:pt x="102" y="55"/>
                    </a:cubicBezTo>
                    <a:cubicBezTo>
                      <a:pt x="103" y="56"/>
                      <a:pt x="104" y="55"/>
                      <a:pt x="104" y="57"/>
                    </a:cubicBezTo>
                    <a:cubicBezTo>
                      <a:pt x="104" y="58"/>
                      <a:pt x="104" y="59"/>
                      <a:pt x="106" y="60"/>
                    </a:cubicBezTo>
                    <a:cubicBezTo>
                      <a:pt x="107" y="60"/>
                      <a:pt x="109" y="60"/>
                      <a:pt x="110" y="60"/>
                    </a:cubicBezTo>
                    <a:cubicBezTo>
                      <a:pt x="111" y="60"/>
                      <a:pt x="113" y="61"/>
                      <a:pt x="114" y="60"/>
                    </a:cubicBezTo>
                    <a:cubicBezTo>
                      <a:pt x="119" y="59"/>
                      <a:pt x="115" y="65"/>
                      <a:pt x="113" y="66"/>
                    </a:cubicBezTo>
                    <a:cubicBezTo>
                      <a:pt x="110" y="66"/>
                      <a:pt x="112" y="70"/>
                      <a:pt x="112" y="71"/>
                    </a:cubicBezTo>
                    <a:cubicBezTo>
                      <a:pt x="113" y="71"/>
                      <a:pt x="115" y="67"/>
                      <a:pt x="115" y="68"/>
                    </a:cubicBezTo>
                    <a:cubicBezTo>
                      <a:pt x="115" y="71"/>
                      <a:pt x="117" y="74"/>
                      <a:pt x="117" y="7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2" name="Freeform 702"/>
              <p:cNvSpPr>
                <a:spLocks/>
              </p:cNvSpPr>
              <p:nvPr/>
            </p:nvSpPr>
            <p:spPr bwMode="auto">
              <a:xfrm>
                <a:off x="9525335" y="3708992"/>
                <a:ext cx="159784" cy="383583"/>
              </a:xfrm>
              <a:custGeom>
                <a:avLst/>
                <a:gdLst>
                  <a:gd name="T0" fmla="*/ 37 w 41"/>
                  <a:gd name="T1" fmla="*/ 37 h 98"/>
                  <a:gd name="T2" fmla="*/ 34 w 41"/>
                  <a:gd name="T3" fmla="*/ 35 h 98"/>
                  <a:gd name="T4" fmla="*/ 31 w 41"/>
                  <a:gd name="T5" fmla="*/ 29 h 98"/>
                  <a:gd name="T6" fmla="*/ 32 w 41"/>
                  <a:gd name="T7" fmla="*/ 25 h 98"/>
                  <a:gd name="T8" fmla="*/ 25 w 41"/>
                  <a:gd name="T9" fmla="*/ 22 h 98"/>
                  <a:gd name="T10" fmla="*/ 30 w 41"/>
                  <a:gd name="T11" fmla="*/ 10 h 98"/>
                  <a:gd name="T12" fmla="*/ 28 w 41"/>
                  <a:gd name="T13" fmla="*/ 6 h 98"/>
                  <a:gd name="T14" fmla="*/ 23 w 41"/>
                  <a:gd name="T15" fmla="*/ 2 h 98"/>
                  <a:gd name="T16" fmla="*/ 22 w 41"/>
                  <a:gd name="T17" fmla="*/ 9 h 98"/>
                  <a:gd name="T18" fmla="*/ 18 w 41"/>
                  <a:gd name="T19" fmla="*/ 9 h 98"/>
                  <a:gd name="T20" fmla="*/ 13 w 41"/>
                  <a:gd name="T21" fmla="*/ 15 h 98"/>
                  <a:gd name="T22" fmla="*/ 11 w 41"/>
                  <a:gd name="T23" fmla="*/ 21 h 98"/>
                  <a:gd name="T24" fmla="*/ 6 w 41"/>
                  <a:gd name="T25" fmla="*/ 25 h 98"/>
                  <a:gd name="T26" fmla="*/ 2 w 41"/>
                  <a:gd name="T27" fmla="*/ 35 h 98"/>
                  <a:gd name="T28" fmla="*/ 0 w 41"/>
                  <a:gd name="T29" fmla="*/ 40 h 98"/>
                  <a:gd name="T30" fmla="*/ 4 w 41"/>
                  <a:gd name="T31" fmla="*/ 44 h 98"/>
                  <a:gd name="T32" fmla="*/ 7 w 41"/>
                  <a:gd name="T33" fmla="*/ 52 h 98"/>
                  <a:gd name="T34" fmla="*/ 11 w 41"/>
                  <a:gd name="T35" fmla="*/ 58 h 98"/>
                  <a:gd name="T36" fmla="*/ 11 w 41"/>
                  <a:gd name="T37" fmla="*/ 64 h 98"/>
                  <a:gd name="T38" fmla="*/ 12 w 41"/>
                  <a:gd name="T39" fmla="*/ 66 h 98"/>
                  <a:gd name="T40" fmla="*/ 14 w 41"/>
                  <a:gd name="T41" fmla="*/ 66 h 98"/>
                  <a:gd name="T42" fmla="*/ 17 w 41"/>
                  <a:gd name="T43" fmla="*/ 65 h 98"/>
                  <a:gd name="T44" fmla="*/ 22 w 41"/>
                  <a:gd name="T45" fmla="*/ 64 h 98"/>
                  <a:gd name="T46" fmla="*/ 25 w 41"/>
                  <a:gd name="T47" fmla="*/ 72 h 98"/>
                  <a:gd name="T48" fmla="*/ 29 w 41"/>
                  <a:gd name="T49" fmla="*/ 80 h 98"/>
                  <a:gd name="T50" fmla="*/ 30 w 41"/>
                  <a:gd name="T51" fmla="*/ 85 h 98"/>
                  <a:gd name="T52" fmla="*/ 29 w 41"/>
                  <a:gd name="T53" fmla="*/ 88 h 98"/>
                  <a:gd name="T54" fmla="*/ 29 w 41"/>
                  <a:gd name="T55" fmla="*/ 98 h 98"/>
                  <a:gd name="T56" fmla="*/ 34 w 41"/>
                  <a:gd name="T57" fmla="*/ 85 h 98"/>
                  <a:gd name="T58" fmla="*/ 28 w 41"/>
                  <a:gd name="T59" fmla="*/ 71 h 98"/>
                  <a:gd name="T60" fmla="*/ 30 w 41"/>
                  <a:gd name="T61" fmla="*/ 65 h 98"/>
                  <a:gd name="T62" fmla="*/ 26 w 41"/>
                  <a:gd name="T63" fmla="*/ 49 h 98"/>
                  <a:gd name="T64" fmla="*/ 34 w 41"/>
                  <a:gd name="T65" fmla="*/ 44 h 98"/>
                  <a:gd name="T66" fmla="*/ 41 w 41"/>
                  <a:gd name="T67" fmla="*/ 3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 h="98">
                    <a:moveTo>
                      <a:pt x="39" y="38"/>
                    </a:moveTo>
                    <a:cubicBezTo>
                      <a:pt x="38" y="38"/>
                      <a:pt x="37" y="39"/>
                      <a:pt x="37" y="37"/>
                    </a:cubicBezTo>
                    <a:cubicBezTo>
                      <a:pt x="37" y="37"/>
                      <a:pt x="37" y="36"/>
                      <a:pt x="37" y="36"/>
                    </a:cubicBezTo>
                    <a:cubicBezTo>
                      <a:pt x="37" y="35"/>
                      <a:pt x="34" y="35"/>
                      <a:pt x="34" y="35"/>
                    </a:cubicBezTo>
                    <a:cubicBezTo>
                      <a:pt x="33" y="34"/>
                      <a:pt x="34" y="32"/>
                      <a:pt x="34" y="31"/>
                    </a:cubicBezTo>
                    <a:cubicBezTo>
                      <a:pt x="35" y="29"/>
                      <a:pt x="32" y="30"/>
                      <a:pt x="31" y="29"/>
                    </a:cubicBezTo>
                    <a:cubicBezTo>
                      <a:pt x="31" y="28"/>
                      <a:pt x="30" y="28"/>
                      <a:pt x="30" y="27"/>
                    </a:cubicBezTo>
                    <a:cubicBezTo>
                      <a:pt x="30" y="26"/>
                      <a:pt x="32" y="25"/>
                      <a:pt x="32" y="25"/>
                    </a:cubicBezTo>
                    <a:cubicBezTo>
                      <a:pt x="31" y="23"/>
                      <a:pt x="25" y="26"/>
                      <a:pt x="24" y="25"/>
                    </a:cubicBezTo>
                    <a:cubicBezTo>
                      <a:pt x="24" y="25"/>
                      <a:pt x="25" y="23"/>
                      <a:pt x="25" y="22"/>
                    </a:cubicBezTo>
                    <a:cubicBezTo>
                      <a:pt x="24" y="21"/>
                      <a:pt x="27" y="19"/>
                      <a:pt x="27" y="18"/>
                    </a:cubicBezTo>
                    <a:cubicBezTo>
                      <a:pt x="29" y="15"/>
                      <a:pt x="31" y="13"/>
                      <a:pt x="30" y="10"/>
                    </a:cubicBezTo>
                    <a:cubicBezTo>
                      <a:pt x="30" y="9"/>
                      <a:pt x="31" y="8"/>
                      <a:pt x="31" y="7"/>
                    </a:cubicBezTo>
                    <a:cubicBezTo>
                      <a:pt x="31" y="5"/>
                      <a:pt x="29" y="7"/>
                      <a:pt x="28" y="6"/>
                    </a:cubicBezTo>
                    <a:cubicBezTo>
                      <a:pt x="28" y="4"/>
                      <a:pt x="27" y="3"/>
                      <a:pt x="27" y="2"/>
                    </a:cubicBezTo>
                    <a:cubicBezTo>
                      <a:pt x="25" y="0"/>
                      <a:pt x="25" y="3"/>
                      <a:pt x="23" y="2"/>
                    </a:cubicBezTo>
                    <a:cubicBezTo>
                      <a:pt x="24" y="4"/>
                      <a:pt x="22" y="4"/>
                      <a:pt x="22" y="5"/>
                    </a:cubicBezTo>
                    <a:cubicBezTo>
                      <a:pt x="22" y="5"/>
                      <a:pt x="22" y="9"/>
                      <a:pt x="22" y="9"/>
                    </a:cubicBezTo>
                    <a:cubicBezTo>
                      <a:pt x="21" y="9"/>
                      <a:pt x="21" y="7"/>
                      <a:pt x="21" y="7"/>
                    </a:cubicBezTo>
                    <a:cubicBezTo>
                      <a:pt x="19" y="7"/>
                      <a:pt x="18" y="8"/>
                      <a:pt x="18" y="9"/>
                    </a:cubicBezTo>
                    <a:cubicBezTo>
                      <a:pt x="17" y="10"/>
                      <a:pt x="15" y="10"/>
                      <a:pt x="14" y="11"/>
                    </a:cubicBezTo>
                    <a:cubicBezTo>
                      <a:pt x="13" y="12"/>
                      <a:pt x="14" y="14"/>
                      <a:pt x="13" y="15"/>
                    </a:cubicBezTo>
                    <a:cubicBezTo>
                      <a:pt x="13" y="16"/>
                      <a:pt x="12" y="17"/>
                      <a:pt x="11" y="18"/>
                    </a:cubicBezTo>
                    <a:cubicBezTo>
                      <a:pt x="11" y="19"/>
                      <a:pt x="11" y="20"/>
                      <a:pt x="11" y="21"/>
                    </a:cubicBezTo>
                    <a:cubicBezTo>
                      <a:pt x="11" y="23"/>
                      <a:pt x="10" y="25"/>
                      <a:pt x="9" y="25"/>
                    </a:cubicBezTo>
                    <a:cubicBezTo>
                      <a:pt x="8" y="25"/>
                      <a:pt x="7" y="25"/>
                      <a:pt x="6" y="25"/>
                    </a:cubicBezTo>
                    <a:cubicBezTo>
                      <a:pt x="5" y="27"/>
                      <a:pt x="6" y="35"/>
                      <a:pt x="4" y="35"/>
                    </a:cubicBezTo>
                    <a:cubicBezTo>
                      <a:pt x="4" y="35"/>
                      <a:pt x="2" y="35"/>
                      <a:pt x="2" y="35"/>
                    </a:cubicBezTo>
                    <a:cubicBezTo>
                      <a:pt x="2" y="36"/>
                      <a:pt x="2" y="37"/>
                      <a:pt x="2" y="37"/>
                    </a:cubicBezTo>
                    <a:cubicBezTo>
                      <a:pt x="2" y="38"/>
                      <a:pt x="1" y="39"/>
                      <a:pt x="0" y="40"/>
                    </a:cubicBezTo>
                    <a:cubicBezTo>
                      <a:pt x="0" y="41"/>
                      <a:pt x="4" y="46"/>
                      <a:pt x="5" y="47"/>
                    </a:cubicBezTo>
                    <a:cubicBezTo>
                      <a:pt x="5" y="47"/>
                      <a:pt x="4" y="44"/>
                      <a:pt x="4" y="44"/>
                    </a:cubicBezTo>
                    <a:cubicBezTo>
                      <a:pt x="4" y="44"/>
                      <a:pt x="7" y="48"/>
                      <a:pt x="7" y="48"/>
                    </a:cubicBezTo>
                    <a:cubicBezTo>
                      <a:pt x="8" y="50"/>
                      <a:pt x="6" y="50"/>
                      <a:pt x="7" y="52"/>
                    </a:cubicBezTo>
                    <a:cubicBezTo>
                      <a:pt x="6" y="51"/>
                      <a:pt x="8" y="51"/>
                      <a:pt x="9" y="52"/>
                    </a:cubicBezTo>
                    <a:cubicBezTo>
                      <a:pt x="10" y="54"/>
                      <a:pt x="11" y="56"/>
                      <a:pt x="11" y="58"/>
                    </a:cubicBezTo>
                    <a:cubicBezTo>
                      <a:pt x="11" y="58"/>
                      <a:pt x="10" y="67"/>
                      <a:pt x="10" y="67"/>
                    </a:cubicBezTo>
                    <a:cubicBezTo>
                      <a:pt x="11" y="67"/>
                      <a:pt x="11" y="64"/>
                      <a:pt x="11" y="64"/>
                    </a:cubicBezTo>
                    <a:cubicBezTo>
                      <a:pt x="11" y="64"/>
                      <a:pt x="11" y="67"/>
                      <a:pt x="11" y="67"/>
                    </a:cubicBezTo>
                    <a:cubicBezTo>
                      <a:pt x="11" y="67"/>
                      <a:pt x="12" y="66"/>
                      <a:pt x="12" y="66"/>
                    </a:cubicBezTo>
                    <a:cubicBezTo>
                      <a:pt x="12" y="66"/>
                      <a:pt x="12" y="68"/>
                      <a:pt x="12" y="68"/>
                    </a:cubicBezTo>
                    <a:cubicBezTo>
                      <a:pt x="13" y="68"/>
                      <a:pt x="13" y="66"/>
                      <a:pt x="14" y="66"/>
                    </a:cubicBezTo>
                    <a:cubicBezTo>
                      <a:pt x="14" y="66"/>
                      <a:pt x="14" y="67"/>
                      <a:pt x="14" y="67"/>
                    </a:cubicBezTo>
                    <a:cubicBezTo>
                      <a:pt x="14" y="67"/>
                      <a:pt x="17" y="66"/>
                      <a:pt x="17" y="65"/>
                    </a:cubicBezTo>
                    <a:cubicBezTo>
                      <a:pt x="18" y="65"/>
                      <a:pt x="23" y="62"/>
                      <a:pt x="21" y="61"/>
                    </a:cubicBezTo>
                    <a:cubicBezTo>
                      <a:pt x="22" y="61"/>
                      <a:pt x="21" y="63"/>
                      <a:pt x="22" y="64"/>
                    </a:cubicBezTo>
                    <a:cubicBezTo>
                      <a:pt x="23" y="64"/>
                      <a:pt x="24" y="64"/>
                      <a:pt x="24" y="65"/>
                    </a:cubicBezTo>
                    <a:cubicBezTo>
                      <a:pt x="25" y="67"/>
                      <a:pt x="25" y="70"/>
                      <a:pt x="25" y="72"/>
                    </a:cubicBezTo>
                    <a:cubicBezTo>
                      <a:pt x="26" y="75"/>
                      <a:pt x="26" y="77"/>
                      <a:pt x="28" y="79"/>
                    </a:cubicBezTo>
                    <a:cubicBezTo>
                      <a:pt x="28" y="79"/>
                      <a:pt x="29" y="80"/>
                      <a:pt x="29" y="80"/>
                    </a:cubicBezTo>
                    <a:cubicBezTo>
                      <a:pt x="29" y="82"/>
                      <a:pt x="30" y="82"/>
                      <a:pt x="30" y="82"/>
                    </a:cubicBezTo>
                    <a:cubicBezTo>
                      <a:pt x="31" y="83"/>
                      <a:pt x="29" y="85"/>
                      <a:pt x="30" y="85"/>
                    </a:cubicBezTo>
                    <a:cubicBezTo>
                      <a:pt x="30" y="85"/>
                      <a:pt x="30" y="85"/>
                      <a:pt x="31" y="85"/>
                    </a:cubicBezTo>
                    <a:cubicBezTo>
                      <a:pt x="31" y="86"/>
                      <a:pt x="29" y="87"/>
                      <a:pt x="29" y="88"/>
                    </a:cubicBezTo>
                    <a:cubicBezTo>
                      <a:pt x="29" y="90"/>
                      <a:pt x="30" y="88"/>
                      <a:pt x="31" y="89"/>
                    </a:cubicBezTo>
                    <a:cubicBezTo>
                      <a:pt x="31" y="89"/>
                      <a:pt x="29" y="97"/>
                      <a:pt x="29" y="98"/>
                    </a:cubicBezTo>
                    <a:cubicBezTo>
                      <a:pt x="31" y="96"/>
                      <a:pt x="32" y="92"/>
                      <a:pt x="33" y="90"/>
                    </a:cubicBezTo>
                    <a:cubicBezTo>
                      <a:pt x="34" y="88"/>
                      <a:pt x="35" y="87"/>
                      <a:pt x="34" y="85"/>
                    </a:cubicBezTo>
                    <a:cubicBezTo>
                      <a:pt x="33" y="83"/>
                      <a:pt x="33" y="82"/>
                      <a:pt x="33" y="80"/>
                    </a:cubicBezTo>
                    <a:cubicBezTo>
                      <a:pt x="32" y="78"/>
                      <a:pt x="27" y="74"/>
                      <a:pt x="28" y="71"/>
                    </a:cubicBezTo>
                    <a:cubicBezTo>
                      <a:pt x="28" y="71"/>
                      <a:pt x="30" y="70"/>
                      <a:pt x="30" y="69"/>
                    </a:cubicBezTo>
                    <a:cubicBezTo>
                      <a:pt x="29" y="67"/>
                      <a:pt x="30" y="67"/>
                      <a:pt x="30" y="65"/>
                    </a:cubicBezTo>
                    <a:cubicBezTo>
                      <a:pt x="31" y="62"/>
                      <a:pt x="27" y="60"/>
                      <a:pt x="26" y="58"/>
                    </a:cubicBezTo>
                    <a:cubicBezTo>
                      <a:pt x="23" y="56"/>
                      <a:pt x="25" y="52"/>
                      <a:pt x="26" y="49"/>
                    </a:cubicBezTo>
                    <a:cubicBezTo>
                      <a:pt x="26" y="47"/>
                      <a:pt x="27" y="47"/>
                      <a:pt x="29" y="47"/>
                    </a:cubicBezTo>
                    <a:cubicBezTo>
                      <a:pt x="31" y="47"/>
                      <a:pt x="33" y="45"/>
                      <a:pt x="34" y="44"/>
                    </a:cubicBezTo>
                    <a:cubicBezTo>
                      <a:pt x="36" y="43"/>
                      <a:pt x="37" y="44"/>
                      <a:pt x="39" y="42"/>
                    </a:cubicBezTo>
                    <a:cubicBezTo>
                      <a:pt x="40" y="40"/>
                      <a:pt x="41" y="39"/>
                      <a:pt x="41" y="38"/>
                    </a:cubicBezTo>
                    <a:cubicBezTo>
                      <a:pt x="41" y="38"/>
                      <a:pt x="40" y="38"/>
                      <a:pt x="39" y="3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3" name="Freeform 703"/>
              <p:cNvSpPr>
                <a:spLocks/>
              </p:cNvSpPr>
              <p:nvPr/>
            </p:nvSpPr>
            <p:spPr bwMode="auto">
              <a:xfrm>
                <a:off x="9450769" y="3755607"/>
                <a:ext cx="89214" cy="109215"/>
              </a:xfrm>
              <a:custGeom>
                <a:avLst/>
                <a:gdLst>
                  <a:gd name="T0" fmla="*/ 21 w 23"/>
                  <a:gd name="T1" fmla="*/ 26 h 28"/>
                  <a:gd name="T2" fmla="*/ 20 w 23"/>
                  <a:gd name="T3" fmla="*/ 17 h 28"/>
                  <a:gd name="T4" fmla="*/ 18 w 23"/>
                  <a:gd name="T5" fmla="*/ 16 h 28"/>
                  <a:gd name="T6" fmla="*/ 16 w 23"/>
                  <a:gd name="T7" fmla="*/ 18 h 28"/>
                  <a:gd name="T8" fmla="*/ 17 w 23"/>
                  <a:gd name="T9" fmla="*/ 13 h 28"/>
                  <a:gd name="T10" fmla="*/ 18 w 23"/>
                  <a:gd name="T11" fmla="*/ 7 h 28"/>
                  <a:gd name="T12" fmla="*/ 14 w 23"/>
                  <a:gd name="T13" fmla="*/ 7 h 28"/>
                  <a:gd name="T14" fmla="*/ 10 w 23"/>
                  <a:gd name="T15" fmla="*/ 7 h 28"/>
                  <a:gd name="T16" fmla="*/ 8 w 23"/>
                  <a:gd name="T17" fmla="*/ 4 h 28"/>
                  <a:gd name="T18" fmla="*/ 6 w 23"/>
                  <a:gd name="T19" fmla="*/ 2 h 28"/>
                  <a:gd name="T20" fmla="*/ 2 w 23"/>
                  <a:gd name="T21" fmla="*/ 1 h 28"/>
                  <a:gd name="T22" fmla="*/ 4 w 23"/>
                  <a:gd name="T23" fmla="*/ 5 h 28"/>
                  <a:gd name="T24" fmla="*/ 1 w 23"/>
                  <a:gd name="T25" fmla="*/ 9 h 28"/>
                  <a:gd name="T26" fmla="*/ 3 w 23"/>
                  <a:gd name="T27" fmla="*/ 16 h 28"/>
                  <a:gd name="T28" fmla="*/ 5 w 23"/>
                  <a:gd name="T29" fmla="*/ 25 h 28"/>
                  <a:gd name="T30" fmla="*/ 6 w 23"/>
                  <a:gd name="T31" fmla="*/ 22 h 28"/>
                  <a:gd name="T32" fmla="*/ 7 w 23"/>
                  <a:gd name="T33" fmla="*/ 24 h 28"/>
                  <a:gd name="T34" fmla="*/ 7 w 23"/>
                  <a:gd name="T35" fmla="*/ 23 h 28"/>
                  <a:gd name="T36" fmla="*/ 8 w 23"/>
                  <a:gd name="T37" fmla="*/ 21 h 28"/>
                  <a:gd name="T38" fmla="*/ 13 w 23"/>
                  <a:gd name="T39" fmla="*/ 22 h 28"/>
                  <a:gd name="T40" fmla="*/ 11 w 23"/>
                  <a:gd name="T41" fmla="*/ 16 h 28"/>
                  <a:gd name="T42" fmla="*/ 13 w 23"/>
                  <a:gd name="T43" fmla="*/ 19 h 28"/>
                  <a:gd name="T44" fmla="*/ 17 w 23"/>
                  <a:gd name="T45" fmla="*/ 20 h 28"/>
                  <a:gd name="T46" fmla="*/ 18 w 23"/>
                  <a:gd name="T47" fmla="*/ 22 h 28"/>
                  <a:gd name="T48" fmla="*/ 19 w 23"/>
                  <a:gd name="T49" fmla="*/ 28 h 28"/>
                  <a:gd name="T50" fmla="*/ 21 w 23"/>
                  <a:gd name="T51" fmla="*/ 26 h 28"/>
                  <a:gd name="T52" fmla="*/ 21 w 23"/>
                  <a:gd name="T53"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28">
                    <a:moveTo>
                      <a:pt x="21" y="26"/>
                    </a:moveTo>
                    <a:cubicBezTo>
                      <a:pt x="22" y="24"/>
                      <a:pt x="20" y="19"/>
                      <a:pt x="20" y="17"/>
                    </a:cubicBezTo>
                    <a:cubicBezTo>
                      <a:pt x="20" y="17"/>
                      <a:pt x="19" y="13"/>
                      <a:pt x="18" y="16"/>
                    </a:cubicBezTo>
                    <a:cubicBezTo>
                      <a:pt x="18" y="16"/>
                      <a:pt x="17" y="17"/>
                      <a:pt x="16" y="18"/>
                    </a:cubicBezTo>
                    <a:cubicBezTo>
                      <a:pt x="16" y="17"/>
                      <a:pt x="14" y="13"/>
                      <a:pt x="17" y="13"/>
                    </a:cubicBezTo>
                    <a:cubicBezTo>
                      <a:pt x="19" y="12"/>
                      <a:pt x="23" y="6"/>
                      <a:pt x="18" y="7"/>
                    </a:cubicBezTo>
                    <a:cubicBezTo>
                      <a:pt x="17" y="8"/>
                      <a:pt x="15" y="7"/>
                      <a:pt x="14" y="7"/>
                    </a:cubicBezTo>
                    <a:cubicBezTo>
                      <a:pt x="13" y="7"/>
                      <a:pt x="11" y="7"/>
                      <a:pt x="10" y="7"/>
                    </a:cubicBezTo>
                    <a:cubicBezTo>
                      <a:pt x="8" y="6"/>
                      <a:pt x="8" y="5"/>
                      <a:pt x="8" y="4"/>
                    </a:cubicBezTo>
                    <a:cubicBezTo>
                      <a:pt x="8" y="2"/>
                      <a:pt x="7" y="3"/>
                      <a:pt x="6" y="2"/>
                    </a:cubicBezTo>
                    <a:cubicBezTo>
                      <a:pt x="4" y="1"/>
                      <a:pt x="3" y="0"/>
                      <a:pt x="2" y="1"/>
                    </a:cubicBezTo>
                    <a:cubicBezTo>
                      <a:pt x="1" y="3"/>
                      <a:pt x="3" y="4"/>
                      <a:pt x="4" y="5"/>
                    </a:cubicBezTo>
                    <a:cubicBezTo>
                      <a:pt x="7" y="8"/>
                      <a:pt x="2" y="6"/>
                      <a:pt x="1" y="9"/>
                    </a:cubicBezTo>
                    <a:cubicBezTo>
                      <a:pt x="0" y="12"/>
                      <a:pt x="2" y="14"/>
                      <a:pt x="3" y="16"/>
                    </a:cubicBezTo>
                    <a:cubicBezTo>
                      <a:pt x="5" y="19"/>
                      <a:pt x="6" y="22"/>
                      <a:pt x="5" y="25"/>
                    </a:cubicBezTo>
                    <a:cubicBezTo>
                      <a:pt x="6" y="26"/>
                      <a:pt x="6" y="23"/>
                      <a:pt x="6" y="22"/>
                    </a:cubicBezTo>
                    <a:cubicBezTo>
                      <a:pt x="6" y="23"/>
                      <a:pt x="6" y="24"/>
                      <a:pt x="7" y="24"/>
                    </a:cubicBezTo>
                    <a:cubicBezTo>
                      <a:pt x="7" y="24"/>
                      <a:pt x="7" y="23"/>
                      <a:pt x="7" y="23"/>
                    </a:cubicBezTo>
                    <a:cubicBezTo>
                      <a:pt x="8" y="26"/>
                      <a:pt x="8" y="23"/>
                      <a:pt x="8" y="21"/>
                    </a:cubicBezTo>
                    <a:cubicBezTo>
                      <a:pt x="8" y="22"/>
                      <a:pt x="12" y="25"/>
                      <a:pt x="13" y="22"/>
                    </a:cubicBezTo>
                    <a:cubicBezTo>
                      <a:pt x="13" y="21"/>
                      <a:pt x="12" y="16"/>
                      <a:pt x="11" y="16"/>
                    </a:cubicBezTo>
                    <a:cubicBezTo>
                      <a:pt x="12" y="16"/>
                      <a:pt x="13" y="18"/>
                      <a:pt x="13" y="19"/>
                    </a:cubicBezTo>
                    <a:cubicBezTo>
                      <a:pt x="14" y="20"/>
                      <a:pt x="17" y="18"/>
                      <a:pt x="17" y="20"/>
                    </a:cubicBezTo>
                    <a:cubicBezTo>
                      <a:pt x="17" y="21"/>
                      <a:pt x="18" y="20"/>
                      <a:pt x="18" y="22"/>
                    </a:cubicBezTo>
                    <a:cubicBezTo>
                      <a:pt x="18" y="24"/>
                      <a:pt x="18" y="26"/>
                      <a:pt x="19" y="28"/>
                    </a:cubicBezTo>
                    <a:cubicBezTo>
                      <a:pt x="20" y="27"/>
                      <a:pt x="20" y="27"/>
                      <a:pt x="21" y="26"/>
                    </a:cubicBezTo>
                    <a:cubicBezTo>
                      <a:pt x="22" y="25"/>
                      <a:pt x="20" y="27"/>
                      <a:pt x="21" y="2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4" name="Freeform 704"/>
              <p:cNvSpPr>
                <a:spLocks/>
              </p:cNvSpPr>
              <p:nvPr/>
            </p:nvSpPr>
            <p:spPr bwMode="auto">
              <a:xfrm>
                <a:off x="9618542" y="3876809"/>
                <a:ext cx="163779" cy="301006"/>
              </a:xfrm>
              <a:custGeom>
                <a:avLst/>
                <a:gdLst>
                  <a:gd name="T0" fmla="*/ 40 w 42"/>
                  <a:gd name="T1" fmla="*/ 30 h 77"/>
                  <a:gd name="T2" fmla="*/ 41 w 42"/>
                  <a:gd name="T3" fmla="*/ 27 h 77"/>
                  <a:gd name="T4" fmla="*/ 39 w 42"/>
                  <a:gd name="T5" fmla="*/ 24 h 77"/>
                  <a:gd name="T6" fmla="*/ 36 w 42"/>
                  <a:gd name="T7" fmla="*/ 20 h 77"/>
                  <a:gd name="T8" fmla="*/ 35 w 42"/>
                  <a:gd name="T9" fmla="*/ 15 h 77"/>
                  <a:gd name="T10" fmla="*/ 30 w 42"/>
                  <a:gd name="T11" fmla="*/ 12 h 77"/>
                  <a:gd name="T12" fmla="*/ 25 w 42"/>
                  <a:gd name="T13" fmla="*/ 14 h 77"/>
                  <a:gd name="T14" fmla="*/ 21 w 42"/>
                  <a:gd name="T15" fmla="*/ 14 h 77"/>
                  <a:gd name="T16" fmla="*/ 17 w 42"/>
                  <a:gd name="T17" fmla="*/ 16 h 77"/>
                  <a:gd name="T18" fmla="*/ 19 w 42"/>
                  <a:gd name="T19" fmla="*/ 12 h 77"/>
                  <a:gd name="T20" fmla="*/ 19 w 42"/>
                  <a:gd name="T21" fmla="*/ 9 h 77"/>
                  <a:gd name="T22" fmla="*/ 18 w 42"/>
                  <a:gd name="T23" fmla="*/ 5 h 77"/>
                  <a:gd name="T24" fmla="*/ 15 w 42"/>
                  <a:gd name="T25" fmla="*/ 4 h 77"/>
                  <a:gd name="T26" fmla="*/ 9 w 42"/>
                  <a:gd name="T27" fmla="*/ 1 h 77"/>
                  <a:gd name="T28" fmla="*/ 4 w 42"/>
                  <a:gd name="T29" fmla="*/ 4 h 77"/>
                  <a:gd name="T30" fmla="*/ 1 w 42"/>
                  <a:gd name="T31" fmla="*/ 8 h 77"/>
                  <a:gd name="T32" fmla="*/ 0 w 42"/>
                  <a:gd name="T33" fmla="*/ 13 h 77"/>
                  <a:gd name="T34" fmla="*/ 3 w 42"/>
                  <a:gd name="T35" fmla="*/ 16 h 77"/>
                  <a:gd name="T36" fmla="*/ 6 w 42"/>
                  <a:gd name="T37" fmla="*/ 20 h 77"/>
                  <a:gd name="T38" fmla="*/ 5 w 42"/>
                  <a:gd name="T39" fmla="*/ 24 h 77"/>
                  <a:gd name="T40" fmla="*/ 5 w 42"/>
                  <a:gd name="T41" fmla="*/ 27 h 77"/>
                  <a:gd name="T42" fmla="*/ 4 w 42"/>
                  <a:gd name="T43" fmla="*/ 28 h 77"/>
                  <a:gd name="T44" fmla="*/ 6 w 42"/>
                  <a:gd name="T45" fmla="*/ 33 h 77"/>
                  <a:gd name="T46" fmla="*/ 9 w 42"/>
                  <a:gd name="T47" fmla="*/ 37 h 77"/>
                  <a:gd name="T48" fmla="*/ 10 w 42"/>
                  <a:gd name="T49" fmla="*/ 42 h 77"/>
                  <a:gd name="T50" fmla="*/ 6 w 42"/>
                  <a:gd name="T51" fmla="*/ 52 h 77"/>
                  <a:gd name="T52" fmla="*/ 5 w 42"/>
                  <a:gd name="T53" fmla="*/ 55 h 77"/>
                  <a:gd name="T54" fmla="*/ 4 w 42"/>
                  <a:gd name="T55" fmla="*/ 58 h 77"/>
                  <a:gd name="T56" fmla="*/ 5 w 42"/>
                  <a:gd name="T57" fmla="*/ 62 h 77"/>
                  <a:gd name="T58" fmla="*/ 11 w 42"/>
                  <a:gd name="T59" fmla="*/ 69 h 77"/>
                  <a:gd name="T60" fmla="*/ 13 w 42"/>
                  <a:gd name="T61" fmla="*/ 72 h 77"/>
                  <a:gd name="T62" fmla="*/ 16 w 42"/>
                  <a:gd name="T63" fmla="*/ 72 h 77"/>
                  <a:gd name="T64" fmla="*/ 18 w 42"/>
                  <a:gd name="T65" fmla="*/ 74 h 77"/>
                  <a:gd name="T66" fmla="*/ 19 w 42"/>
                  <a:gd name="T67" fmla="*/ 76 h 77"/>
                  <a:gd name="T68" fmla="*/ 21 w 42"/>
                  <a:gd name="T69" fmla="*/ 76 h 77"/>
                  <a:gd name="T70" fmla="*/ 23 w 42"/>
                  <a:gd name="T71" fmla="*/ 74 h 77"/>
                  <a:gd name="T72" fmla="*/ 16 w 42"/>
                  <a:gd name="T73" fmla="*/ 69 h 77"/>
                  <a:gd name="T74" fmla="*/ 13 w 42"/>
                  <a:gd name="T75" fmla="*/ 67 h 77"/>
                  <a:gd name="T76" fmla="*/ 15 w 42"/>
                  <a:gd name="T77" fmla="*/ 67 h 77"/>
                  <a:gd name="T78" fmla="*/ 12 w 42"/>
                  <a:gd name="T79" fmla="*/ 60 h 77"/>
                  <a:gd name="T80" fmla="*/ 11 w 42"/>
                  <a:gd name="T81" fmla="*/ 58 h 77"/>
                  <a:gd name="T82" fmla="*/ 9 w 42"/>
                  <a:gd name="T83" fmla="*/ 56 h 77"/>
                  <a:gd name="T84" fmla="*/ 11 w 42"/>
                  <a:gd name="T85" fmla="*/ 48 h 77"/>
                  <a:gd name="T86" fmla="*/ 13 w 42"/>
                  <a:gd name="T87" fmla="*/ 43 h 77"/>
                  <a:gd name="T88" fmla="*/ 14 w 42"/>
                  <a:gd name="T89" fmla="*/ 36 h 77"/>
                  <a:gd name="T90" fmla="*/ 17 w 42"/>
                  <a:gd name="T91" fmla="*/ 40 h 77"/>
                  <a:gd name="T92" fmla="*/ 22 w 42"/>
                  <a:gd name="T93" fmla="*/ 41 h 77"/>
                  <a:gd name="T94" fmla="*/ 27 w 42"/>
                  <a:gd name="T95" fmla="*/ 44 h 77"/>
                  <a:gd name="T96" fmla="*/ 24 w 42"/>
                  <a:gd name="T97" fmla="*/ 38 h 77"/>
                  <a:gd name="T98" fmla="*/ 28 w 42"/>
                  <a:gd name="T99" fmla="*/ 33 h 77"/>
                  <a:gd name="T100" fmla="*/ 34 w 42"/>
                  <a:gd name="T101" fmla="*/ 32 h 77"/>
                  <a:gd name="T102" fmla="*/ 38 w 42"/>
                  <a:gd name="T103" fmla="*/ 33 h 77"/>
                  <a:gd name="T104" fmla="*/ 40 w 42"/>
                  <a:gd name="T105" fmla="*/ 30 h 77"/>
                  <a:gd name="T106" fmla="*/ 40 w 42"/>
                  <a:gd name="T107" fmla="*/ 3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77">
                    <a:moveTo>
                      <a:pt x="40" y="30"/>
                    </a:moveTo>
                    <a:cubicBezTo>
                      <a:pt x="41" y="30"/>
                      <a:pt x="40" y="28"/>
                      <a:pt x="41" y="27"/>
                    </a:cubicBezTo>
                    <a:cubicBezTo>
                      <a:pt x="42" y="26"/>
                      <a:pt x="40" y="24"/>
                      <a:pt x="39" y="24"/>
                    </a:cubicBezTo>
                    <a:cubicBezTo>
                      <a:pt x="38" y="23"/>
                      <a:pt x="36" y="22"/>
                      <a:pt x="36" y="20"/>
                    </a:cubicBezTo>
                    <a:cubicBezTo>
                      <a:pt x="36" y="18"/>
                      <a:pt x="37" y="17"/>
                      <a:pt x="35" y="15"/>
                    </a:cubicBezTo>
                    <a:cubicBezTo>
                      <a:pt x="34" y="14"/>
                      <a:pt x="32" y="12"/>
                      <a:pt x="30" y="12"/>
                    </a:cubicBezTo>
                    <a:cubicBezTo>
                      <a:pt x="28" y="12"/>
                      <a:pt x="27" y="14"/>
                      <a:pt x="25" y="14"/>
                    </a:cubicBezTo>
                    <a:cubicBezTo>
                      <a:pt x="23" y="13"/>
                      <a:pt x="23" y="13"/>
                      <a:pt x="21" y="14"/>
                    </a:cubicBezTo>
                    <a:cubicBezTo>
                      <a:pt x="21" y="14"/>
                      <a:pt x="18" y="17"/>
                      <a:pt x="17" y="16"/>
                    </a:cubicBezTo>
                    <a:cubicBezTo>
                      <a:pt x="17" y="15"/>
                      <a:pt x="20" y="13"/>
                      <a:pt x="19" y="12"/>
                    </a:cubicBezTo>
                    <a:cubicBezTo>
                      <a:pt x="17" y="11"/>
                      <a:pt x="19" y="10"/>
                      <a:pt x="19" y="9"/>
                    </a:cubicBezTo>
                    <a:cubicBezTo>
                      <a:pt x="19" y="8"/>
                      <a:pt x="19" y="5"/>
                      <a:pt x="18" y="5"/>
                    </a:cubicBezTo>
                    <a:cubicBezTo>
                      <a:pt x="16" y="6"/>
                      <a:pt x="14" y="6"/>
                      <a:pt x="15" y="4"/>
                    </a:cubicBezTo>
                    <a:cubicBezTo>
                      <a:pt x="16" y="0"/>
                      <a:pt x="11" y="0"/>
                      <a:pt x="9" y="1"/>
                    </a:cubicBezTo>
                    <a:cubicBezTo>
                      <a:pt x="8" y="3"/>
                      <a:pt x="6" y="4"/>
                      <a:pt x="4" y="4"/>
                    </a:cubicBezTo>
                    <a:cubicBezTo>
                      <a:pt x="2" y="4"/>
                      <a:pt x="1" y="7"/>
                      <a:pt x="1" y="8"/>
                    </a:cubicBezTo>
                    <a:cubicBezTo>
                      <a:pt x="1" y="10"/>
                      <a:pt x="0" y="11"/>
                      <a:pt x="0" y="13"/>
                    </a:cubicBezTo>
                    <a:cubicBezTo>
                      <a:pt x="0" y="15"/>
                      <a:pt x="1" y="15"/>
                      <a:pt x="3" y="16"/>
                    </a:cubicBezTo>
                    <a:cubicBezTo>
                      <a:pt x="4" y="18"/>
                      <a:pt x="5" y="19"/>
                      <a:pt x="6" y="20"/>
                    </a:cubicBezTo>
                    <a:cubicBezTo>
                      <a:pt x="7" y="22"/>
                      <a:pt x="5" y="23"/>
                      <a:pt x="5" y="24"/>
                    </a:cubicBezTo>
                    <a:cubicBezTo>
                      <a:pt x="5" y="25"/>
                      <a:pt x="6" y="26"/>
                      <a:pt x="5" y="27"/>
                    </a:cubicBezTo>
                    <a:cubicBezTo>
                      <a:pt x="5" y="27"/>
                      <a:pt x="4" y="27"/>
                      <a:pt x="4" y="28"/>
                    </a:cubicBezTo>
                    <a:cubicBezTo>
                      <a:pt x="3" y="29"/>
                      <a:pt x="5" y="32"/>
                      <a:pt x="6" y="33"/>
                    </a:cubicBezTo>
                    <a:cubicBezTo>
                      <a:pt x="7" y="34"/>
                      <a:pt x="8" y="35"/>
                      <a:pt x="9" y="37"/>
                    </a:cubicBezTo>
                    <a:cubicBezTo>
                      <a:pt x="9" y="39"/>
                      <a:pt x="9" y="40"/>
                      <a:pt x="10" y="42"/>
                    </a:cubicBezTo>
                    <a:cubicBezTo>
                      <a:pt x="11" y="46"/>
                      <a:pt x="8" y="49"/>
                      <a:pt x="6" y="52"/>
                    </a:cubicBezTo>
                    <a:cubicBezTo>
                      <a:pt x="6" y="53"/>
                      <a:pt x="5" y="54"/>
                      <a:pt x="5" y="55"/>
                    </a:cubicBezTo>
                    <a:cubicBezTo>
                      <a:pt x="4" y="56"/>
                      <a:pt x="4" y="57"/>
                      <a:pt x="4" y="58"/>
                    </a:cubicBezTo>
                    <a:cubicBezTo>
                      <a:pt x="4" y="59"/>
                      <a:pt x="3" y="62"/>
                      <a:pt x="5" y="62"/>
                    </a:cubicBezTo>
                    <a:cubicBezTo>
                      <a:pt x="8" y="64"/>
                      <a:pt x="9" y="67"/>
                      <a:pt x="11" y="69"/>
                    </a:cubicBezTo>
                    <a:cubicBezTo>
                      <a:pt x="12" y="70"/>
                      <a:pt x="12" y="71"/>
                      <a:pt x="13" y="72"/>
                    </a:cubicBezTo>
                    <a:cubicBezTo>
                      <a:pt x="14" y="72"/>
                      <a:pt x="15" y="72"/>
                      <a:pt x="16" y="72"/>
                    </a:cubicBezTo>
                    <a:cubicBezTo>
                      <a:pt x="17" y="73"/>
                      <a:pt x="18" y="73"/>
                      <a:pt x="18" y="74"/>
                    </a:cubicBezTo>
                    <a:cubicBezTo>
                      <a:pt x="18" y="75"/>
                      <a:pt x="18" y="76"/>
                      <a:pt x="19" y="76"/>
                    </a:cubicBezTo>
                    <a:cubicBezTo>
                      <a:pt x="19" y="77"/>
                      <a:pt x="20" y="76"/>
                      <a:pt x="21" y="76"/>
                    </a:cubicBezTo>
                    <a:cubicBezTo>
                      <a:pt x="22" y="76"/>
                      <a:pt x="23" y="74"/>
                      <a:pt x="23" y="74"/>
                    </a:cubicBezTo>
                    <a:cubicBezTo>
                      <a:pt x="21" y="71"/>
                      <a:pt x="20" y="70"/>
                      <a:pt x="16" y="69"/>
                    </a:cubicBezTo>
                    <a:cubicBezTo>
                      <a:pt x="15" y="69"/>
                      <a:pt x="14" y="68"/>
                      <a:pt x="13" y="67"/>
                    </a:cubicBezTo>
                    <a:cubicBezTo>
                      <a:pt x="13" y="65"/>
                      <a:pt x="14" y="67"/>
                      <a:pt x="15" y="67"/>
                    </a:cubicBezTo>
                    <a:cubicBezTo>
                      <a:pt x="14" y="67"/>
                      <a:pt x="12" y="61"/>
                      <a:pt x="12" y="60"/>
                    </a:cubicBezTo>
                    <a:cubicBezTo>
                      <a:pt x="12" y="59"/>
                      <a:pt x="12" y="59"/>
                      <a:pt x="11" y="58"/>
                    </a:cubicBezTo>
                    <a:cubicBezTo>
                      <a:pt x="10" y="58"/>
                      <a:pt x="9" y="57"/>
                      <a:pt x="9" y="56"/>
                    </a:cubicBezTo>
                    <a:cubicBezTo>
                      <a:pt x="8" y="53"/>
                      <a:pt x="10" y="50"/>
                      <a:pt x="11" y="48"/>
                    </a:cubicBezTo>
                    <a:cubicBezTo>
                      <a:pt x="11" y="46"/>
                      <a:pt x="13" y="44"/>
                      <a:pt x="13" y="43"/>
                    </a:cubicBezTo>
                    <a:cubicBezTo>
                      <a:pt x="13" y="41"/>
                      <a:pt x="12" y="37"/>
                      <a:pt x="14" y="36"/>
                    </a:cubicBezTo>
                    <a:cubicBezTo>
                      <a:pt x="17" y="36"/>
                      <a:pt x="17" y="37"/>
                      <a:pt x="17" y="40"/>
                    </a:cubicBezTo>
                    <a:cubicBezTo>
                      <a:pt x="16" y="42"/>
                      <a:pt x="20" y="41"/>
                      <a:pt x="22" y="41"/>
                    </a:cubicBezTo>
                    <a:cubicBezTo>
                      <a:pt x="23" y="41"/>
                      <a:pt x="26" y="43"/>
                      <a:pt x="27" y="44"/>
                    </a:cubicBezTo>
                    <a:cubicBezTo>
                      <a:pt x="27" y="42"/>
                      <a:pt x="25" y="41"/>
                      <a:pt x="24" y="38"/>
                    </a:cubicBezTo>
                    <a:cubicBezTo>
                      <a:pt x="24" y="36"/>
                      <a:pt x="26" y="35"/>
                      <a:pt x="28" y="33"/>
                    </a:cubicBezTo>
                    <a:cubicBezTo>
                      <a:pt x="29" y="32"/>
                      <a:pt x="32" y="32"/>
                      <a:pt x="34" y="32"/>
                    </a:cubicBezTo>
                    <a:cubicBezTo>
                      <a:pt x="36" y="32"/>
                      <a:pt x="37" y="32"/>
                      <a:pt x="38" y="33"/>
                    </a:cubicBezTo>
                    <a:cubicBezTo>
                      <a:pt x="40" y="33"/>
                      <a:pt x="39" y="32"/>
                      <a:pt x="40" y="30"/>
                    </a:cubicBezTo>
                    <a:cubicBezTo>
                      <a:pt x="41" y="30"/>
                      <a:pt x="40" y="31"/>
                      <a:pt x="40" y="3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5" name="Freeform 705"/>
              <p:cNvSpPr>
                <a:spLocks/>
              </p:cNvSpPr>
              <p:nvPr/>
            </p:nvSpPr>
            <p:spPr bwMode="auto">
              <a:xfrm>
                <a:off x="9707755" y="3814210"/>
                <a:ext cx="149132" cy="305002"/>
              </a:xfrm>
              <a:custGeom>
                <a:avLst/>
                <a:gdLst>
                  <a:gd name="T0" fmla="*/ 37 w 38"/>
                  <a:gd name="T1" fmla="*/ 55 h 78"/>
                  <a:gd name="T2" fmla="*/ 36 w 38"/>
                  <a:gd name="T3" fmla="*/ 49 h 78"/>
                  <a:gd name="T4" fmla="*/ 32 w 38"/>
                  <a:gd name="T5" fmla="*/ 41 h 78"/>
                  <a:gd name="T6" fmla="*/ 28 w 38"/>
                  <a:gd name="T7" fmla="*/ 37 h 78"/>
                  <a:gd name="T8" fmla="*/ 22 w 38"/>
                  <a:gd name="T9" fmla="*/ 31 h 78"/>
                  <a:gd name="T10" fmla="*/ 18 w 38"/>
                  <a:gd name="T11" fmla="*/ 26 h 78"/>
                  <a:gd name="T12" fmla="*/ 19 w 38"/>
                  <a:gd name="T13" fmla="*/ 20 h 78"/>
                  <a:gd name="T14" fmla="*/ 23 w 38"/>
                  <a:gd name="T15" fmla="*/ 15 h 78"/>
                  <a:gd name="T16" fmla="*/ 29 w 38"/>
                  <a:gd name="T17" fmla="*/ 11 h 78"/>
                  <a:gd name="T18" fmla="*/ 23 w 38"/>
                  <a:gd name="T19" fmla="*/ 7 h 78"/>
                  <a:gd name="T20" fmla="*/ 24 w 38"/>
                  <a:gd name="T21" fmla="*/ 4 h 78"/>
                  <a:gd name="T22" fmla="*/ 19 w 38"/>
                  <a:gd name="T23" fmla="*/ 3 h 78"/>
                  <a:gd name="T24" fmla="*/ 14 w 38"/>
                  <a:gd name="T25" fmla="*/ 3 h 78"/>
                  <a:gd name="T26" fmla="*/ 11 w 38"/>
                  <a:gd name="T27" fmla="*/ 5 h 78"/>
                  <a:gd name="T28" fmla="*/ 8 w 38"/>
                  <a:gd name="T29" fmla="*/ 5 h 78"/>
                  <a:gd name="T30" fmla="*/ 5 w 38"/>
                  <a:gd name="T31" fmla="*/ 5 h 78"/>
                  <a:gd name="T32" fmla="*/ 3 w 38"/>
                  <a:gd name="T33" fmla="*/ 5 h 78"/>
                  <a:gd name="T34" fmla="*/ 0 w 38"/>
                  <a:gd name="T35" fmla="*/ 6 h 78"/>
                  <a:gd name="T36" fmla="*/ 4 w 38"/>
                  <a:gd name="T37" fmla="*/ 9 h 78"/>
                  <a:gd name="T38" fmla="*/ 5 w 38"/>
                  <a:gd name="T39" fmla="*/ 13 h 78"/>
                  <a:gd name="T40" fmla="*/ 9 w 38"/>
                  <a:gd name="T41" fmla="*/ 14 h 78"/>
                  <a:gd name="T42" fmla="*/ 12 w 38"/>
                  <a:gd name="T43" fmla="*/ 17 h 78"/>
                  <a:gd name="T44" fmla="*/ 13 w 38"/>
                  <a:gd name="T45" fmla="*/ 21 h 78"/>
                  <a:gd name="T46" fmla="*/ 10 w 38"/>
                  <a:gd name="T47" fmla="*/ 22 h 78"/>
                  <a:gd name="T48" fmla="*/ 14 w 38"/>
                  <a:gd name="T49" fmla="*/ 25 h 78"/>
                  <a:gd name="T50" fmla="*/ 19 w 38"/>
                  <a:gd name="T51" fmla="*/ 31 h 78"/>
                  <a:gd name="T52" fmla="*/ 23 w 38"/>
                  <a:gd name="T53" fmla="*/ 35 h 78"/>
                  <a:gd name="T54" fmla="*/ 26 w 38"/>
                  <a:gd name="T55" fmla="*/ 39 h 78"/>
                  <a:gd name="T56" fmla="*/ 28 w 38"/>
                  <a:gd name="T57" fmla="*/ 43 h 78"/>
                  <a:gd name="T58" fmla="*/ 27 w 38"/>
                  <a:gd name="T59" fmla="*/ 48 h 78"/>
                  <a:gd name="T60" fmla="*/ 28 w 38"/>
                  <a:gd name="T61" fmla="*/ 52 h 78"/>
                  <a:gd name="T62" fmla="*/ 28 w 38"/>
                  <a:gd name="T63" fmla="*/ 57 h 78"/>
                  <a:gd name="T64" fmla="*/ 23 w 38"/>
                  <a:gd name="T65" fmla="*/ 60 h 78"/>
                  <a:gd name="T66" fmla="*/ 20 w 38"/>
                  <a:gd name="T67" fmla="*/ 62 h 78"/>
                  <a:gd name="T68" fmla="*/ 20 w 38"/>
                  <a:gd name="T69" fmla="*/ 65 h 78"/>
                  <a:gd name="T70" fmla="*/ 18 w 38"/>
                  <a:gd name="T71" fmla="*/ 66 h 78"/>
                  <a:gd name="T72" fmla="*/ 14 w 38"/>
                  <a:gd name="T73" fmla="*/ 67 h 78"/>
                  <a:gd name="T74" fmla="*/ 15 w 38"/>
                  <a:gd name="T75" fmla="*/ 70 h 78"/>
                  <a:gd name="T76" fmla="*/ 14 w 38"/>
                  <a:gd name="T77" fmla="*/ 74 h 78"/>
                  <a:gd name="T78" fmla="*/ 14 w 38"/>
                  <a:gd name="T79" fmla="*/ 77 h 78"/>
                  <a:gd name="T80" fmla="*/ 18 w 38"/>
                  <a:gd name="T81" fmla="*/ 75 h 78"/>
                  <a:gd name="T82" fmla="*/ 19 w 38"/>
                  <a:gd name="T83" fmla="*/ 71 h 78"/>
                  <a:gd name="T84" fmla="*/ 22 w 38"/>
                  <a:gd name="T85" fmla="*/ 72 h 78"/>
                  <a:gd name="T86" fmla="*/ 21 w 38"/>
                  <a:gd name="T87" fmla="*/ 70 h 78"/>
                  <a:gd name="T88" fmla="*/ 23 w 38"/>
                  <a:gd name="T89" fmla="*/ 71 h 78"/>
                  <a:gd name="T90" fmla="*/ 24 w 38"/>
                  <a:gd name="T91" fmla="*/ 67 h 78"/>
                  <a:gd name="T92" fmla="*/ 26 w 38"/>
                  <a:gd name="T93" fmla="*/ 68 h 78"/>
                  <a:gd name="T94" fmla="*/ 30 w 38"/>
                  <a:gd name="T95" fmla="*/ 66 h 78"/>
                  <a:gd name="T96" fmla="*/ 36 w 38"/>
                  <a:gd name="T97" fmla="*/ 61 h 78"/>
                  <a:gd name="T98" fmla="*/ 36 w 38"/>
                  <a:gd name="T99" fmla="*/ 57 h 78"/>
                  <a:gd name="T100" fmla="*/ 37 w 38"/>
                  <a:gd name="T101" fmla="*/ 55 h 78"/>
                  <a:gd name="T102" fmla="*/ 37 w 38"/>
                  <a:gd name="T103" fmla="*/ 5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78">
                    <a:moveTo>
                      <a:pt x="37" y="55"/>
                    </a:moveTo>
                    <a:cubicBezTo>
                      <a:pt x="36" y="54"/>
                      <a:pt x="36" y="52"/>
                      <a:pt x="36" y="49"/>
                    </a:cubicBezTo>
                    <a:cubicBezTo>
                      <a:pt x="35" y="46"/>
                      <a:pt x="34" y="44"/>
                      <a:pt x="32" y="41"/>
                    </a:cubicBezTo>
                    <a:cubicBezTo>
                      <a:pt x="31" y="39"/>
                      <a:pt x="30" y="38"/>
                      <a:pt x="28" y="37"/>
                    </a:cubicBezTo>
                    <a:cubicBezTo>
                      <a:pt x="26" y="35"/>
                      <a:pt x="23" y="34"/>
                      <a:pt x="22" y="31"/>
                    </a:cubicBezTo>
                    <a:cubicBezTo>
                      <a:pt x="22" y="29"/>
                      <a:pt x="20" y="28"/>
                      <a:pt x="18" y="26"/>
                    </a:cubicBezTo>
                    <a:cubicBezTo>
                      <a:pt x="17" y="25"/>
                      <a:pt x="18" y="21"/>
                      <a:pt x="19" y="20"/>
                    </a:cubicBezTo>
                    <a:cubicBezTo>
                      <a:pt x="21" y="19"/>
                      <a:pt x="23" y="17"/>
                      <a:pt x="23" y="15"/>
                    </a:cubicBezTo>
                    <a:cubicBezTo>
                      <a:pt x="24" y="14"/>
                      <a:pt x="28" y="12"/>
                      <a:pt x="29" y="11"/>
                    </a:cubicBezTo>
                    <a:cubicBezTo>
                      <a:pt x="27" y="10"/>
                      <a:pt x="25" y="9"/>
                      <a:pt x="23" y="7"/>
                    </a:cubicBezTo>
                    <a:cubicBezTo>
                      <a:pt x="21" y="6"/>
                      <a:pt x="24" y="6"/>
                      <a:pt x="24" y="4"/>
                    </a:cubicBezTo>
                    <a:cubicBezTo>
                      <a:pt x="24" y="4"/>
                      <a:pt x="19" y="3"/>
                      <a:pt x="19" y="3"/>
                    </a:cubicBezTo>
                    <a:cubicBezTo>
                      <a:pt x="17" y="2"/>
                      <a:pt x="15" y="0"/>
                      <a:pt x="14" y="3"/>
                    </a:cubicBezTo>
                    <a:cubicBezTo>
                      <a:pt x="13" y="4"/>
                      <a:pt x="12" y="4"/>
                      <a:pt x="11" y="5"/>
                    </a:cubicBezTo>
                    <a:cubicBezTo>
                      <a:pt x="9" y="8"/>
                      <a:pt x="9" y="4"/>
                      <a:pt x="8" y="5"/>
                    </a:cubicBezTo>
                    <a:cubicBezTo>
                      <a:pt x="6" y="6"/>
                      <a:pt x="6" y="5"/>
                      <a:pt x="5" y="5"/>
                    </a:cubicBezTo>
                    <a:cubicBezTo>
                      <a:pt x="4" y="6"/>
                      <a:pt x="3" y="6"/>
                      <a:pt x="3" y="5"/>
                    </a:cubicBezTo>
                    <a:cubicBezTo>
                      <a:pt x="3" y="4"/>
                      <a:pt x="1" y="6"/>
                      <a:pt x="0" y="6"/>
                    </a:cubicBezTo>
                    <a:cubicBezTo>
                      <a:pt x="0" y="7"/>
                      <a:pt x="3" y="9"/>
                      <a:pt x="4" y="9"/>
                    </a:cubicBezTo>
                    <a:cubicBezTo>
                      <a:pt x="5" y="11"/>
                      <a:pt x="4" y="12"/>
                      <a:pt x="5" y="13"/>
                    </a:cubicBezTo>
                    <a:cubicBezTo>
                      <a:pt x="5" y="15"/>
                      <a:pt x="8" y="15"/>
                      <a:pt x="9" y="14"/>
                    </a:cubicBezTo>
                    <a:cubicBezTo>
                      <a:pt x="11" y="13"/>
                      <a:pt x="12" y="16"/>
                      <a:pt x="12" y="17"/>
                    </a:cubicBezTo>
                    <a:cubicBezTo>
                      <a:pt x="13" y="19"/>
                      <a:pt x="15" y="19"/>
                      <a:pt x="13" y="21"/>
                    </a:cubicBezTo>
                    <a:cubicBezTo>
                      <a:pt x="11" y="22"/>
                      <a:pt x="10" y="19"/>
                      <a:pt x="10" y="22"/>
                    </a:cubicBezTo>
                    <a:cubicBezTo>
                      <a:pt x="10" y="24"/>
                      <a:pt x="13" y="24"/>
                      <a:pt x="14" y="25"/>
                    </a:cubicBezTo>
                    <a:cubicBezTo>
                      <a:pt x="16" y="27"/>
                      <a:pt x="17" y="29"/>
                      <a:pt x="19" y="31"/>
                    </a:cubicBezTo>
                    <a:cubicBezTo>
                      <a:pt x="20" y="33"/>
                      <a:pt x="22" y="33"/>
                      <a:pt x="23" y="35"/>
                    </a:cubicBezTo>
                    <a:cubicBezTo>
                      <a:pt x="24" y="37"/>
                      <a:pt x="24" y="38"/>
                      <a:pt x="26" y="39"/>
                    </a:cubicBezTo>
                    <a:cubicBezTo>
                      <a:pt x="27" y="40"/>
                      <a:pt x="26" y="42"/>
                      <a:pt x="28" y="43"/>
                    </a:cubicBezTo>
                    <a:cubicBezTo>
                      <a:pt x="29" y="44"/>
                      <a:pt x="28" y="47"/>
                      <a:pt x="27" y="48"/>
                    </a:cubicBezTo>
                    <a:cubicBezTo>
                      <a:pt x="26" y="49"/>
                      <a:pt x="27" y="51"/>
                      <a:pt x="28" y="52"/>
                    </a:cubicBezTo>
                    <a:cubicBezTo>
                      <a:pt x="28" y="54"/>
                      <a:pt x="28" y="55"/>
                      <a:pt x="28" y="57"/>
                    </a:cubicBezTo>
                    <a:cubicBezTo>
                      <a:pt x="26" y="59"/>
                      <a:pt x="26" y="59"/>
                      <a:pt x="23" y="60"/>
                    </a:cubicBezTo>
                    <a:cubicBezTo>
                      <a:pt x="21" y="60"/>
                      <a:pt x="24" y="63"/>
                      <a:pt x="20" y="62"/>
                    </a:cubicBezTo>
                    <a:cubicBezTo>
                      <a:pt x="18" y="62"/>
                      <a:pt x="20" y="64"/>
                      <a:pt x="20" y="65"/>
                    </a:cubicBezTo>
                    <a:cubicBezTo>
                      <a:pt x="21" y="67"/>
                      <a:pt x="19" y="66"/>
                      <a:pt x="18" y="66"/>
                    </a:cubicBezTo>
                    <a:cubicBezTo>
                      <a:pt x="16" y="66"/>
                      <a:pt x="15" y="66"/>
                      <a:pt x="14" y="67"/>
                    </a:cubicBezTo>
                    <a:cubicBezTo>
                      <a:pt x="11" y="69"/>
                      <a:pt x="13" y="69"/>
                      <a:pt x="15" y="70"/>
                    </a:cubicBezTo>
                    <a:cubicBezTo>
                      <a:pt x="16" y="70"/>
                      <a:pt x="14" y="73"/>
                      <a:pt x="14" y="74"/>
                    </a:cubicBezTo>
                    <a:cubicBezTo>
                      <a:pt x="13" y="74"/>
                      <a:pt x="13" y="78"/>
                      <a:pt x="14" y="77"/>
                    </a:cubicBezTo>
                    <a:cubicBezTo>
                      <a:pt x="16" y="76"/>
                      <a:pt x="17" y="75"/>
                      <a:pt x="18" y="75"/>
                    </a:cubicBezTo>
                    <a:cubicBezTo>
                      <a:pt x="22" y="74"/>
                      <a:pt x="20" y="73"/>
                      <a:pt x="19" y="71"/>
                    </a:cubicBezTo>
                    <a:cubicBezTo>
                      <a:pt x="20" y="71"/>
                      <a:pt x="21" y="73"/>
                      <a:pt x="22" y="72"/>
                    </a:cubicBezTo>
                    <a:cubicBezTo>
                      <a:pt x="23" y="71"/>
                      <a:pt x="21" y="70"/>
                      <a:pt x="21" y="70"/>
                    </a:cubicBezTo>
                    <a:cubicBezTo>
                      <a:pt x="21" y="69"/>
                      <a:pt x="23" y="71"/>
                      <a:pt x="23" y="71"/>
                    </a:cubicBezTo>
                    <a:cubicBezTo>
                      <a:pt x="22" y="71"/>
                      <a:pt x="23" y="67"/>
                      <a:pt x="24" y="67"/>
                    </a:cubicBezTo>
                    <a:cubicBezTo>
                      <a:pt x="24" y="66"/>
                      <a:pt x="26" y="68"/>
                      <a:pt x="26" y="68"/>
                    </a:cubicBezTo>
                    <a:cubicBezTo>
                      <a:pt x="28" y="68"/>
                      <a:pt x="29" y="67"/>
                      <a:pt x="30" y="66"/>
                    </a:cubicBezTo>
                    <a:cubicBezTo>
                      <a:pt x="31" y="65"/>
                      <a:pt x="36" y="63"/>
                      <a:pt x="36" y="61"/>
                    </a:cubicBezTo>
                    <a:cubicBezTo>
                      <a:pt x="36" y="60"/>
                      <a:pt x="35" y="59"/>
                      <a:pt x="36" y="57"/>
                    </a:cubicBezTo>
                    <a:cubicBezTo>
                      <a:pt x="36" y="56"/>
                      <a:pt x="38" y="57"/>
                      <a:pt x="37" y="55"/>
                    </a:cubicBezTo>
                    <a:cubicBezTo>
                      <a:pt x="36" y="54"/>
                      <a:pt x="38" y="56"/>
                      <a:pt x="37" y="5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6" name="Freeform 706"/>
              <p:cNvSpPr>
                <a:spLocks/>
              </p:cNvSpPr>
              <p:nvPr/>
            </p:nvSpPr>
            <p:spPr bwMode="auto">
              <a:xfrm>
                <a:off x="9673135" y="3838185"/>
                <a:ext cx="143806" cy="175809"/>
              </a:xfrm>
              <a:custGeom>
                <a:avLst/>
                <a:gdLst>
                  <a:gd name="T0" fmla="*/ 37 w 37"/>
                  <a:gd name="T1" fmla="*/ 38 h 45"/>
                  <a:gd name="T2" fmla="*/ 35 w 37"/>
                  <a:gd name="T3" fmla="*/ 35 h 45"/>
                  <a:gd name="T4" fmla="*/ 33 w 37"/>
                  <a:gd name="T5" fmla="*/ 32 h 45"/>
                  <a:gd name="T6" fmla="*/ 30 w 37"/>
                  <a:gd name="T7" fmla="*/ 28 h 45"/>
                  <a:gd name="T8" fmla="*/ 26 w 37"/>
                  <a:gd name="T9" fmla="*/ 22 h 45"/>
                  <a:gd name="T10" fmla="*/ 22 w 37"/>
                  <a:gd name="T11" fmla="*/ 18 h 45"/>
                  <a:gd name="T12" fmla="*/ 19 w 37"/>
                  <a:gd name="T13" fmla="*/ 15 h 45"/>
                  <a:gd name="T14" fmla="*/ 22 w 37"/>
                  <a:gd name="T15" fmla="*/ 14 h 45"/>
                  <a:gd name="T16" fmla="*/ 21 w 37"/>
                  <a:gd name="T17" fmla="*/ 10 h 45"/>
                  <a:gd name="T18" fmla="*/ 14 w 37"/>
                  <a:gd name="T19" fmla="*/ 8 h 45"/>
                  <a:gd name="T20" fmla="*/ 13 w 37"/>
                  <a:gd name="T21" fmla="*/ 4 h 45"/>
                  <a:gd name="T22" fmla="*/ 9 w 37"/>
                  <a:gd name="T23" fmla="*/ 0 h 45"/>
                  <a:gd name="T24" fmla="*/ 7 w 37"/>
                  <a:gd name="T25" fmla="*/ 0 h 45"/>
                  <a:gd name="T26" fmla="*/ 8 w 37"/>
                  <a:gd name="T27" fmla="*/ 4 h 45"/>
                  <a:gd name="T28" fmla="*/ 8 w 37"/>
                  <a:gd name="T29" fmla="*/ 7 h 45"/>
                  <a:gd name="T30" fmla="*/ 4 w 37"/>
                  <a:gd name="T31" fmla="*/ 5 h 45"/>
                  <a:gd name="T32" fmla="*/ 0 w 37"/>
                  <a:gd name="T33" fmla="*/ 10 h 45"/>
                  <a:gd name="T34" fmla="*/ 4 w 37"/>
                  <a:gd name="T35" fmla="*/ 15 h 45"/>
                  <a:gd name="T36" fmla="*/ 4 w 37"/>
                  <a:gd name="T37" fmla="*/ 22 h 45"/>
                  <a:gd name="T38" fmla="*/ 3 w 37"/>
                  <a:gd name="T39" fmla="*/ 26 h 45"/>
                  <a:gd name="T40" fmla="*/ 7 w 37"/>
                  <a:gd name="T41" fmla="*/ 25 h 45"/>
                  <a:gd name="T42" fmla="*/ 10 w 37"/>
                  <a:gd name="T43" fmla="*/ 23 h 45"/>
                  <a:gd name="T44" fmla="*/ 15 w 37"/>
                  <a:gd name="T45" fmla="*/ 22 h 45"/>
                  <a:gd name="T46" fmla="*/ 23 w 37"/>
                  <a:gd name="T47" fmla="*/ 28 h 45"/>
                  <a:gd name="T48" fmla="*/ 27 w 37"/>
                  <a:gd name="T49" fmla="*/ 36 h 45"/>
                  <a:gd name="T50" fmla="*/ 27 w 37"/>
                  <a:gd name="T51" fmla="*/ 39 h 45"/>
                  <a:gd name="T52" fmla="*/ 25 w 37"/>
                  <a:gd name="T53" fmla="*/ 43 h 45"/>
                  <a:gd name="T54" fmla="*/ 29 w 37"/>
                  <a:gd name="T55" fmla="*/ 43 h 45"/>
                  <a:gd name="T56" fmla="*/ 32 w 37"/>
                  <a:gd name="T57" fmla="*/ 42 h 45"/>
                  <a:gd name="T58" fmla="*/ 35 w 37"/>
                  <a:gd name="T59" fmla="*/ 42 h 45"/>
                  <a:gd name="T60" fmla="*/ 37 w 37"/>
                  <a:gd name="T61" fmla="*/ 3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7" h="45">
                    <a:moveTo>
                      <a:pt x="37" y="38"/>
                    </a:moveTo>
                    <a:cubicBezTo>
                      <a:pt x="37" y="37"/>
                      <a:pt x="36" y="37"/>
                      <a:pt x="35" y="35"/>
                    </a:cubicBezTo>
                    <a:cubicBezTo>
                      <a:pt x="35" y="33"/>
                      <a:pt x="34" y="34"/>
                      <a:pt x="33" y="32"/>
                    </a:cubicBezTo>
                    <a:cubicBezTo>
                      <a:pt x="32" y="30"/>
                      <a:pt x="32" y="29"/>
                      <a:pt x="30" y="28"/>
                    </a:cubicBezTo>
                    <a:cubicBezTo>
                      <a:pt x="28" y="26"/>
                      <a:pt x="27" y="24"/>
                      <a:pt x="26" y="22"/>
                    </a:cubicBezTo>
                    <a:cubicBezTo>
                      <a:pt x="25" y="21"/>
                      <a:pt x="23" y="19"/>
                      <a:pt x="22" y="18"/>
                    </a:cubicBezTo>
                    <a:cubicBezTo>
                      <a:pt x="20" y="17"/>
                      <a:pt x="19" y="18"/>
                      <a:pt x="19" y="15"/>
                    </a:cubicBezTo>
                    <a:cubicBezTo>
                      <a:pt x="19" y="14"/>
                      <a:pt x="21" y="16"/>
                      <a:pt x="22" y="14"/>
                    </a:cubicBezTo>
                    <a:cubicBezTo>
                      <a:pt x="24" y="13"/>
                      <a:pt x="22" y="12"/>
                      <a:pt x="21" y="10"/>
                    </a:cubicBezTo>
                    <a:cubicBezTo>
                      <a:pt x="19" y="5"/>
                      <a:pt x="16" y="11"/>
                      <a:pt x="14" y="8"/>
                    </a:cubicBezTo>
                    <a:cubicBezTo>
                      <a:pt x="13" y="7"/>
                      <a:pt x="14" y="5"/>
                      <a:pt x="13" y="4"/>
                    </a:cubicBezTo>
                    <a:cubicBezTo>
                      <a:pt x="12" y="3"/>
                      <a:pt x="10" y="2"/>
                      <a:pt x="9" y="0"/>
                    </a:cubicBezTo>
                    <a:cubicBezTo>
                      <a:pt x="9" y="0"/>
                      <a:pt x="7" y="0"/>
                      <a:pt x="7" y="0"/>
                    </a:cubicBezTo>
                    <a:cubicBezTo>
                      <a:pt x="6" y="1"/>
                      <a:pt x="8" y="3"/>
                      <a:pt x="8" y="4"/>
                    </a:cubicBezTo>
                    <a:cubicBezTo>
                      <a:pt x="8" y="5"/>
                      <a:pt x="9" y="7"/>
                      <a:pt x="8" y="7"/>
                    </a:cubicBezTo>
                    <a:cubicBezTo>
                      <a:pt x="6" y="7"/>
                      <a:pt x="6" y="5"/>
                      <a:pt x="4" y="5"/>
                    </a:cubicBezTo>
                    <a:cubicBezTo>
                      <a:pt x="3" y="4"/>
                      <a:pt x="0" y="10"/>
                      <a:pt x="0" y="10"/>
                    </a:cubicBezTo>
                    <a:cubicBezTo>
                      <a:pt x="1" y="13"/>
                      <a:pt x="0" y="17"/>
                      <a:pt x="4" y="15"/>
                    </a:cubicBezTo>
                    <a:cubicBezTo>
                      <a:pt x="6" y="14"/>
                      <a:pt x="4" y="22"/>
                      <a:pt x="4" y="22"/>
                    </a:cubicBezTo>
                    <a:cubicBezTo>
                      <a:pt x="6" y="23"/>
                      <a:pt x="4" y="24"/>
                      <a:pt x="3" y="26"/>
                    </a:cubicBezTo>
                    <a:cubicBezTo>
                      <a:pt x="3" y="27"/>
                      <a:pt x="6" y="25"/>
                      <a:pt x="7" y="25"/>
                    </a:cubicBezTo>
                    <a:cubicBezTo>
                      <a:pt x="7" y="24"/>
                      <a:pt x="9" y="23"/>
                      <a:pt x="10" y="23"/>
                    </a:cubicBezTo>
                    <a:cubicBezTo>
                      <a:pt x="12" y="24"/>
                      <a:pt x="13" y="24"/>
                      <a:pt x="15" y="22"/>
                    </a:cubicBezTo>
                    <a:cubicBezTo>
                      <a:pt x="17" y="21"/>
                      <a:pt x="24" y="25"/>
                      <a:pt x="23" y="28"/>
                    </a:cubicBezTo>
                    <a:cubicBezTo>
                      <a:pt x="21" y="32"/>
                      <a:pt x="25" y="33"/>
                      <a:pt x="27" y="36"/>
                    </a:cubicBezTo>
                    <a:cubicBezTo>
                      <a:pt x="27" y="37"/>
                      <a:pt x="27" y="38"/>
                      <a:pt x="27" y="39"/>
                    </a:cubicBezTo>
                    <a:cubicBezTo>
                      <a:pt x="27" y="40"/>
                      <a:pt x="26" y="42"/>
                      <a:pt x="25" y="43"/>
                    </a:cubicBezTo>
                    <a:cubicBezTo>
                      <a:pt x="26" y="43"/>
                      <a:pt x="29" y="45"/>
                      <a:pt x="29" y="43"/>
                    </a:cubicBezTo>
                    <a:cubicBezTo>
                      <a:pt x="29" y="42"/>
                      <a:pt x="31" y="41"/>
                      <a:pt x="32" y="42"/>
                    </a:cubicBezTo>
                    <a:cubicBezTo>
                      <a:pt x="33" y="43"/>
                      <a:pt x="34" y="43"/>
                      <a:pt x="35" y="42"/>
                    </a:cubicBezTo>
                    <a:cubicBezTo>
                      <a:pt x="37" y="42"/>
                      <a:pt x="37" y="40"/>
                      <a:pt x="37" y="3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7" name="Freeform 707"/>
              <p:cNvSpPr>
                <a:spLocks/>
              </p:cNvSpPr>
              <p:nvPr/>
            </p:nvSpPr>
            <p:spPr bwMode="auto">
              <a:xfrm>
                <a:off x="10289636" y="4314998"/>
                <a:ext cx="175763" cy="149171"/>
              </a:xfrm>
              <a:custGeom>
                <a:avLst/>
                <a:gdLst>
                  <a:gd name="T0" fmla="*/ 45 w 45"/>
                  <a:gd name="T1" fmla="*/ 29 h 38"/>
                  <a:gd name="T2" fmla="*/ 45 w 45"/>
                  <a:gd name="T3" fmla="*/ 26 h 38"/>
                  <a:gd name="T4" fmla="*/ 45 w 45"/>
                  <a:gd name="T5" fmla="*/ 24 h 38"/>
                  <a:gd name="T6" fmla="*/ 45 w 45"/>
                  <a:gd name="T7" fmla="*/ 15 h 38"/>
                  <a:gd name="T8" fmla="*/ 45 w 45"/>
                  <a:gd name="T9" fmla="*/ 6 h 38"/>
                  <a:gd name="T10" fmla="*/ 35 w 45"/>
                  <a:gd name="T11" fmla="*/ 3 h 38"/>
                  <a:gd name="T12" fmla="*/ 30 w 45"/>
                  <a:gd name="T13" fmla="*/ 0 h 38"/>
                  <a:gd name="T14" fmla="*/ 26 w 45"/>
                  <a:gd name="T15" fmla="*/ 3 h 38"/>
                  <a:gd name="T16" fmla="*/ 22 w 45"/>
                  <a:gd name="T17" fmla="*/ 5 h 38"/>
                  <a:gd name="T18" fmla="*/ 18 w 45"/>
                  <a:gd name="T19" fmla="*/ 10 h 38"/>
                  <a:gd name="T20" fmla="*/ 14 w 45"/>
                  <a:gd name="T21" fmla="*/ 8 h 38"/>
                  <a:gd name="T22" fmla="*/ 11 w 45"/>
                  <a:gd name="T23" fmla="*/ 5 h 38"/>
                  <a:gd name="T24" fmla="*/ 9 w 45"/>
                  <a:gd name="T25" fmla="*/ 6 h 38"/>
                  <a:gd name="T26" fmla="*/ 7 w 45"/>
                  <a:gd name="T27" fmla="*/ 5 h 38"/>
                  <a:gd name="T28" fmla="*/ 4 w 45"/>
                  <a:gd name="T29" fmla="*/ 6 h 38"/>
                  <a:gd name="T30" fmla="*/ 0 w 45"/>
                  <a:gd name="T31" fmla="*/ 7 h 38"/>
                  <a:gd name="T32" fmla="*/ 3 w 45"/>
                  <a:gd name="T33" fmla="*/ 8 h 38"/>
                  <a:gd name="T34" fmla="*/ 4 w 45"/>
                  <a:gd name="T35" fmla="*/ 11 h 38"/>
                  <a:gd name="T36" fmla="*/ 7 w 45"/>
                  <a:gd name="T37" fmla="*/ 14 h 38"/>
                  <a:gd name="T38" fmla="*/ 9 w 45"/>
                  <a:gd name="T39" fmla="*/ 8 h 38"/>
                  <a:gd name="T40" fmla="*/ 10 w 45"/>
                  <a:gd name="T41" fmla="*/ 12 h 38"/>
                  <a:gd name="T42" fmla="*/ 15 w 45"/>
                  <a:gd name="T43" fmla="*/ 12 h 38"/>
                  <a:gd name="T44" fmla="*/ 18 w 45"/>
                  <a:gd name="T45" fmla="*/ 15 h 38"/>
                  <a:gd name="T46" fmla="*/ 27 w 45"/>
                  <a:gd name="T47" fmla="*/ 19 h 38"/>
                  <a:gd name="T48" fmla="*/ 32 w 45"/>
                  <a:gd name="T49" fmla="*/ 22 h 38"/>
                  <a:gd name="T50" fmla="*/ 34 w 45"/>
                  <a:gd name="T51" fmla="*/ 26 h 38"/>
                  <a:gd name="T52" fmla="*/ 36 w 45"/>
                  <a:gd name="T53" fmla="*/ 27 h 38"/>
                  <a:gd name="T54" fmla="*/ 34 w 45"/>
                  <a:gd name="T55" fmla="*/ 28 h 38"/>
                  <a:gd name="T56" fmla="*/ 36 w 45"/>
                  <a:gd name="T57" fmla="*/ 29 h 38"/>
                  <a:gd name="T58" fmla="*/ 35 w 45"/>
                  <a:gd name="T59" fmla="*/ 30 h 38"/>
                  <a:gd name="T60" fmla="*/ 32 w 45"/>
                  <a:gd name="T61" fmla="*/ 31 h 38"/>
                  <a:gd name="T62" fmla="*/ 29 w 45"/>
                  <a:gd name="T63" fmla="*/ 34 h 38"/>
                  <a:gd name="T64" fmla="*/ 34 w 45"/>
                  <a:gd name="T65" fmla="*/ 35 h 38"/>
                  <a:gd name="T66" fmla="*/ 36 w 45"/>
                  <a:gd name="T67" fmla="*/ 31 h 38"/>
                  <a:gd name="T68" fmla="*/ 36 w 45"/>
                  <a:gd name="T69" fmla="*/ 33 h 38"/>
                  <a:gd name="T70" fmla="*/ 40 w 45"/>
                  <a:gd name="T71" fmla="*/ 32 h 38"/>
                  <a:gd name="T72" fmla="*/ 45 w 45"/>
                  <a:gd name="T73" fmla="*/ 38 h 38"/>
                  <a:gd name="T74" fmla="*/ 45 w 45"/>
                  <a:gd name="T7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38">
                    <a:moveTo>
                      <a:pt x="45" y="29"/>
                    </a:moveTo>
                    <a:cubicBezTo>
                      <a:pt x="45" y="28"/>
                      <a:pt x="44" y="27"/>
                      <a:pt x="45" y="26"/>
                    </a:cubicBezTo>
                    <a:cubicBezTo>
                      <a:pt x="45" y="25"/>
                      <a:pt x="45" y="25"/>
                      <a:pt x="45" y="24"/>
                    </a:cubicBezTo>
                    <a:cubicBezTo>
                      <a:pt x="45" y="21"/>
                      <a:pt x="45" y="18"/>
                      <a:pt x="45" y="15"/>
                    </a:cubicBezTo>
                    <a:cubicBezTo>
                      <a:pt x="45" y="12"/>
                      <a:pt x="45" y="9"/>
                      <a:pt x="45" y="6"/>
                    </a:cubicBezTo>
                    <a:cubicBezTo>
                      <a:pt x="45" y="6"/>
                      <a:pt x="36" y="3"/>
                      <a:pt x="35" y="3"/>
                    </a:cubicBezTo>
                    <a:cubicBezTo>
                      <a:pt x="33" y="2"/>
                      <a:pt x="32" y="1"/>
                      <a:pt x="30" y="0"/>
                    </a:cubicBezTo>
                    <a:cubicBezTo>
                      <a:pt x="27" y="0"/>
                      <a:pt x="27" y="2"/>
                      <a:pt x="26" y="3"/>
                    </a:cubicBezTo>
                    <a:cubicBezTo>
                      <a:pt x="26" y="4"/>
                      <a:pt x="23" y="4"/>
                      <a:pt x="22" y="5"/>
                    </a:cubicBezTo>
                    <a:cubicBezTo>
                      <a:pt x="21" y="7"/>
                      <a:pt x="20" y="9"/>
                      <a:pt x="18" y="10"/>
                    </a:cubicBezTo>
                    <a:cubicBezTo>
                      <a:pt x="16" y="11"/>
                      <a:pt x="14" y="10"/>
                      <a:pt x="14" y="8"/>
                    </a:cubicBezTo>
                    <a:cubicBezTo>
                      <a:pt x="13" y="6"/>
                      <a:pt x="12" y="6"/>
                      <a:pt x="11" y="5"/>
                    </a:cubicBezTo>
                    <a:cubicBezTo>
                      <a:pt x="11" y="3"/>
                      <a:pt x="10" y="5"/>
                      <a:pt x="9" y="6"/>
                    </a:cubicBezTo>
                    <a:cubicBezTo>
                      <a:pt x="8" y="6"/>
                      <a:pt x="7" y="5"/>
                      <a:pt x="7" y="5"/>
                    </a:cubicBezTo>
                    <a:cubicBezTo>
                      <a:pt x="6" y="5"/>
                      <a:pt x="5" y="6"/>
                      <a:pt x="4" y="6"/>
                    </a:cubicBezTo>
                    <a:cubicBezTo>
                      <a:pt x="4" y="7"/>
                      <a:pt x="0" y="6"/>
                      <a:pt x="0" y="7"/>
                    </a:cubicBezTo>
                    <a:cubicBezTo>
                      <a:pt x="0" y="8"/>
                      <a:pt x="2" y="8"/>
                      <a:pt x="3" y="8"/>
                    </a:cubicBezTo>
                    <a:cubicBezTo>
                      <a:pt x="4" y="9"/>
                      <a:pt x="4" y="10"/>
                      <a:pt x="4" y="11"/>
                    </a:cubicBezTo>
                    <a:cubicBezTo>
                      <a:pt x="4" y="13"/>
                      <a:pt x="7" y="13"/>
                      <a:pt x="7" y="14"/>
                    </a:cubicBezTo>
                    <a:cubicBezTo>
                      <a:pt x="7" y="12"/>
                      <a:pt x="7" y="9"/>
                      <a:pt x="9" y="8"/>
                    </a:cubicBezTo>
                    <a:cubicBezTo>
                      <a:pt x="7" y="9"/>
                      <a:pt x="8" y="11"/>
                      <a:pt x="10" y="12"/>
                    </a:cubicBezTo>
                    <a:cubicBezTo>
                      <a:pt x="12" y="13"/>
                      <a:pt x="13" y="13"/>
                      <a:pt x="15" y="12"/>
                    </a:cubicBezTo>
                    <a:cubicBezTo>
                      <a:pt x="12" y="13"/>
                      <a:pt x="17" y="15"/>
                      <a:pt x="18" y="15"/>
                    </a:cubicBezTo>
                    <a:cubicBezTo>
                      <a:pt x="21" y="16"/>
                      <a:pt x="24" y="18"/>
                      <a:pt x="27" y="19"/>
                    </a:cubicBezTo>
                    <a:cubicBezTo>
                      <a:pt x="29" y="20"/>
                      <a:pt x="31" y="21"/>
                      <a:pt x="32" y="22"/>
                    </a:cubicBezTo>
                    <a:cubicBezTo>
                      <a:pt x="32" y="24"/>
                      <a:pt x="33" y="25"/>
                      <a:pt x="34" y="26"/>
                    </a:cubicBezTo>
                    <a:cubicBezTo>
                      <a:pt x="34" y="26"/>
                      <a:pt x="36" y="27"/>
                      <a:pt x="36" y="27"/>
                    </a:cubicBezTo>
                    <a:cubicBezTo>
                      <a:pt x="36" y="27"/>
                      <a:pt x="34" y="28"/>
                      <a:pt x="34" y="28"/>
                    </a:cubicBezTo>
                    <a:cubicBezTo>
                      <a:pt x="34" y="28"/>
                      <a:pt x="36" y="28"/>
                      <a:pt x="36" y="29"/>
                    </a:cubicBezTo>
                    <a:cubicBezTo>
                      <a:pt x="36" y="28"/>
                      <a:pt x="35" y="29"/>
                      <a:pt x="35" y="30"/>
                    </a:cubicBezTo>
                    <a:cubicBezTo>
                      <a:pt x="34" y="31"/>
                      <a:pt x="33" y="30"/>
                      <a:pt x="32" y="31"/>
                    </a:cubicBezTo>
                    <a:cubicBezTo>
                      <a:pt x="31" y="31"/>
                      <a:pt x="28" y="34"/>
                      <a:pt x="29" y="34"/>
                    </a:cubicBezTo>
                    <a:cubicBezTo>
                      <a:pt x="30" y="35"/>
                      <a:pt x="32" y="35"/>
                      <a:pt x="34" y="35"/>
                    </a:cubicBezTo>
                    <a:cubicBezTo>
                      <a:pt x="34" y="34"/>
                      <a:pt x="35" y="30"/>
                      <a:pt x="36" y="31"/>
                    </a:cubicBezTo>
                    <a:cubicBezTo>
                      <a:pt x="36" y="32"/>
                      <a:pt x="33" y="33"/>
                      <a:pt x="36" y="33"/>
                    </a:cubicBezTo>
                    <a:cubicBezTo>
                      <a:pt x="38" y="34"/>
                      <a:pt x="39" y="34"/>
                      <a:pt x="40" y="32"/>
                    </a:cubicBezTo>
                    <a:cubicBezTo>
                      <a:pt x="39" y="34"/>
                      <a:pt x="44" y="37"/>
                      <a:pt x="45" y="38"/>
                    </a:cubicBezTo>
                    <a:cubicBezTo>
                      <a:pt x="45" y="35"/>
                      <a:pt x="45" y="32"/>
                      <a:pt x="45" y="2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8" name="Freeform 708"/>
              <p:cNvSpPr>
                <a:spLocks/>
              </p:cNvSpPr>
              <p:nvPr/>
            </p:nvSpPr>
            <p:spPr bwMode="auto">
              <a:xfrm>
                <a:off x="10461405" y="4338974"/>
                <a:ext cx="199731" cy="159826"/>
              </a:xfrm>
              <a:custGeom>
                <a:avLst/>
                <a:gdLst>
                  <a:gd name="T0" fmla="*/ 50 w 51"/>
                  <a:gd name="T1" fmla="*/ 39 h 41"/>
                  <a:gd name="T2" fmla="*/ 45 w 51"/>
                  <a:gd name="T3" fmla="*/ 37 h 41"/>
                  <a:gd name="T4" fmla="*/ 47 w 51"/>
                  <a:gd name="T5" fmla="*/ 36 h 41"/>
                  <a:gd name="T6" fmla="*/ 42 w 51"/>
                  <a:gd name="T7" fmla="*/ 34 h 41"/>
                  <a:gd name="T8" fmla="*/ 38 w 51"/>
                  <a:gd name="T9" fmla="*/ 30 h 41"/>
                  <a:gd name="T10" fmla="*/ 37 w 51"/>
                  <a:gd name="T11" fmla="*/ 28 h 41"/>
                  <a:gd name="T12" fmla="*/ 34 w 51"/>
                  <a:gd name="T13" fmla="*/ 26 h 41"/>
                  <a:gd name="T14" fmla="*/ 29 w 51"/>
                  <a:gd name="T15" fmla="*/ 21 h 41"/>
                  <a:gd name="T16" fmla="*/ 34 w 51"/>
                  <a:gd name="T17" fmla="*/ 21 h 41"/>
                  <a:gd name="T18" fmla="*/ 34 w 51"/>
                  <a:gd name="T19" fmla="*/ 18 h 41"/>
                  <a:gd name="T20" fmla="*/ 31 w 51"/>
                  <a:gd name="T21" fmla="*/ 17 h 41"/>
                  <a:gd name="T22" fmla="*/ 25 w 51"/>
                  <a:gd name="T23" fmla="*/ 12 h 41"/>
                  <a:gd name="T24" fmla="*/ 19 w 51"/>
                  <a:gd name="T25" fmla="*/ 7 h 41"/>
                  <a:gd name="T26" fmla="*/ 16 w 51"/>
                  <a:gd name="T27" fmla="*/ 6 h 41"/>
                  <a:gd name="T28" fmla="*/ 13 w 51"/>
                  <a:gd name="T29" fmla="*/ 4 h 41"/>
                  <a:gd name="T30" fmla="*/ 8 w 51"/>
                  <a:gd name="T31" fmla="*/ 2 h 41"/>
                  <a:gd name="T32" fmla="*/ 1 w 51"/>
                  <a:gd name="T33" fmla="*/ 0 h 41"/>
                  <a:gd name="T34" fmla="*/ 1 w 51"/>
                  <a:gd name="T35" fmla="*/ 10 h 41"/>
                  <a:gd name="T36" fmla="*/ 1 w 51"/>
                  <a:gd name="T37" fmla="*/ 20 h 41"/>
                  <a:gd name="T38" fmla="*/ 1 w 51"/>
                  <a:gd name="T39" fmla="*/ 25 h 41"/>
                  <a:gd name="T40" fmla="*/ 1 w 51"/>
                  <a:gd name="T41" fmla="*/ 30 h 41"/>
                  <a:gd name="T42" fmla="*/ 4 w 51"/>
                  <a:gd name="T43" fmla="*/ 33 h 41"/>
                  <a:gd name="T44" fmla="*/ 13 w 51"/>
                  <a:gd name="T45" fmla="*/ 31 h 41"/>
                  <a:gd name="T46" fmla="*/ 9 w 51"/>
                  <a:gd name="T47" fmla="*/ 28 h 41"/>
                  <a:gd name="T48" fmla="*/ 14 w 51"/>
                  <a:gd name="T49" fmla="*/ 30 h 41"/>
                  <a:gd name="T50" fmla="*/ 13 w 51"/>
                  <a:gd name="T51" fmla="*/ 26 h 41"/>
                  <a:gd name="T52" fmla="*/ 15 w 51"/>
                  <a:gd name="T53" fmla="*/ 27 h 41"/>
                  <a:gd name="T54" fmla="*/ 18 w 51"/>
                  <a:gd name="T55" fmla="*/ 25 h 41"/>
                  <a:gd name="T56" fmla="*/ 26 w 51"/>
                  <a:gd name="T57" fmla="*/ 27 h 41"/>
                  <a:gd name="T58" fmla="*/ 31 w 51"/>
                  <a:gd name="T59" fmla="*/ 33 h 41"/>
                  <a:gd name="T60" fmla="*/ 36 w 51"/>
                  <a:gd name="T61" fmla="*/ 38 h 41"/>
                  <a:gd name="T62" fmla="*/ 45 w 51"/>
                  <a:gd name="T63" fmla="*/ 40 h 41"/>
                  <a:gd name="T64" fmla="*/ 48 w 51"/>
                  <a:gd name="T65" fmla="*/ 40 h 41"/>
                  <a:gd name="T66" fmla="*/ 50 w 51"/>
                  <a:gd name="T67" fmla="*/ 39 h 41"/>
                  <a:gd name="T68" fmla="*/ 50 w 51"/>
                  <a:gd name="T69"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 h="41">
                    <a:moveTo>
                      <a:pt x="50" y="39"/>
                    </a:moveTo>
                    <a:cubicBezTo>
                      <a:pt x="48" y="38"/>
                      <a:pt x="46" y="38"/>
                      <a:pt x="45" y="37"/>
                    </a:cubicBezTo>
                    <a:cubicBezTo>
                      <a:pt x="44" y="36"/>
                      <a:pt x="46" y="35"/>
                      <a:pt x="47" y="36"/>
                    </a:cubicBezTo>
                    <a:cubicBezTo>
                      <a:pt x="45" y="35"/>
                      <a:pt x="42" y="36"/>
                      <a:pt x="42" y="34"/>
                    </a:cubicBezTo>
                    <a:cubicBezTo>
                      <a:pt x="42" y="32"/>
                      <a:pt x="39" y="32"/>
                      <a:pt x="38" y="30"/>
                    </a:cubicBezTo>
                    <a:cubicBezTo>
                      <a:pt x="37" y="29"/>
                      <a:pt x="38" y="29"/>
                      <a:pt x="37" y="28"/>
                    </a:cubicBezTo>
                    <a:cubicBezTo>
                      <a:pt x="36" y="27"/>
                      <a:pt x="35" y="27"/>
                      <a:pt x="34" y="26"/>
                    </a:cubicBezTo>
                    <a:cubicBezTo>
                      <a:pt x="34" y="26"/>
                      <a:pt x="30" y="21"/>
                      <a:pt x="29" y="21"/>
                    </a:cubicBezTo>
                    <a:cubicBezTo>
                      <a:pt x="30" y="20"/>
                      <a:pt x="33" y="21"/>
                      <a:pt x="34" y="21"/>
                    </a:cubicBezTo>
                    <a:cubicBezTo>
                      <a:pt x="36" y="21"/>
                      <a:pt x="35" y="20"/>
                      <a:pt x="34" y="18"/>
                    </a:cubicBezTo>
                    <a:cubicBezTo>
                      <a:pt x="34" y="17"/>
                      <a:pt x="32" y="17"/>
                      <a:pt x="31" y="17"/>
                    </a:cubicBezTo>
                    <a:cubicBezTo>
                      <a:pt x="28" y="15"/>
                      <a:pt x="26" y="14"/>
                      <a:pt x="25" y="12"/>
                    </a:cubicBezTo>
                    <a:cubicBezTo>
                      <a:pt x="24" y="10"/>
                      <a:pt x="21" y="8"/>
                      <a:pt x="19" y="7"/>
                    </a:cubicBezTo>
                    <a:cubicBezTo>
                      <a:pt x="18" y="6"/>
                      <a:pt x="17" y="6"/>
                      <a:pt x="16" y="6"/>
                    </a:cubicBezTo>
                    <a:cubicBezTo>
                      <a:pt x="15" y="6"/>
                      <a:pt x="14" y="4"/>
                      <a:pt x="13" y="4"/>
                    </a:cubicBezTo>
                    <a:cubicBezTo>
                      <a:pt x="12" y="3"/>
                      <a:pt x="10" y="3"/>
                      <a:pt x="8" y="2"/>
                    </a:cubicBezTo>
                    <a:cubicBezTo>
                      <a:pt x="6" y="2"/>
                      <a:pt x="4" y="0"/>
                      <a:pt x="1" y="0"/>
                    </a:cubicBezTo>
                    <a:cubicBezTo>
                      <a:pt x="1" y="3"/>
                      <a:pt x="1" y="7"/>
                      <a:pt x="1" y="10"/>
                    </a:cubicBezTo>
                    <a:cubicBezTo>
                      <a:pt x="1" y="13"/>
                      <a:pt x="2" y="17"/>
                      <a:pt x="1" y="20"/>
                    </a:cubicBezTo>
                    <a:cubicBezTo>
                      <a:pt x="0" y="21"/>
                      <a:pt x="1" y="23"/>
                      <a:pt x="1" y="25"/>
                    </a:cubicBezTo>
                    <a:cubicBezTo>
                      <a:pt x="1" y="27"/>
                      <a:pt x="1" y="28"/>
                      <a:pt x="1" y="30"/>
                    </a:cubicBezTo>
                    <a:cubicBezTo>
                      <a:pt x="1" y="33"/>
                      <a:pt x="2" y="33"/>
                      <a:pt x="4" y="33"/>
                    </a:cubicBezTo>
                    <a:cubicBezTo>
                      <a:pt x="7" y="33"/>
                      <a:pt x="10" y="33"/>
                      <a:pt x="13" y="31"/>
                    </a:cubicBezTo>
                    <a:cubicBezTo>
                      <a:pt x="14" y="31"/>
                      <a:pt x="9" y="28"/>
                      <a:pt x="9" y="28"/>
                    </a:cubicBezTo>
                    <a:cubicBezTo>
                      <a:pt x="10" y="28"/>
                      <a:pt x="14" y="31"/>
                      <a:pt x="14" y="30"/>
                    </a:cubicBezTo>
                    <a:cubicBezTo>
                      <a:pt x="14" y="29"/>
                      <a:pt x="13" y="28"/>
                      <a:pt x="13" y="26"/>
                    </a:cubicBezTo>
                    <a:cubicBezTo>
                      <a:pt x="13" y="26"/>
                      <a:pt x="16" y="28"/>
                      <a:pt x="15" y="27"/>
                    </a:cubicBezTo>
                    <a:cubicBezTo>
                      <a:pt x="15" y="25"/>
                      <a:pt x="17" y="25"/>
                      <a:pt x="18" y="25"/>
                    </a:cubicBezTo>
                    <a:cubicBezTo>
                      <a:pt x="19" y="25"/>
                      <a:pt x="26" y="28"/>
                      <a:pt x="26" y="27"/>
                    </a:cubicBezTo>
                    <a:cubicBezTo>
                      <a:pt x="26" y="29"/>
                      <a:pt x="30" y="31"/>
                      <a:pt x="31" y="33"/>
                    </a:cubicBezTo>
                    <a:cubicBezTo>
                      <a:pt x="32" y="35"/>
                      <a:pt x="34" y="38"/>
                      <a:pt x="36" y="38"/>
                    </a:cubicBezTo>
                    <a:cubicBezTo>
                      <a:pt x="39" y="38"/>
                      <a:pt x="42" y="39"/>
                      <a:pt x="45" y="40"/>
                    </a:cubicBezTo>
                    <a:cubicBezTo>
                      <a:pt x="46" y="40"/>
                      <a:pt x="48" y="41"/>
                      <a:pt x="48" y="40"/>
                    </a:cubicBezTo>
                    <a:cubicBezTo>
                      <a:pt x="48" y="39"/>
                      <a:pt x="51" y="39"/>
                      <a:pt x="50" y="39"/>
                    </a:cubicBezTo>
                    <a:cubicBezTo>
                      <a:pt x="49" y="38"/>
                      <a:pt x="51" y="39"/>
                      <a:pt x="50" y="3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09" name="Freeform 709"/>
              <p:cNvSpPr>
                <a:spLocks/>
              </p:cNvSpPr>
              <p:nvPr/>
            </p:nvSpPr>
            <p:spPr bwMode="auto">
              <a:xfrm>
                <a:off x="9840909" y="4193798"/>
                <a:ext cx="199731" cy="175809"/>
              </a:xfrm>
              <a:custGeom>
                <a:avLst/>
                <a:gdLst>
                  <a:gd name="T0" fmla="*/ 33 w 51"/>
                  <a:gd name="T1" fmla="*/ 5 h 45"/>
                  <a:gd name="T2" fmla="*/ 29 w 51"/>
                  <a:gd name="T3" fmla="*/ 13 h 45"/>
                  <a:gd name="T4" fmla="*/ 20 w 51"/>
                  <a:gd name="T5" fmla="*/ 16 h 45"/>
                  <a:gd name="T6" fmla="*/ 15 w 51"/>
                  <a:gd name="T7" fmla="*/ 18 h 45"/>
                  <a:gd name="T8" fmla="*/ 10 w 51"/>
                  <a:gd name="T9" fmla="*/ 19 h 45"/>
                  <a:gd name="T10" fmla="*/ 7 w 51"/>
                  <a:gd name="T11" fmla="*/ 18 h 45"/>
                  <a:gd name="T12" fmla="*/ 3 w 51"/>
                  <a:gd name="T13" fmla="*/ 14 h 45"/>
                  <a:gd name="T14" fmla="*/ 0 w 51"/>
                  <a:gd name="T15" fmla="*/ 20 h 45"/>
                  <a:gd name="T16" fmla="*/ 4 w 51"/>
                  <a:gd name="T17" fmla="*/ 29 h 45"/>
                  <a:gd name="T18" fmla="*/ 8 w 51"/>
                  <a:gd name="T19" fmla="*/ 37 h 45"/>
                  <a:gd name="T20" fmla="*/ 13 w 51"/>
                  <a:gd name="T21" fmla="*/ 39 h 45"/>
                  <a:gd name="T22" fmla="*/ 14 w 51"/>
                  <a:gd name="T23" fmla="*/ 41 h 45"/>
                  <a:gd name="T24" fmla="*/ 19 w 51"/>
                  <a:gd name="T25" fmla="*/ 41 h 45"/>
                  <a:gd name="T26" fmla="*/ 21 w 51"/>
                  <a:gd name="T27" fmla="*/ 39 h 45"/>
                  <a:gd name="T28" fmla="*/ 25 w 51"/>
                  <a:gd name="T29" fmla="*/ 40 h 45"/>
                  <a:gd name="T30" fmla="*/ 28 w 51"/>
                  <a:gd name="T31" fmla="*/ 40 h 45"/>
                  <a:gd name="T32" fmla="*/ 31 w 51"/>
                  <a:gd name="T33" fmla="*/ 43 h 45"/>
                  <a:gd name="T34" fmla="*/ 34 w 51"/>
                  <a:gd name="T35" fmla="*/ 42 h 45"/>
                  <a:gd name="T36" fmla="*/ 36 w 51"/>
                  <a:gd name="T37" fmla="*/ 43 h 45"/>
                  <a:gd name="T38" fmla="*/ 37 w 51"/>
                  <a:gd name="T39" fmla="*/ 37 h 45"/>
                  <a:gd name="T40" fmla="*/ 37 w 51"/>
                  <a:gd name="T41" fmla="*/ 33 h 45"/>
                  <a:gd name="T42" fmla="*/ 39 w 51"/>
                  <a:gd name="T43" fmla="*/ 30 h 45"/>
                  <a:gd name="T44" fmla="*/ 42 w 51"/>
                  <a:gd name="T45" fmla="*/ 24 h 45"/>
                  <a:gd name="T46" fmla="*/ 47 w 51"/>
                  <a:gd name="T47" fmla="*/ 19 h 45"/>
                  <a:gd name="T48" fmla="*/ 49 w 51"/>
                  <a:gd name="T49" fmla="*/ 18 h 45"/>
                  <a:gd name="T50" fmla="*/ 45 w 51"/>
                  <a:gd name="T51" fmla="*/ 13 h 45"/>
                  <a:gd name="T52" fmla="*/ 42 w 51"/>
                  <a:gd name="T53" fmla="*/ 7 h 45"/>
                  <a:gd name="T54" fmla="*/ 44 w 51"/>
                  <a:gd name="T55" fmla="*/ 6 h 45"/>
                  <a:gd name="T56" fmla="*/ 44 w 51"/>
                  <a:gd name="T57" fmla="*/ 3 h 45"/>
                  <a:gd name="T58" fmla="*/ 33 w 51"/>
                  <a:gd name="T59" fmla="*/ 5 h 45"/>
                  <a:gd name="T60" fmla="*/ 33 w 51"/>
                  <a:gd name="T61" fmla="*/ 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45">
                    <a:moveTo>
                      <a:pt x="33" y="5"/>
                    </a:moveTo>
                    <a:cubicBezTo>
                      <a:pt x="32" y="8"/>
                      <a:pt x="31" y="10"/>
                      <a:pt x="29" y="13"/>
                    </a:cubicBezTo>
                    <a:cubicBezTo>
                      <a:pt x="28" y="17"/>
                      <a:pt x="23" y="17"/>
                      <a:pt x="20" y="16"/>
                    </a:cubicBezTo>
                    <a:cubicBezTo>
                      <a:pt x="18" y="15"/>
                      <a:pt x="16" y="17"/>
                      <a:pt x="15" y="18"/>
                    </a:cubicBezTo>
                    <a:cubicBezTo>
                      <a:pt x="14" y="19"/>
                      <a:pt x="11" y="18"/>
                      <a:pt x="10" y="19"/>
                    </a:cubicBezTo>
                    <a:cubicBezTo>
                      <a:pt x="8" y="20"/>
                      <a:pt x="8" y="20"/>
                      <a:pt x="7" y="18"/>
                    </a:cubicBezTo>
                    <a:cubicBezTo>
                      <a:pt x="5" y="17"/>
                      <a:pt x="4" y="16"/>
                      <a:pt x="3" y="14"/>
                    </a:cubicBezTo>
                    <a:cubicBezTo>
                      <a:pt x="2" y="13"/>
                      <a:pt x="0" y="19"/>
                      <a:pt x="0" y="20"/>
                    </a:cubicBezTo>
                    <a:cubicBezTo>
                      <a:pt x="0" y="23"/>
                      <a:pt x="3" y="26"/>
                      <a:pt x="4" y="29"/>
                    </a:cubicBezTo>
                    <a:cubicBezTo>
                      <a:pt x="6" y="32"/>
                      <a:pt x="5" y="35"/>
                      <a:pt x="8" y="37"/>
                    </a:cubicBezTo>
                    <a:cubicBezTo>
                      <a:pt x="10" y="38"/>
                      <a:pt x="12" y="39"/>
                      <a:pt x="13" y="39"/>
                    </a:cubicBezTo>
                    <a:cubicBezTo>
                      <a:pt x="16" y="38"/>
                      <a:pt x="13" y="40"/>
                      <a:pt x="14" y="41"/>
                    </a:cubicBezTo>
                    <a:cubicBezTo>
                      <a:pt x="15" y="41"/>
                      <a:pt x="18" y="41"/>
                      <a:pt x="19" y="41"/>
                    </a:cubicBezTo>
                    <a:cubicBezTo>
                      <a:pt x="20" y="40"/>
                      <a:pt x="20" y="38"/>
                      <a:pt x="21" y="39"/>
                    </a:cubicBezTo>
                    <a:cubicBezTo>
                      <a:pt x="22" y="40"/>
                      <a:pt x="24" y="41"/>
                      <a:pt x="25" y="40"/>
                    </a:cubicBezTo>
                    <a:cubicBezTo>
                      <a:pt x="26" y="40"/>
                      <a:pt x="28" y="39"/>
                      <a:pt x="28" y="40"/>
                    </a:cubicBezTo>
                    <a:cubicBezTo>
                      <a:pt x="29" y="43"/>
                      <a:pt x="27" y="45"/>
                      <a:pt x="31" y="43"/>
                    </a:cubicBezTo>
                    <a:cubicBezTo>
                      <a:pt x="32" y="43"/>
                      <a:pt x="33" y="42"/>
                      <a:pt x="34" y="42"/>
                    </a:cubicBezTo>
                    <a:cubicBezTo>
                      <a:pt x="35" y="42"/>
                      <a:pt x="36" y="43"/>
                      <a:pt x="36" y="43"/>
                    </a:cubicBezTo>
                    <a:cubicBezTo>
                      <a:pt x="37" y="41"/>
                      <a:pt x="35" y="39"/>
                      <a:pt x="37" y="37"/>
                    </a:cubicBezTo>
                    <a:cubicBezTo>
                      <a:pt x="38" y="36"/>
                      <a:pt x="37" y="35"/>
                      <a:pt x="37" y="33"/>
                    </a:cubicBezTo>
                    <a:cubicBezTo>
                      <a:pt x="37" y="32"/>
                      <a:pt x="38" y="31"/>
                      <a:pt x="39" y="30"/>
                    </a:cubicBezTo>
                    <a:cubicBezTo>
                      <a:pt x="41" y="28"/>
                      <a:pt x="43" y="27"/>
                      <a:pt x="42" y="24"/>
                    </a:cubicBezTo>
                    <a:cubicBezTo>
                      <a:pt x="42" y="22"/>
                      <a:pt x="45" y="18"/>
                      <a:pt x="47" y="19"/>
                    </a:cubicBezTo>
                    <a:cubicBezTo>
                      <a:pt x="48" y="20"/>
                      <a:pt x="51" y="19"/>
                      <a:pt x="49" y="18"/>
                    </a:cubicBezTo>
                    <a:cubicBezTo>
                      <a:pt x="48" y="16"/>
                      <a:pt x="45" y="15"/>
                      <a:pt x="45" y="13"/>
                    </a:cubicBezTo>
                    <a:cubicBezTo>
                      <a:pt x="45" y="11"/>
                      <a:pt x="43" y="9"/>
                      <a:pt x="42" y="7"/>
                    </a:cubicBezTo>
                    <a:cubicBezTo>
                      <a:pt x="41" y="4"/>
                      <a:pt x="44" y="7"/>
                      <a:pt x="44" y="6"/>
                    </a:cubicBezTo>
                    <a:cubicBezTo>
                      <a:pt x="45" y="5"/>
                      <a:pt x="41" y="4"/>
                      <a:pt x="44" y="3"/>
                    </a:cubicBezTo>
                    <a:cubicBezTo>
                      <a:pt x="40" y="2"/>
                      <a:pt x="34" y="0"/>
                      <a:pt x="33" y="5"/>
                    </a:cubicBezTo>
                    <a:cubicBezTo>
                      <a:pt x="32" y="7"/>
                      <a:pt x="34" y="3"/>
                      <a:pt x="33"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0" name="Freeform 710"/>
              <p:cNvSpPr>
                <a:spLocks/>
              </p:cNvSpPr>
              <p:nvPr/>
            </p:nvSpPr>
            <p:spPr bwMode="auto">
              <a:xfrm>
                <a:off x="9852892" y="4147181"/>
                <a:ext cx="191742" cy="125197"/>
              </a:xfrm>
              <a:custGeom>
                <a:avLst/>
                <a:gdLst>
                  <a:gd name="T0" fmla="*/ 45 w 49"/>
                  <a:gd name="T1" fmla="*/ 10 h 32"/>
                  <a:gd name="T2" fmla="*/ 47 w 49"/>
                  <a:gd name="T3" fmla="*/ 8 h 32"/>
                  <a:gd name="T4" fmla="*/ 43 w 49"/>
                  <a:gd name="T5" fmla="*/ 7 h 32"/>
                  <a:gd name="T6" fmla="*/ 42 w 49"/>
                  <a:gd name="T7" fmla="*/ 6 h 32"/>
                  <a:gd name="T8" fmla="*/ 41 w 49"/>
                  <a:gd name="T9" fmla="*/ 6 h 32"/>
                  <a:gd name="T10" fmla="*/ 41 w 49"/>
                  <a:gd name="T11" fmla="*/ 4 h 32"/>
                  <a:gd name="T12" fmla="*/ 39 w 49"/>
                  <a:gd name="T13" fmla="*/ 2 h 32"/>
                  <a:gd name="T14" fmla="*/ 37 w 49"/>
                  <a:gd name="T15" fmla="*/ 2 h 32"/>
                  <a:gd name="T16" fmla="*/ 36 w 49"/>
                  <a:gd name="T17" fmla="*/ 1 h 32"/>
                  <a:gd name="T18" fmla="*/ 32 w 49"/>
                  <a:gd name="T19" fmla="*/ 6 h 32"/>
                  <a:gd name="T20" fmla="*/ 30 w 49"/>
                  <a:gd name="T21" fmla="*/ 8 h 32"/>
                  <a:gd name="T22" fmla="*/ 29 w 49"/>
                  <a:gd name="T23" fmla="*/ 9 h 32"/>
                  <a:gd name="T24" fmla="*/ 29 w 49"/>
                  <a:gd name="T25" fmla="*/ 10 h 32"/>
                  <a:gd name="T26" fmla="*/ 25 w 49"/>
                  <a:gd name="T27" fmla="*/ 12 h 32"/>
                  <a:gd name="T28" fmla="*/ 25 w 49"/>
                  <a:gd name="T29" fmla="*/ 15 h 32"/>
                  <a:gd name="T30" fmla="*/ 27 w 49"/>
                  <a:gd name="T31" fmla="*/ 14 h 32"/>
                  <a:gd name="T32" fmla="*/ 29 w 49"/>
                  <a:gd name="T33" fmla="*/ 13 h 32"/>
                  <a:gd name="T34" fmla="*/ 28 w 49"/>
                  <a:gd name="T35" fmla="*/ 11 h 32"/>
                  <a:gd name="T36" fmla="*/ 29 w 49"/>
                  <a:gd name="T37" fmla="*/ 13 h 32"/>
                  <a:gd name="T38" fmla="*/ 26 w 49"/>
                  <a:gd name="T39" fmla="*/ 14 h 32"/>
                  <a:gd name="T40" fmla="*/ 23 w 49"/>
                  <a:gd name="T41" fmla="*/ 13 h 32"/>
                  <a:gd name="T42" fmla="*/ 14 w 49"/>
                  <a:gd name="T43" fmla="*/ 20 h 32"/>
                  <a:gd name="T44" fmla="*/ 9 w 49"/>
                  <a:gd name="T45" fmla="*/ 23 h 32"/>
                  <a:gd name="T46" fmla="*/ 7 w 49"/>
                  <a:gd name="T47" fmla="*/ 26 h 32"/>
                  <a:gd name="T48" fmla="*/ 9 w 49"/>
                  <a:gd name="T49" fmla="*/ 28 h 32"/>
                  <a:gd name="T50" fmla="*/ 0 w 49"/>
                  <a:gd name="T51" fmla="*/ 26 h 32"/>
                  <a:gd name="T52" fmla="*/ 5 w 49"/>
                  <a:gd name="T53" fmla="*/ 32 h 32"/>
                  <a:gd name="T54" fmla="*/ 7 w 49"/>
                  <a:gd name="T55" fmla="*/ 31 h 32"/>
                  <a:gd name="T56" fmla="*/ 12 w 49"/>
                  <a:gd name="T57" fmla="*/ 30 h 32"/>
                  <a:gd name="T58" fmla="*/ 20 w 49"/>
                  <a:gd name="T59" fmla="*/ 29 h 32"/>
                  <a:gd name="T60" fmla="*/ 27 w 49"/>
                  <a:gd name="T61" fmla="*/ 24 h 32"/>
                  <a:gd name="T62" fmla="*/ 30 w 49"/>
                  <a:gd name="T63" fmla="*/ 18 h 32"/>
                  <a:gd name="T64" fmla="*/ 34 w 49"/>
                  <a:gd name="T65" fmla="*/ 14 h 32"/>
                  <a:gd name="T66" fmla="*/ 43 w 49"/>
                  <a:gd name="T67" fmla="*/ 14 h 32"/>
                  <a:gd name="T68" fmla="*/ 45 w 49"/>
                  <a:gd name="T69"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 h="32">
                    <a:moveTo>
                      <a:pt x="45" y="10"/>
                    </a:moveTo>
                    <a:cubicBezTo>
                      <a:pt x="48" y="10"/>
                      <a:pt x="49" y="9"/>
                      <a:pt x="47" y="8"/>
                    </a:cubicBezTo>
                    <a:cubicBezTo>
                      <a:pt x="45" y="7"/>
                      <a:pt x="45" y="6"/>
                      <a:pt x="43" y="7"/>
                    </a:cubicBezTo>
                    <a:cubicBezTo>
                      <a:pt x="42" y="8"/>
                      <a:pt x="43" y="7"/>
                      <a:pt x="42" y="6"/>
                    </a:cubicBezTo>
                    <a:cubicBezTo>
                      <a:pt x="42" y="6"/>
                      <a:pt x="41" y="6"/>
                      <a:pt x="41" y="6"/>
                    </a:cubicBezTo>
                    <a:cubicBezTo>
                      <a:pt x="41" y="6"/>
                      <a:pt x="41" y="4"/>
                      <a:pt x="41" y="4"/>
                    </a:cubicBezTo>
                    <a:cubicBezTo>
                      <a:pt x="40" y="3"/>
                      <a:pt x="39" y="2"/>
                      <a:pt x="39" y="2"/>
                    </a:cubicBezTo>
                    <a:cubicBezTo>
                      <a:pt x="37" y="0"/>
                      <a:pt x="38" y="1"/>
                      <a:pt x="37" y="2"/>
                    </a:cubicBezTo>
                    <a:cubicBezTo>
                      <a:pt x="36" y="3"/>
                      <a:pt x="36" y="1"/>
                      <a:pt x="36" y="1"/>
                    </a:cubicBezTo>
                    <a:cubicBezTo>
                      <a:pt x="35" y="1"/>
                      <a:pt x="32" y="5"/>
                      <a:pt x="32" y="6"/>
                    </a:cubicBezTo>
                    <a:cubicBezTo>
                      <a:pt x="31" y="6"/>
                      <a:pt x="30" y="7"/>
                      <a:pt x="30" y="8"/>
                    </a:cubicBezTo>
                    <a:cubicBezTo>
                      <a:pt x="29" y="8"/>
                      <a:pt x="29" y="9"/>
                      <a:pt x="29" y="9"/>
                    </a:cubicBezTo>
                    <a:cubicBezTo>
                      <a:pt x="29" y="10"/>
                      <a:pt x="29" y="10"/>
                      <a:pt x="29" y="10"/>
                    </a:cubicBezTo>
                    <a:cubicBezTo>
                      <a:pt x="29" y="11"/>
                      <a:pt x="26" y="11"/>
                      <a:pt x="25" y="12"/>
                    </a:cubicBezTo>
                    <a:cubicBezTo>
                      <a:pt x="22" y="12"/>
                      <a:pt x="23" y="14"/>
                      <a:pt x="25" y="15"/>
                    </a:cubicBezTo>
                    <a:cubicBezTo>
                      <a:pt x="27" y="17"/>
                      <a:pt x="26" y="15"/>
                      <a:pt x="27" y="14"/>
                    </a:cubicBezTo>
                    <a:cubicBezTo>
                      <a:pt x="27" y="13"/>
                      <a:pt x="29" y="13"/>
                      <a:pt x="29" y="13"/>
                    </a:cubicBezTo>
                    <a:cubicBezTo>
                      <a:pt x="29" y="13"/>
                      <a:pt x="28" y="12"/>
                      <a:pt x="28" y="11"/>
                    </a:cubicBezTo>
                    <a:cubicBezTo>
                      <a:pt x="28" y="12"/>
                      <a:pt x="29" y="13"/>
                      <a:pt x="29" y="13"/>
                    </a:cubicBezTo>
                    <a:cubicBezTo>
                      <a:pt x="29" y="13"/>
                      <a:pt x="27" y="13"/>
                      <a:pt x="26" y="14"/>
                    </a:cubicBezTo>
                    <a:cubicBezTo>
                      <a:pt x="26" y="17"/>
                      <a:pt x="24" y="14"/>
                      <a:pt x="23" y="13"/>
                    </a:cubicBezTo>
                    <a:cubicBezTo>
                      <a:pt x="20" y="16"/>
                      <a:pt x="18" y="19"/>
                      <a:pt x="14" y="20"/>
                    </a:cubicBezTo>
                    <a:cubicBezTo>
                      <a:pt x="12" y="21"/>
                      <a:pt x="10" y="21"/>
                      <a:pt x="9" y="23"/>
                    </a:cubicBezTo>
                    <a:cubicBezTo>
                      <a:pt x="8" y="24"/>
                      <a:pt x="8" y="25"/>
                      <a:pt x="7" y="26"/>
                    </a:cubicBezTo>
                    <a:cubicBezTo>
                      <a:pt x="7" y="27"/>
                      <a:pt x="9" y="28"/>
                      <a:pt x="9" y="28"/>
                    </a:cubicBezTo>
                    <a:cubicBezTo>
                      <a:pt x="8" y="29"/>
                      <a:pt x="1" y="26"/>
                      <a:pt x="0" y="26"/>
                    </a:cubicBezTo>
                    <a:cubicBezTo>
                      <a:pt x="1" y="28"/>
                      <a:pt x="3" y="31"/>
                      <a:pt x="5" y="32"/>
                    </a:cubicBezTo>
                    <a:cubicBezTo>
                      <a:pt x="6" y="32"/>
                      <a:pt x="7" y="31"/>
                      <a:pt x="7" y="31"/>
                    </a:cubicBezTo>
                    <a:cubicBezTo>
                      <a:pt x="9" y="30"/>
                      <a:pt x="12" y="31"/>
                      <a:pt x="12" y="30"/>
                    </a:cubicBezTo>
                    <a:cubicBezTo>
                      <a:pt x="15" y="27"/>
                      <a:pt x="17" y="28"/>
                      <a:pt x="20" y="29"/>
                    </a:cubicBezTo>
                    <a:cubicBezTo>
                      <a:pt x="23" y="29"/>
                      <a:pt x="26" y="27"/>
                      <a:pt x="27" y="24"/>
                    </a:cubicBezTo>
                    <a:cubicBezTo>
                      <a:pt x="28" y="22"/>
                      <a:pt x="29" y="20"/>
                      <a:pt x="30" y="18"/>
                    </a:cubicBezTo>
                    <a:cubicBezTo>
                      <a:pt x="30" y="15"/>
                      <a:pt x="31" y="14"/>
                      <a:pt x="34" y="14"/>
                    </a:cubicBezTo>
                    <a:cubicBezTo>
                      <a:pt x="37" y="14"/>
                      <a:pt x="40" y="15"/>
                      <a:pt x="43" y="14"/>
                    </a:cubicBezTo>
                    <a:cubicBezTo>
                      <a:pt x="47" y="13"/>
                      <a:pt x="40" y="10"/>
                      <a:pt x="45"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1" name="Freeform 711"/>
              <p:cNvSpPr>
                <a:spLocks/>
              </p:cNvSpPr>
              <p:nvPr/>
            </p:nvSpPr>
            <p:spPr bwMode="auto">
              <a:xfrm>
                <a:off x="9462753" y="3712987"/>
                <a:ext cx="66576" cy="38624"/>
              </a:xfrm>
              <a:custGeom>
                <a:avLst/>
                <a:gdLst>
                  <a:gd name="T0" fmla="*/ 2 w 17"/>
                  <a:gd name="T1" fmla="*/ 8 h 10"/>
                  <a:gd name="T2" fmla="*/ 7 w 17"/>
                  <a:gd name="T3" fmla="*/ 9 h 10"/>
                  <a:gd name="T4" fmla="*/ 12 w 17"/>
                  <a:gd name="T5" fmla="*/ 9 h 10"/>
                  <a:gd name="T6" fmla="*/ 16 w 17"/>
                  <a:gd name="T7" fmla="*/ 8 h 10"/>
                  <a:gd name="T8" fmla="*/ 15 w 17"/>
                  <a:gd name="T9" fmla="*/ 3 h 10"/>
                  <a:gd name="T10" fmla="*/ 10 w 17"/>
                  <a:gd name="T11" fmla="*/ 3 h 10"/>
                  <a:gd name="T12" fmla="*/ 6 w 17"/>
                  <a:gd name="T13" fmla="*/ 1 h 10"/>
                  <a:gd name="T14" fmla="*/ 2 w 17"/>
                  <a:gd name="T15" fmla="*/ 8 h 10"/>
                  <a:gd name="T16" fmla="*/ 2 w 17"/>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2" y="8"/>
                    </a:moveTo>
                    <a:cubicBezTo>
                      <a:pt x="3" y="9"/>
                      <a:pt x="6" y="10"/>
                      <a:pt x="7" y="9"/>
                    </a:cubicBezTo>
                    <a:cubicBezTo>
                      <a:pt x="9" y="8"/>
                      <a:pt x="10" y="10"/>
                      <a:pt x="12" y="9"/>
                    </a:cubicBezTo>
                    <a:cubicBezTo>
                      <a:pt x="13" y="9"/>
                      <a:pt x="17" y="9"/>
                      <a:pt x="16" y="8"/>
                    </a:cubicBezTo>
                    <a:cubicBezTo>
                      <a:pt x="15" y="6"/>
                      <a:pt x="14" y="5"/>
                      <a:pt x="15" y="3"/>
                    </a:cubicBezTo>
                    <a:cubicBezTo>
                      <a:pt x="13" y="2"/>
                      <a:pt x="11" y="4"/>
                      <a:pt x="10" y="3"/>
                    </a:cubicBezTo>
                    <a:cubicBezTo>
                      <a:pt x="9" y="2"/>
                      <a:pt x="7" y="0"/>
                      <a:pt x="6" y="1"/>
                    </a:cubicBezTo>
                    <a:cubicBezTo>
                      <a:pt x="4" y="3"/>
                      <a:pt x="0" y="6"/>
                      <a:pt x="2" y="8"/>
                    </a:cubicBezTo>
                    <a:cubicBezTo>
                      <a:pt x="3" y="9"/>
                      <a:pt x="1" y="7"/>
                      <a:pt x="2"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2" name="Freeform 712"/>
              <p:cNvSpPr>
                <a:spLocks/>
              </p:cNvSpPr>
              <p:nvPr/>
            </p:nvSpPr>
            <p:spPr bwMode="auto">
              <a:xfrm>
                <a:off x="9309626" y="3669036"/>
                <a:ext cx="145137" cy="90567"/>
              </a:xfrm>
              <a:custGeom>
                <a:avLst/>
                <a:gdLst>
                  <a:gd name="T0" fmla="*/ 1 w 37"/>
                  <a:gd name="T1" fmla="*/ 3 h 23"/>
                  <a:gd name="T2" fmla="*/ 0 w 37"/>
                  <a:gd name="T3" fmla="*/ 9 h 23"/>
                  <a:gd name="T4" fmla="*/ 5 w 37"/>
                  <a:gd name="T5" fmla="*/ 13 h 23"/>
                  <a:gd name="T6" fmla="*/ 7 w 37"/>
                  <a:gd name="T7" fmla="*/ 14 h 23"/>
                  <a:gd name="T8" fmla="*/ 12 w 37"/>
                  <a:gd name="T9" fmla="*/ 15 h 23"/>
                  <a:gd name="T10" fmla="*/ 15 w 37"/>
                  <a:gd name="T11" fmla="*/ 16 h 23"/>
                  <a:gd name="T12" fmla="*/ 19 w 37"/>
                  <a:gd name="T13" fmla="*/ 16 h 23"/>
                  <a:gd name="T14" fmla="*/ 22 w 37"/>
                  <a:gd name="T15" fmla="*/ 19 h 23"/>
                  <a:gd name="T16" fmla="*/ 26 w 37"/>
                  <a:gd name="T17" fmla="*/ 20 h 23"/>
                  <a:gd name="T18" fmla="*/ 29 w 37"/>
                  <a:gd name="T19" fmla="*/ 22 h 23"/>
                  <a:gd name="T20" fmla="*/ 32 w 37"/>
                  <a:gd name="T21" fmla="*/ 20 h 23"/>
                  <a:gd name="T22" fmla="*/ 35 w 37"/>
                  <a:gd name="T23" fmla="*/ 22 h 23"/>
                  <a:gd name="T24" fmla="*/ 37 w 37"/>
                  <a:gd name="T25" fmla="*/ 21 h 23"/>
                  <a:gd name="T26" fmla="*/ 37 w 37"/>
                  <a:gd name="T27" fmla="*/ 18 h 23"/>
                  <a:gd name="T28" fmla="*/ 37 w 37"/>
                  <a:gd name="T29" fmla="*/ 14 h 23"/>
                  <a:gd name="T30" fmla="*/ 32 w 37"/>
                  <a:gd name="T31" fmla="*/ 14 h 23"/>
                  <a:gd name="T32" fmla="*/ 31 w 37"/>
                  <a:gd name="T33" fmla="*/ 13 h 23"/>
                  <a:gd name="T34" fmla="*/ 28 w 37"/>
                  <a:gd name="T35" fmla="*/ 13 h 23"/>
                  <a:gd name="T36" fmla="*/ 26 w 37"/>
                  <a:gd name="T37" fmla="*/ 12 h 23"/>
                  <a:gd name="T38" fmla="*/ 24 w 37"/>
                  <a:gd name="T39" fmla="*/ 12 h 23"/>
                  <a:gd name="T40" fmla="*/ 20 w 37"/>
                  <a:gd name="T41" fmla="*/ 10 h 23"/>
                  <a:gd name="T42" fmla="*/ 18 w 37"/>
                  <a:gd name="T43" fmla="*/ 8 h 23"/>
                  <a:gd name="T44" fmla="*/ 16 w 37"/>
                  <a:gd name="T45" fmla="*/ 7 h 23"/>
                  <a:gd name="T46" fmla="*/ 10 w 37"/>
                  <a:gd name="T47" fmla="*/ 2 h 23"/>
                  <a:gd name="T48" fmla="*/ 8 w 37"/>
                  <a:gd name="T49" fmla="*/ 0 h 23"/>
                  <a:gd name="T50" fmla="*/ 5 w 37"/>
                  <a:gd name="T51" fmla="*/ 2 h 23"/>
                  <a:gd name="T52" fmla="*/ 4 w 37"/>
                  <a:gd name="T53" fmla="*/ 2 h 23"/>
                  <a:gd name="T54" fmla="*/ 1 w 37"/>
                  <a:gd name="T55" fmla="*/ 3 h 23"/>
                  <a:gd name="T56" fmla="*/ 1 w 37"/>
                  <a:gd name="T57"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23">
                    <a:moveTo>
                      <a:pt x="1" y="3"/>
                    </a:moveTo>
                    <a:cubicBezTo>
                      <a:pt x="0" y="4"/>
                      <a:pt x="0" y="8"/>
                      <a:pt x="0" y="9"/>
                    </a:cubicBezTo>
                    <a:cubicBezTo>
                      <a:pt x="1" y="10"/>
                      <a:pt x="4" y="11"/>
                      <a:pt x="5" y="13"/>
                    </a:cubicBezTo>
                    <a:cubicBezTo>
                      <a:pt x="6" y="13"/>
                      <a:pt x="7" y="14"/>
                      <a:pt x="7" y="14"/>
                    </a:cubicBezTo>
                    <a:cubicBezTo>
                      <a:pt x="9" y="15"/>
                      <a:pt x="10" y="14"/>
                      <a:pt x="12" y="15"/>
                    </a:cubicBezTo>
                    <a:cubicBezTo>
                      <a:pt x="13" y="15"/>
                      <a:pt x="14" y="16"/>
                      <a:pt x="15" y="16"/>
                    </a:cubicBezTo>
                    <a:cubicBezTo>
                      <a:pt x="16" y="16"/>
                      <a:pt x="18" y="16"/>
                      <a:pt x="19" y="16"/>
                    </a:cubicBezTo>
                    <a:cubicBezTo>
                      <a:pt x="20" y="17"/>
                      <a:pt x="21" y="18"/>
                      <a:pt x="22" y="19"/>
                    </a:cubicBezTo>
                    <a:cubicBezTo>
                      <a:pt x="23" y="19"/>
                      <a:pt x="25" y="19"/>
                      <a:pt x="26" y="20"/>
                    </a:cubicBezTo>
                    <a:cubicBezTo>
                      <a:pt x="27" y="20"/>
                      <a:pt x="28" y="22"/>
                      <a:pt x="29" y="22"/>
                    </a:cubicBezTo>
                    <a:cubicBezTo>
                      <a:pt x="30" y="22"/>
                      <a:pt x="31" y="20"/>
                      <a:pt x="32" y="20"/>
                    </a:cubicBezTo>
                    <a:cubicBezTo>
                      <a:pt x="33" y="21"/>
                      <a:pt x="33" y="23"/>
                      <a:pt x="35" y="22"/>
                    </a:cubicBezTo>
                    <a:cubicBezTo>
                      <a:pt x="35" y="22"/>
                      <a:pt x="37" y="21"/>
                      <a:pt x="37" y="21"/>
                    </a:cubicBezTo>
                    <a:cubicBezTo>
                      <a:pt x="37" y="20"/>
                      <a:pt x="37" y="19"/>
                      <a:pt x="37" y="18"/>
                    </a:cubicBezTo>
                    <a:cubicBezTo>
                      <a:pt x="36" y="17"/>
                      <a:pt x="37" y="16"/>
                      <a:pt x="37" y="14"/>
                    </a:cubicBezTo>
                    <a:cubicBezTo>
                      <a:pt x="35" y="14"/>
                      <a:pt x="34" y="15"/>
                      <a:pt x="32" y="14"/>
                    </a:cubicBezTo>
                    <a:cubicBezTo>
                      <a:pt x="32" y="14"/>
                      <a:pt x="31" y="13"/>
                      <a:pt x="31" y="13"/>
                    </a:cubicBezTo>
                    <a:cubicBezTo>
                      <a:pt x="30" y="13"/>
                      <a:pt x="29" y="14"/>
                      <a:pt x="28" y="13"/>
                    </a:cubicBezTo>
                    <a:cubicBezTo>
                      <a:pt x="28" y="13"/>
                      <a:pt x="27" y="12"/>
                      <a:pt x="26" y="12"/>
                    </a:cubicBezTo>
                    <a:cubicBezTo>
                      <a:pt x="25" y="12"/>
                      <a:pt x="24" y="14"/>
                      <a:pt x="24" y="12"/>
                    </a:cubicBezTo>
                    <a:cubicBezTo>
                      <a:pt x="22" y="10"/>
                      <a:pt x="21" y="11"/>
                      <a:pt x="20" y="10"/>
                    </a:cubicBezTo>
                    <a:cubicBezTo>
                      <a:pt x="19" y="9"/>
                      <a:pt x="19" y="8"/>
                      <a:pt x="18" y="8"/>
                    </a:cubicBezTo>
                    <a:cubicBezTo>
                      <a:pt x="17" y="7"/>
                      <a:pt x="16" y="7"/>
                      <a:pt x="16" y="7"/>
                    </a:cubicBezTo>
                    <a:cubicBezTo>
                      <a:pt x="14" y="6"/>
                      <a:pt x="11" y="4"/>
                      <a:pt x="10" y="2"/>
                    </a:cubicBezTo>
                    <a:cubicBezTo>
                      <a:pt x="10" y="1"/>
                      <a:pt x="9" y="0"/>
                      <a:pt x="8" y="0"/>
                    </a:cubicBezTo>
                    <a:cubicBezTo>
                      <a:pt x="6" y="0"/>
                      <a:pt x="6" y="1"/>
                      <a:pt x="5" y="2"/>
                    </a:cubicBezTo>
                    <a:cubicBezTo>
                      <a:pt x="5" y="3"/>
                      <a:pt x="4" y="2"/>
                      <a:pt x="4" y="2"/>
                    </a:cubicBezTo>
                    <a:cubicBezTo>
                      <a:pt x="3" y="3"/>
                      <a:pt x="2" y="3"/>
                      <a:pt x="1" y="3"/>
                    </a:cubicBezTo>
                    <a:cubicBezTo>
                      <a:pt x="0" y="4"/>
                      <a:pt x="2" y="3"/>
                      <a:pt x="1"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3" name="Freeform 713"/>
              <p:cNvSpPr>
                <a:spLocks/>
              </p:cNvSpPr>
              <p:nvPr/>
            </p:nvSpPr>
            <p:spPr bwMode="auto">
              <a:xfrm>
                <a:off x="9711750" y="3998011"/>
                <a:ext cx="109185" cy="90567"/>
              </a:xfrm>
              <a:custGeom>
                <a:avLst/>
                <a:gdLst>
                  <a:gd name="T0" fmla="*/ 14 w 28"/>
                  <a:gd name="T1" fmla="*/ 19 h 23"/>
                  <a:gd name="T2" fmla="*/ 19 w 28"/>
                  <a:gd name="T3" fmla="*/ 18 h 23"/>
                  <a:gd name="T4" fmla="*/ 19 w 28"/>
                  <a:gd name="T5" fmla="*/ 15 h 23"/>
                  <a:gd name="T6" fmla="*/ 21 w 28"/>
                  <a:gd name="T7" fmla="*/ 14 h 23"/>
                  <a:gd name="T8" fmla="*/ 24 w 28"/>
                  <a:gd name="T9" fmla="*/ 12 h 23"/>
                  <a:gd name="T10" fmla="*/ 27 w 28"/>
                  <a:gd name="T11" fmla="*/ 9 h 23"/>
                  <a:gd name="T12" fmla="*/ 26 w 28"/>
                  <a:gd name="T13" fmla="*/ 1 h 23"/>
                  <a:gd name="T14" fmla="*/ 22 w 28"/>
                  <a:gd name="T15" fmla="*/ 1 h 23"/>
                  <a:gd name="T16" fmla="*/ 19 w 28"/>
                  <a:gd name="T17" fmla="*/ 2 h 23"/>
                  <a:gd name="T18" fmla="*/ 17 w 28"/>
                  <a:gd name="T19" fmla="*/ 2 h 23"/>
                  <a:gd name="T20" fmla="*/ 3 w 28"/>
                  <a:gd name="T21" fmla="*/ 3 h 23"/>
                  <a:gd name="T22" fmla="*/ 0 w 28"/>
                  <a:gd name="T23" fmla="*/ 7 h 23"/>
                  <a:gd name="T24" fmla="*/ 1 w 28"/>
                  <a:gd name="T25" fmla="*/ 10 h 23"/>
                  <a:gd name="T26" fmla="*/ 3 w 28"/>
                  <a:gd name="T27" fmla="*/ 14 h 23"/>
                  <a:gd name="T28" fmla="*/ 5 w 28"/>
                  <a:gd name="T29" fmla="*/ 18 h 23"/>
                  <a:gd name="T30" fmla="*/ 6 w 28"/>
                  <a:gd name="T31" fmla="*/ 19 h 23"/>
                  <a:gd name="T32" fmla="*/ 7 w 28"/>
                  <a:gd name="T33" fmla="*/ 21 h 23"/>
                  <a:gd name="T34" fmla="*/ 8 w 28"/>
                  <a:gd name="T35" fmla="*/ 23 h 23"/>
                  <a:gd name="T36" fmla="*/ 14 w 28"/>
                  <a:gd name="T37" fmla="*/ 19 h 23"/>
                  <a:gd name="T38" fmla="*/ 14 w 28"/>
                  <a:gd name="T39"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23">
                    <a:moveTo>
                      <a:pt x="14" y="19"/>
                    </a:moveTo>
                    <a:cubicBezTo>
                      <a:pt x="14" y="18"/>
                      <a:pt x="20" y="20"/>
                      <a:pt x="19" y="18"/>
                    </a:cubicBezTo>
                    <a:cubicBezTo>
                      <a:pt x="19" y="18"/>
                      <a:pt x="18" y="15"/>
                      <a:pt x="19" y="15"/>
                    </a:cubicBezTo>
                    <a:cubicBezTo>
                      <a:pt x="20" y="15"/>
                      <a:pt x="21" y="16"/>
                      <a:pt x="21" y="14"/>
                    </a:cubicBezTo>
                    <a:cubicBezTo>
                      <a:pt x="21" y="12"/>
                      <a:pt x="23" y="13"/>
                      <a:pt x="24" y="12"/>
                    </a:cubicBezTo>
                    <a:cubicBezTo>
                      <a:pt x="26" y="12"/>
                      <a:pt x="26" y="10"/>
                      <a:pt x="27" y="9"/>
                    </a:cubicBezTo>
                    <a:cubicBezTo>
                      <a:pt x="28" y="7"/>
                      <a:pt x="25" y="2"/>
                      <a:pt x="26" y="1"/>
                    </a:cubicBezTo>
                    <a:cubicBezTo>
                      <a:pt x="24" y="2"/>
                      <a:pt x="24" y="2"/>
                      <a:pt x="22" y="1"/>
                    </a:cubicBezTo>
                    <a:cubicBezTo>
                      <a:pt x="21" y="0"/>
                      <a:pt x="19" y="2"/>
                      <a:pt x="19" y="2"/>
                    </a:cubicBezTo>
                    <a:cubicBezTo>
                      <a:pt x="19" y="4"/>
                      <a:pt x="17" y="2"/>
                      <a:pt x="17" y="2"/>
                    </a:cubicBezTo>
                    <a:cubicBezTo>
                      <a:pt x="13" y="1"/>
                      <a:pt x="6" y="0"/>
                      <a:pt x="3" y="3"/>
                    </a:cubicBezTo>
                    <a:cubicBezTo>
                      <a:pt x="2" y="4"/>
                      <a:pt x="0" y="5"/>
                      <a:pt x="0" y="7"/>
                    </a:cubicBezTo>
                    <a:cubicBezTo>
                      <a:pt x="0" y="8"/>
                      <a:pt x="1" y="9"/>
                      <a:pt x="1" y="10"/>
                    </a:cubicBezTo>
                    <a:cubicBezTo>
                      <a:pt x="3" y="11"/>
                      <a:pt x="3" y="13"/>
                      <a:pt x="3" y="14"/>
                    </a:cubicBezTo>
                    <a:cubicBezTo>
                      <a:pt x="4" y="16"/>
                      <a:pt x="4" y="17"/>
                      <a:pt x="5" y="18"/>
                    </a:cubicBezTo>
                    <a:cubicBezTo>
                      <a:pt x="5" y="19"/>
                      <a:pt x="6" y="18"/>
                      <a:pt x="6" y="19"/>
                    </a:cubicBezTo>
                    <a:cubicBezTo>
                      <a:pt x="7" y="19"/>
                      <a:pt x="6" y="20"/>
                      <a:pt x="7" y="21"/>
                    </a:cubicBezTo>
                    <a:cubicBezTo>
                      <a:pt x="9" y="21"/>
                      <a:pt x="8" y="22"/>
                      <a:pt x="8" y="23"/>
                    </a:cubicBezTo>
                    <a:cubicBezTo>
                      <a:pt x="8" y="22"/>
                      <a:pt x="14" y="20"/>
                      <a:pt x="14" y="19"/>
                    </a:cubicBezTo>
                    <a:cubicBezTo>
                      <a:pt x="14" y="19"/>
                      <a:pt x="14" y="20"/>
                      <a:pt x="14" y="1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4" name="Freeform 714"/>
              <p:cNvSpPr>
                <a:spLocks/>
              </p:cNvSpPr>
              <p:nvPr/>
            </p:nvSpPr>
            <p:spPr bwMode="auto">
              <a:xfrm>
                <a:off x="9669140" y="4157836"/>
                <a:ext cx="86550" cy="102556"/>
              </a:xfrm>
              <a:custGeom>
                <a:avLst/>
                <a:gdLst>
                  <a:gd name="T0" fmla="*/ 10 w 22"/>
                  <a:gd name="T1" fmla="*/ 3 h 26"/>
                  <a:gd name="T2" fmla="*/ 7 w 22"/>
                  <a:gd name="T3" fmla="*/ 4 h 26"/>
                  <a:gd name="T4" fmla="*/ 6 w 22"/>
                  <a:gd name="T5" fmla="*/ 4 h 26"/>
                  <a:gd name="T6" fmla="*/ 5 w 22"/>
                  <a:gd name="T7" fmla="*/ 1 h 26"/>
                  <a:gd name="T8" fmla="*/ 0 w 22"/>
                  <a:gd name="T9" fmla="*/ 0 h 26"/>
                  <a:gd name="T10" fmla="*/ 1 w 22"/>
                  <a:gd name="T11" fmla="*/ 6 h 26"/>
                  <a:gd name="T12" fmla="*/ 4 w 22"/>
                  <a:gd name="T13" fmla="*/ 14 h 26"/>
                  <a:gd name="T14" fmla="*/ 9 w 22"/>
                  <a:gd name="T15" fmla="*/ 21 h 26"/>
                  <a:gd name="T16" fmla="*/ 19 w 22"/>
                  <a:gd name="T17" fmla="*/ 26 h 26"/>
                  <a:gd name="T18" fmla="*/ 20 w 22"/>
                  <a:gd name="T19" fmla="*/ 23 h 26"/>
                  <a:gd name="T20" fmla="*/ 16 w 22"/>
                  <a:gd name="T21" fmla="*/ 14 h 26"/>
                  <a:gd name="T22" fmla="*/ 16 w 22"/>
                  <a:gd name="T23" fmla="*/ 6 h 26"/>
                  <a:gd name="T24" fmla="*/ 10 w 22"/>
                  <a:gd name="T25" fmla="*/ 3 h 26"/>
                  <a:gd name="T26" fmla="*/ 10 w 22"/>
                  <a:gd name="T2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6">
                    <a:moveTo>
                      <a:pt x="10" y="3"/>
                    </a:moveTo>
                    <a:cubicBezTo>
                      <a:pt x="9" y="3"/>
                      <a:pt x="8" y="4"/>
                      <a:pt x="7" y="4"/>
                    </a:cubicBezTo>
                    <a:cubicBezTo>
                      <a:pt x="7" y="3"/>
                      <a:pt x="6" y="4"/>
                      <a:pt x="6" y="4"/>
                    </a:cubicBezTo>
                    <a:cubicBezTo>
                      <a:pt x="5" y="4"/>
                      <a:pt x="5" y="2"/>
                      <a:pt x="5" y="1"/>
                    </a:cubicBezTo>
                    <a:cubicBezTo>
                      <a:pt x="4" y="0"/>
                      <a:pt x="2" y="0"/>
                      <a:pt x="0" y="0"/>
                    </a:cubicBezTo>
                    <a:cubicBezTo>
                      <a:pt x="1" y="1"/>
                      <a:pt x="1" y="4"/>
                      <a:pt x="1" y="6"/>
                    </a:cubicBezTo>
                    <a:cubicBezTo>
                      <a:pt x="2" y="8"/>
                      <a:pt x="3" y="11"/>
                      <a:pt x="4" y="14"/>
                    </a:cubicBezTo>
                    <a:cubicBezTo>
                      <a:pt x="6" y="16"/>
                      <a:pt x="7" y="19"/>
                      <a:pt x="9" y="21"/>
                    </a:cubicBezTo>
                    <a:cubicBezTo>
                      <a:pt x="12" y="22"/>
                      <a:pt x="15" y="26"/>
                      <a:pt x="19" y="26"/>
                    </a:cubicBezTo>
                    <a:cubicBezTo>
                      <a:pt x="22" y="26"/>
                      <a:pt x="21" y="25"/>
                      <a:pt x="20" y="23"/>
                    </a:cubicBezTo>
                    <a:cubicBezTo>
                      <a:pt x="18" y="20"/>
                      <a:pt x="16" y="18"/>
                      <a:pt x="16" y="14"/>
                    </a:cubicBezTo>
                    <a:cubicBezTo>
                      <a:pt x="16" y="11"/>
                      <a:pt x="18" y="9"/>
                      <a:pt x="16" y="6"/>
                    </a:cubicBezTo>
                    <a:cubicBezTo>
                      <a:pt x="15" y="5"/>
                      <a:pt x="11" y="0"/>
                      <a:pt x="10" y="3"/>
                    </a:cubicBezTo>
                    <a:cubicBezTo>
                      <a:pt x="9" y="4"/>
                      <a:pt x="10" y="2"/>
                      <a:pt x="10"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5" name="Freeform 715"/>
              <p:cNvSpPr>
                <a:spLocks/>
              </p:cNvSpPr>
              <p:nvPr/>
            </p:nvSpPr>
            <p:spPr bwMode="auto">
              <a:xfrm>
                <a:off x="9181798" y="3121631"/>
                <a:ext cx="1170421" cy="763169"/>
              </a:xfrm>
              <a:custGeom>
                <a:avLst/>
                <a:gdLst>
                  <a:gd name="T0" fmla="*/ 279 w 300"/>
                  <a:gd name="T1" fmla="*/ 37 h 195"/>
                  <a:gd name="T2" fmla="*/ 244 w 300"/>
                  <a:gd name="T3" fmla="*/ 1 h 195"/>
                  <a:gd name="T4" fmla="*/ 223 w 300"/>
                  <a:gd name="T5" fmla="*/ 18 h 195"/>
                  <a:gd name="T6" fmla="*/ 214 w 300"/>
                  <a:gd name="T7" fmla="*/ 27 h 195"/>
                  <a:gd name="T8" fmla="*/ 205 w 300"/>
                  <a:gd name="T9" fmla="*/ 39 h 195"/>
                  <a:gd name="T10" fmla="*/ 224 w 300"/>
                  <a:gd name="T11" fmla="*/ 46 h 195"/>
                  <a:gd name="T12" fmla="*/ 197 w 300"/>
                  <a:gd name="T13" fmla="*/ 55 h 195"/>
                  <a:gd name="T14" fmla="*/ 180 w 300"/>
                  <a:gd name="T15" fmla="*/ 66 h 195"/>
                  <a:gd name="T16" fmla="*/ 146 w 300"/>
                  <a:gd name="T17" fmla="*/ 75 h 195"/>
                  <a:gd name="T18" fmla="*/ 121 w 300"/>
                  <a:gd name="T19" fmla="*/ 70 h 195"/>
                  <a:gd name="T20" fmla="*/ 94 w 300"/>
                  <a:gd name="T21" fmla="*/ 56 h 195"/>
                  <a:gd name="T22" fmla="*/ 66 w 300"/>
                  <a:gd name="T23" fmla="*/ 30 h 195"/>
                  <a:gd name="T24" fmla="*/ 56 w 300"/>
                  <a:gd name="T25" fmla="*/ 44 h 195"/>
                  <a:gd name="T26" fmla="*/ 44 w 300"/>
                  <a:gd name="T27" fmla="*/ 51 h 195"/>
                  <a:gd name="T28" fmla="*/ 34 w 300"/>
                  <a:gd name="T29" fmla="*/ 63 h 195"/>
                  <a:gd name="T30" fmla="*/ 28 w 300"/>
                  <a:gd name="T31" fmla="*/ 76 h 195"/>
                  <a:gd name="T32" fmla="*/ 11 w 300"/>
                  <a:gd name="T33" fmla="*/ 84 h 195"/>
                  <a:gd name="T34" fmla="*/ 1 w 300"/>
                  <a:gd name="T35" fmla="*/ 91 h 195"/>
                  <a:gd name="T36" fmla="*/ 7 w 300"/>
                  <a:gd name="T37" fmla="*/ 103 h 195"/>
                  <a:gd name="T38" fmla="*/ 23 w 300"/>
                  <a:gd name="T39" fmla="*/ 111 h 195"/>
                  <a:gd name="T40" fmla="*/ 27 w 300"/>
                  <a:gd name="T41" fmla="*/ 121 h 195"/>
                  <a:gd name="T42" fmla="*/ 27 w 300"/>
                  <a:gd name="T43" fmla="*/ 135 h 195"/>
                  <a:gd name="T44" fmla="*/ 40 w 300"/>
                  <a:gd name="T45" fmla="*/ 140 h 195"/>
                  <a:gd name="T46" fmla="*/ 62 w 300"/>
                  <a:gd name="T47" fmla="*/ 154 h 195"/>
                  <a:gd name="T48" fmla="*/ 74 w 300"/>
                  <a:gd name="T49" fmla="*/ 156 h 195"/>
                  <a:gd name="T50" fmla="*/ 92 w 300"/>
                  <a:gd name="T51" fmla="*/ 151 h 195"/>
                  <a:gd name="T52" fmla="*/ 106 w 300"/>
                  <a:gd name="T53" fmla="*/ 146 h 195"/>
                  <a:gd name="T54" fmla="*/ 116 w 300"/>
                  <a:gd name="T55" fmla="*/ 155 h 195"/>
                  <a:gd name="T56" fmla="*/ 117 w 300"/>
                  <a:gd name="T57" fmla="*/ 166 h 195"/>
                  <a:gd name="T58" fmla="*/ 119 w 300"/>
                  <a:gd name="T59" fmla="*/ 178 h 195"/>
                  <a:gd name="T60" fmla="*/ 125 w 300"/>
                  <a:gd name="T61" fmla="*/ 187 h 195"/>
                  <a:gd name="T62" fmla="*/ 134 w 300"/>
                  <a:gd name="T63" fmla="*/ 186 h 195"/>
                  <a:gd name="T64" fmla="*/ 143 w 300"/>
                  <a:gd name="T65" fmla="*/ 182 h 195"/>
                  <a:gd name="T66" fmla="*/ 155 w 300"/>
                  <a:gd name="T67" fmla="*/ 180 h 195"/>
                  <a:gd name="T68" fmla="*/ 168 w 300"/>
                  <a:gd name="T69" fmla="*/ 186 h 195"/>
                  <a:gd name="T70" fmla="*/ 175 w 300"/>
                  <a:gd name="T71" fmla="*/ 195 h 195"/>
                  <a:gd name="T72" fmla="*/ 189 w 300"/>
                  <a:gd name="T73" fmla="*/ 186 h 195"/>
                  <a:gd name="T74" fmla="*/ 202 w 300"/>
                  <a:gd name="T75" fmla="*/ 182 h 195"/>
                  <a:gd name="T76" fmla="*/ 215 w 300"/>
                  <a:gd name="T77" fmla="*/ 173 h 195"/>
                  <a:gd name="T78" fmla="*/ 221 w 300"/>
                  <a:gd name="T79" fmla="*/ 164 h 195"/>
                  <a:gd name="T80" fmla="*/ 228 w 300"/>
                  <a:gd name="T81" fmla="*/ 156 h 195"/>
                  <a:gd name="T82" fmla="*/ 232 w 300"/>
                  <a:gd name="T83" fmla="*/ 149 h 195"/>
                  <a:gd name="T84" fmla="*/ 236 w 300"/>
                  <a:gd name="T85" fmla="*/ 143 h 195"/>
                  <a:gd name="T86" fmla="*/ 231 w 300"/>
                  <a:gd name="T87" fmla="*/ 139 h 195"/>
                  <a:gd name="T88" fmla="*/ 229 w 300"/>
                  <a:gd name="T89" fmla="*/ 132 h 195"/>
                  <a:gd name="T90" fmla="*/ 221 w 300"/>
                  <a:gd name="T91" fmla="*/ 115 h 195"/>
                  <a:gd name="T92" fmla="*/ 229 w 300"/>
                  <a:gd name="T93" fmla="*/ 106 h 195"/>
                  <a:gd name="T94" fmla="*/ 238 w 300"/>
                  <a:gd name="T95" fmla="*/ 102 h 195"/>
                  <a:gd name="T96" fmla="*/ 220 w 300"/>
                  <a:gd name="T97" fmla="*/ 102 h 195"/>
                  <a:gd name="T98" fmla="*/ 221 w 300"/>
                  <a:gd name="T99" fmla="*/ 90 h 195"/>
                  <a:gd name="T100" fmla="*/ 234 w 300"/>
                  <a:gd name="T101" fmla="*/ 87 h 195"/>
                  <a:gd name="T102" fmla="*/ 238 w 300"/>
                  <a:gd name="T103" fmla="*/ 89 h 195"/>
                  <a:gd name="T104" fmla="*/ 259 w 300"/>
                  <a:gd name="T105" fmla="*/ 77 h 195"/>
                  <a:gd name="T106" fmla="*/ 271 w 300"/>
                  <a:gd name="T107" fmla="*/ 72 h 195"/>
                  <a:gd name="T108" fmla="*/ 281 w 300"/>
                  <a:gd name="T109" fmla="*/ 60 h 195"/>
                  <a:gd name="T110" fmla="*/ 295 w 300"/>
                  <a:gd name="T111" fmla="*/ 4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0" h="195">
                    <a:moveTo>
                      <a:pt x="298" y="37"/>
                    </a:moveTo>
                    <a:cubicBezTo>
                      <a:pt x="298" y="35"/>
                      <a:pt x="294" y="36"/>
                      <a:pt x="293" y="37"/>
                    </a:cubicBezTo>
                    <a:cubicBezTo>
                      <a:pt x="291" y="37"/>
                      <a:pt x="290" y="38"/>
                      <a:pt x="288" y="39"/>
                    </a:cubicBezTo>
                    <a:cubicBezTo>
                      <a:pt x="286" y="40"/>
                      <a:pt x="279" y="40"/>
                      <a:pt x="279" y="37"/>
                    </a:cubicBezTo>
                    <a:cubicBezTo>
                      <a:pt x="277" y="33"/>
                      <a:pt x="276" y="31"/>
                      <a:pt x="272" y="29"/>
                    </a:cubicBezTo>
                    <a:cubicBezTo>
                      <a:pt x="269" y="28"/>
                      <a:pt x="263" y="28"/>
                      <a:pt x="262" y="24"/>
                    </a:cubicBezTo>
                    <a:cubicBezTo>
                      <a:pt x="261" y="18"/>
                      <a:pt x="259" y="11"/>
                      <a:pt x="255" y="6"/>
                    </a:cubicBezTo>
                    <a:cubicBezTo>
                      <a:pt x="252" y="3"/>
                      <a:pt x="248" y="3"/>
                      <a:pt x="244" y="1"/>
                    </a:cubicBezTo>
                    <a:cubicBezTo>
                      <a:pt x="240" y="0"/>
                      <a:pt x="233" y="1"/>
                      <a:pt x="229" y="3"/>
                    </a:cubicBezTo>
                    <a:cubicBezTo>
                      <a:pt x="228" y="4"/>
                      <a:pt x="226" y="5"/>
                      <a:pt x="225" y="6"/>
                    </a:cubicBezTo>
                    <a:cubicBezTo>
                      <a:pt x="225" y="7"/>
                      <a:pt x="228" y="7"/>
                      <a:pt x="228" y="8"/>
                    </a:cubicBezTo>
                    <a:cubicBezTo>
                      <a:pt x="229" y="12"/>
                      <a:pt x="224" y="15"/>
                      <a:pt x="223" y="18"/>
                    </a:cubicBezTo>
                    <a:cubicBezTo>
                      <a:pt x="222" y="19"/>
                      <a:pt x="222" y="20"/>
                      <a:pt x="222" y="21"/>
                    </a:cubicBezTo>
                    <a:cubicBezTo>
                      <a:pt x="222" y="22"/>
                      <a:pt x="222" y="22"/>
                      <a:pt x="222" y="23"/>
                    </a:cubicBezTo>
                    <a:cubicBezTo>
                      <a:pt x="222" y="25"/>
                      <a:pt x="219" y="25"/>
                      <a:pt x="217" y="26"/>
                    </a:cubicBezTo>
                    <a:cubicBezTo>
                      <a:pt x="216" y="26"/>
                      <a:pt x="215" y="27"/>
                      <a:pt x="214" y="27"/>
                    </a:cubicBezTo>
                    <a:cubicBezTo>
                      <a:pt x="213" y="27"/>
                      <a:pt x="208" y="25"/>
                      <a:pt x="208" y="25"/>
                    </a:cubicBezTo>
                    <a:cubicBezTo>
                      <a:pt x="207" y="27"/>
                      <a:pt x="206" y="30"/>
                      <a:pt x="205" y="32"/>
                    </a:cubicBezTo>
                    <a:cubicBezTo>
                      <a:pt x="205" y="33"/>
                      <a:pt x="204" y="34"/>
                      <a:pt x="204" y="35"/>
                    </a:cubicBezTo>
                    <a:cubicBezTo>
                      <a:pt x="204" y="35"/>
                      <a:pt x="202" y="41"/>
                      <a:pt x="205" y="39"/>
                    </a:cubicBezTo>
                    <a:cubicBezTo>
                      <a:pt x="206" y="38"/>
                      <a:pt x="206" y="38"/>
                      <a:pt x="208" y="38"/>
                    </a:cubicBezTo>
                    <a:cubicBezTo>
                      <a:pt x="209" y="38"/>
                      <a:pt x="211" y="40"/>
                      <a:pt x="212" y="39"/>
                    </a:cubicBezTo>
                    <a:cubicBezTo>
                      <a:pt x="216" y="36"/>
                      <a:pt x="219" y="38"/>
                      <a:pt x="222" y="42"/>
                    </a:cubicBezTo>
                    <a:cubicBezTo>
                      <a:pt x="223" y="43"/>
                      <a:pt x="225" y="45"/>
                      <a:pt x="224" y="46"/>
                    </a:cubicBezTo>
                    <a:cubicBezTo>
                      <a:pt x="224" y="46"/>
                      <a:pt x="220" y="45"/>
                      <a:pt x="219" y="45"/>
                    </a:cubicBezTo>
                    <a:cubicBezTo>
                      <a:pt x="216" y="46"/>
                      <a:pt x="212" y="46"/>
                      <a:pt x="209" y="47"/>
                    </a:cubicBezTo>
                    <a:cubicBezTo>
                      <a:pt x="206" y="48"/>
                      <a:pt x="206" y="54"/>
                      <a:pt x="202" y="54"/>
                    </a:cubicBezTo>
                    <a:cubicBezTo>
                      <a:pt x="200" y="54"/>
                      <a:pt x="198" y="53"/>
                      <a:pt x="197" y="55"/>
                    </a:cubicBezTo>
                    <a:cubicBezTo>
                      <a:pt x="196" y="56"/>
                      <a:pt x="194" y="58"/>
                      <a:pt x="192" y="58"/>
                    </a:cubicBezTo>
                    <a:cubicBezTo>
                      <a:pt x="189" y="57"/>
                      <a:pt x="183" y="53"/>
                      <a:pt x="182" y="59"/>
                    </a:cubicBezTo>
                    <a:cubicBezTo>
                      <a:pt x="182" y="61"/>
                      <a:pt x="184" y="62"/>
                      <a:pt x="184" y="63"/>
                    </a:cubicBezTo>
                    <a:cubicBezTo>
                      <a:pt x="184" y="65"/>
                      <a:pt x="181" y="65"/>
                      <a:pt x="180" y="66"/>
                    </a:cubicBezTo>
                    <a:cubicBezTo>
                      <a:pt x="177" y="69"/>
                      <a:pt x="176" y="72"/>
                      <a:pt x="172" y="72"/>
                    </a:cubicBezTo>
                    <a:cubicBezTo>
                      <a:pt x="167" y="72"/>
                      <a:pt x="162" y="72"/>
                      <a:pt x="157" y="73"/>
                    </a:cubicBezTo>
                    <a:cubicBezTo>
                      <a:pt x="155" y="74"/>
                      <a:pt x="151" y="78"/>
                      <a:pt x="150" y="77"/>
                    </a:cubicBezTo>
                    <a:cubicBezTo>
                      <a:pt x="148" y="77"/>
                      <a:pt x="147" y="75"/>
                      <a:pt x="146" y="75"/>
                    </a:cubicBezTo>
                    <a:cubicBezTo>
                      <a:pt x="144" y="75"/>
                      <a:pt x="143" y="75"/>
                      <a:pt x="141" y="75"/>
                    </a:cubicBezTo>
                    <a:cubicBezTo>
                      <a:pt x="139" y="74"/>
                      <a:pt x="137" y="74"/>
                      <a:pt x="135" y="72"/>
                    </a:cubicBezTo>
                    <a:cubicBezTo>
                      <a:pt x="133" y="71"/>
                      <a:pt x="132" y="71"/>
                      <a:pt x="131" y="70"/>
                    </a:cubicBezTo>
                    <a:cubicBezTo>
                      <a:pt x="127" y="70"/>
                      <a:pt x="125" y="70"/>
                      <a:pt x="121" y="70"/>
                    </a:cubicBezTo>
                    <a:cubicBezTo>
                      <a:pt x="118" y="70"/>
                      <a:pt x="113" y="71"/>
                      <a:pt x="109" y="70"/>
                    </a:cubicBezTo>
                    <a:cubicBezTo>
                      <a:pt x="108" y="70"/>
                      <a:pt x="107" y="68"/>
                      <a:pt x="107" y="67"/>
                    </a:cubicBezTo>
                    <a:cubicBezTo>
                      <a:pt x="105" y="65"/>
                      <a:pt x="104" y="63"/>
                      <a:pt x="102" y="61"/>
                    </a:cubicBezTo>
                    <a:cubicBezTo>
                      <a:pt x="99" y="59"/>
                      <a:pt x="97" y="56"/>
                      <a:pt x="94" y="56"/>
                    </a:cubicBezTo>
                    <a:cubicBezTo>
                      <a:pt x="92" y="56"/>
                      <a:pt x="81" y="56"/>
                      <a:pt x="83" y="52"/>
                    </a:cubicBezTo>
                    <a:cubicBezTo>
                      <a:pt x="85" y="48"/>
                      <a:pt x="84" y="41"/>
                      <a:pt x="79" y="38"/>
                    </a:cubicBezTo>
                    <a:cubicBezTo>
                      <a:pt x="75" y="35"/>
                      <a:pt x="70" y="35"/>
                      <a:pt x="69" y="29"/>
                    </a:cubicBezTo>
                    <a:cubicBezTo>
                      <a:pt x="68" y="30"/>
                      <a:pt x="67" y="29"/>
                      <a:pt x="66" y="30"/>
                    </a:cubicBezTo>
                    <a:cubicBezTo>
                      <a:pt x="65" y="31"/>
                      <a:pt x="65" y="31"/>
                      <a:pt x="65" y="32"/>
                    </a:cubicBezTo>
                    <a:cubicBezTo>
                      <a:pt x="63" y="35"/>
                      <a:pt x="60" y="34"/>
                      <a:pt x="59" y="37"/>
                    </a:cubicBezTo>
                    <a:cubicBezTo>
                      <a:pt x="59" y="39"/>
                      <a:pt x="61" y="41"/>
                      <a:pt x="60" y="42"/>
                    </a:cubicBezTo>
                    <a:cubicBezTo>
                      <a:pt x="59" y="43"/>
                      <a:pt x="57" y="44"/>
                      <a:pt x="56" y="44"/>
                    </a:cubicBezTo>
                    <a:cubicBezTo>
                      <a:pt x="55" y="45"/>
                      <a:pt x="54" y="43"/>
                      <a:pt x="53" y="44"/>
                    </a:cubicBezTo>
                    <a:cubicBezTo>
                      <a:pt x="51" y="44"/>
                      <a:pt x="50" y="43"/>
                      <a:pt x="48" y="42"/>
                    </a:cubicBezTo>
                    <a:cubicBezTo>
                      <a:pt x="47" y="41"/>
                      <a:pt x="46" y="46"/>
                      <a:pt x="45" y="47"/>
                    </a:cubicBezTo>
                    <a:cubicBezTo>
                      <a:pt x="45" y="48"/>
                      <a:pt x="44" y="50"/>
                      <a:pt x="44" y="51"/>
                    </a:cubicBezTo>
                    <a:cubicBezTo>
                      <a:pt x="44" y="53"/>
                      <a:pt x="45" y="53"/>
                      <a:pt x="45" y="54"/>
                    </a:cubicBezTo>
                    <a:cubicBezTo>
                      <a:pt x="45" y="56"/>
                      <a:pt x="39" y="54"/>
                      <a:pt x="39" y="54"/>
                    </a:cubicBezTo>
                    <a:cubicBezTo>
                      <a:pt x="37" y="55"/>
                      <a:pt x="33" y="55"/>
                      <a:pt x="32" y="56"/>
                    </a:cubicBezTo>
                    <a:cubicBezTo>
                      <a:pt x="33" y="55"/>
                      <a:pt x="34" y="62"/>
                      <a:pt x="34" y="63"/>
                    </a:cubicBezTo>
                    <a:cubicBezTo>
                      <a:pt x="35" y="64"/>
                      <a:pt x="36" y="65"/>
                      <a:pt x="37" y="66"/>
                    </a:cubicBezTo>
                    <a:cubicBezTo>
                      <a:pt x="37" y="67"/>
                      <a:pt x="34" y="69"/>
                      <a:pt x="33" y="70"/>
                    </a:cubicBezTo>
                    <a:cubicBezTo>
                      <a:pt x="32" y="71"/>
                      <a:pt x="33" y="74"/>
                      <a:pt x="32" y="74"/>
                    </a:cubicBezTo>
                    <a:cubicBezTo>
                      <a:pt x="31" y="75"/>
                      <a:pt x="29" y="75"/>
                      <a:pt x="28" y="76"/>
                    </a:cubicBezTo>
                    <a:cubicBezTo>
                      <a:pt x="26" y="77"/>
                      <a:pt x="25" y="78"/>
                      <a:pt x="24" y="79"/>
                    </a:cubicBezTo>
                    <a:cubicBezTo>
                      <a:pt x="22" y="79"/>
                      <a:pt x="21" y="79"/>
                      <a:pt x="19" y="80"/>
                    </a:cubicBezTo>
                    <a:cubicBezTo>
                      <a:pt x="17" y="80"/>
                      <a:pt x="16" y="81"/>
                      <a:pt x="15" y="83"/>
                    </a:cubicBezTo>
                    <a:cubicBezTo>
                      <a:pt x="15" y="83"/>
                      <a:pt x="11" y="84"/>
                      <a:pt x="11" y="84"/>
                    </a:cubicBezTo>
                    <a:cubicBezTo>
                      <a:pt x="11" y="84"/>
                      <a:pt x="11" y="83"/>
                      <a:pt x="11" y="83"/>
                    </a:cubicBezTo>
                    <a:cubicBezTo>
                      <a:pt x="10" y="83"/>
                      <a:pt x="9" y="83"/>
                      <a:pt x="7" y="83"/>
                    </a:cubicBezTo>
                    <a:cubicBezTo>
                      <a:pt x="6" y="83"/>
                      <a:pt x="3" y="85"/>
                      <a:pt x="3" y="86"/>
                    </a:cubicBezTo>
                    <a:cubicBezTo>
                      <a:pt x="2" y="88"/>
                      <a:pt x="1" y="90"/>
                      <a:pt x="1" y="91"/>
                    </a:cubicBezTo>
                    <a:cubicBezTo>
                      <a:pt x="0" y="93"/>
                      <a:pt x="3" y="95"/>
                      <a:pt x="4" y="95"/>
                    </a:cubicBezTo>
                    <a:cubicBezTo>
                      <a:pt x="7" y="95"/>
                      <a:pt x="6" y="95"/>
                      <a:pt x="7" y="98"/>
                    </a:cubicBezTo>
                    <a:cubicBezTo>
                      <a:pt x="7" y="99"/>
                      <a:pt x="8" y="99"/>
                      <a:pt x="8" y="101"/>
                    </a:cubicBezTo>
                    <a:cubicBezTo>
                      <a:pt x="8" y="101"/>
                      <a:pt x="7" y="103"/>
                      <a:pt x="7" y="103"/>
                    </a:cubicBezTo>
                    <a:cubicBezTo>
                      <a:pt x="9" y="104"/>
                      <a:pt x="10" y="104"/>
                      <a:pt x="11" y="105"/>
                    </a:cubicBezTo>
                    <a:cubicBezTo>
                      <a:pt x="13" y="107"/>
                      <a:pt x="12" y="109"/>
                      <a:pt x="14" y="110"/>
                    </a:cubicBezTo>
                    <a:cubicBezTo>
                      <a:pt x="16" y="111"/>
                      <a:pt x="18" y="112"/>
                      <a:pt x="20" y="113"/>
                    </a:cubicBezTo>
                    <a:cubicBezTo>
                      <a:pt x="21" y="113"/>
                      <a:pt x="22" y="112"/>
                      <a:pt x="23" y="111"/>
                    </a:cubicBezTo>
                    <a:cubicBezTo>
                      <a:pt x="26" y="109"/>
                      <a:pt x="31" y="110"/>
                      <a:pt x="33" y="113"/>
                    </a:cubicBezTo>
                    <a:cubicBezTo>
                      <a:pt x="34" y="115"/>
                      <a:pt x="32" y="116"/>
                      <a:pt x="31" y="117"/>
                    </a:cubicBezTo>
                    <a:cubicBezTo>
                      <a:pt x="30" y="118"/>
                      <a:pt x="30" y="118"/>
                      <a:pt x="30" y="119"/>
                    </a:cubicBezTo>
                    <a:cubicBezTo>
                      <a:pt x="29" y="121"/>
                      <a:pt x="28" y="121"/>
                      <a:pt x="27" y="121"/>
                    </a:cubicBezTo>
                    <a:cubicBezTo>
                      <a:pt x="24" y="123"/>
                      <a:pt x="32" y="126"/>
                      <a:pt x="29" y="128"/>
                    </a:cubicBezTo>
                    <a:cubicBezTo>
                      <a:pt x="28" y="130"/>
                      <a:pt x="27" y="129"/>
                      <a:pt x="25" y="129"/>
                    </a:cubicBezTo>
                    <a:cubicBezTo>
                      <a:pt x="21" y="128"/>
                      <a:pt x="26" y="132"/>
                      <a:pt x="26" y="132"/>
                    </a:cubicBezTo>
                    <a:cubicBezTo>
                      <a:pt x="26" y="134"/>
                      <a:pt x="25" y="135"/>
                      <a:pt x="27" y="135"/>
                    </a:cubicBezTo>
                    <a:cubicBezTo>
                      <a:pt x="29" y="136"/>
                      <a:pt x="29" y="137"/>
                      <a:pt x="31" y="138"/>
                    </a:cubicBezTo>
                    <a:cubicBezTo>
                      <a:pt x="33" y="138"/>
                      <a:pt x="34" y="140"/>
                      <a:pt x="36" y="141"/>
                    </a:cubicBezTo>
                    <a:cubicBezTo>
                      <a:pt x="36" y="141"/>
                      <a:pt x="37" y="142"/>
                      <a:pt x="38" y="142"/>
                    </a:cubicBezTo>
                    <a:cubicBezTo>
                      <a:pt x="39" y="142"/>
                      <a:pt x="38" y="140"/>
                      <a:pt x="40" y="140"/>
                    </a:cubicBezTo>
                    <a:cubicBezTo>
                      <a:pt x="44" y="140"/>
                      <a:pt x="46" y="147"/>
                      <a:pt x="50" y="147"/>
                    </a:cubicBezTo>
                    <a:cubicBezTo>
                      <a:pt x="52" y="147"/>
                      <a:pt x="52" y="150"/>
                      <a:pt x="54" y="150"/>
                    </a:cubicBezTo>
                    <a:cubicBezTo>
                      <a:pt x="56" y="151"/>
                      <a:pt x="57" y="153"/>
                      <a:pt x="58" y="153"/>
                    </a:cubicBezTo>
                    <a:cubicBezTo>
                      <a:pt x="60" y="151"/>
                      <a:pt x="60" y="154"/>
                      <a:pt x="62" y="154"/>
                    </a:cubicBezTo>
                    <a:cubicBezTo>
                      <a:pt x="63" y="154"/>
                      <a:pt x="63" y="153"/>
                      <a:pt x="64" y="153"/>
                    </a:cubicBezTo>
                    <a:cubicBezTo>
                      <a:pt x="65" y="153"/>
                      <a:pt x="65" y="154"/>
                      <a:pt x="66" y="155"/>
                    </a:cubicBezTo>
                    <a:cubicBezTo>
                      <a:pt x="68" y="155"/>
                      <a:pt x="70" y="155"/>
                      <a:pt x="72" y="154"/>
                    </a:cubicBezTo>
                    <a:cubicBezTo>
                      <a:pt x="75" y="153"/>
                      <a:pt x="73" y="155"/>
                      <a:pt x="74" y="156"/>
                    </a:cubicBezTo>
                    <a:cubicBezTo>
                      <a:pt x="74" y="156"/>
                      <a:pt x="76" y="153"/>
                      <a:pt x="77" y="153"/>
                    </a:cubicBezTo>
                    <a:cubicBezTo>
                      <a:pt x="78" y="152"/>
                      <a:pt x="80" y="152"/>
                      <a:pt x="81" y="153"/>
                    </a:cubicBezTo>
                    <a:cubicBezTo>
                      <a:pt x="83" y="155"/>
                      <a:pt x="85" y="153"/>
                      <a:pt x="87" y="154"/>
                    </a:cubicBezTo>
                    <a:cubicBezTo>
                      <a:pt x="89" y="155"/>
                      <a:pt x="91" y="153"/>
                      <a:pt x="92" y="151"/>
                    </a:cubicBezTo>
                    <a:cubicBezTo>
                      <a:pt x="93" y="151"/>
                      <a:pt x="93" y="150"/>
                      <a:pt x="94" y="150"/>
                    </a:cubicBezTo>
                    <a:cubicBezTo>
                      <a:pt x="95" y="149"/>
                      <a:pt x="96" y="150"/>
                      <a:pt x="97" y="149"/>
                    </a:cubicBezTo>
                    <a:cubicBezTo>
                      <a:pt x="98" y="148"/>
                      <a:pt x="99" y="146"/>
                      <a:pt x="101" y="147"/>
                    </a:cubicBezTo>
                    <a:cubicBezTo>
                      <a:pt x="103" y="148"/>
                      <a:pt x="103" y="148"/>
                      <a:pt x="106" y="146"/>
                    </a:cubicBezTo>
                    <a:cubicBezTo>
                      <a:pt x="107" y="145"/>
                      <a:pt x="109" y="148"/>
                      <a:pt x="109" y="149"/>
                    </a:cubicBezTo>
                    <a:cubicBezTo>
                      <a:pt x="108" y="151"/>
                      <a:pt x="106" y="152"/>
                      <a:pt x="108" y="152"/>
                    </a:cubicBezTo>
                    <a:cubicBezTo>
                      <a:pt x="111" y="152"/>
                      <a:pt x="111" y="152"/>
                      <a:pt x="114" y="151"/>
                    </a:cubicBezTo>
                    <a:cubicBezTo>
                      <a:pt x="115" y="151"/>
                      <a:pt x="116" y="154"/>
                      <a:pt x="116" y="155"/>
                    </a:cubicBezTo>
                    <a:cubicBezTo>
                      <a:pt x="116" y="155"/>
                      <a:pt x="116" y="157"/>
                      <a:pt x="117" y="156"/>
                    </a:cubicBezTo>
                    <a:cubicBezTo>
                      <a:pt x="117" y="156"/>
                      <a:pt x="119" y="156"/>
                      <a:pt x="119" y="157"/>
                    </a:cubicBezTo>
                    <a:cubicBezTo>
                      <a:pt x="119" y="158"/>
                      <a:pt x="117" y="159"/>
                      <a:pt x="118" y="160"/>
                    </a:cubicBezTo>
                    <a:cubicBezTo>
                      <a:pt x="119" y="162"/>
                      <a:pt x="118" y="165"/>
                      <a:pt x="117" y="166"/>
                    </a:cubicBezTo>
                    <a:cubicBezTo>
                      <a:pt x="116" y="168"/>
                      <a:pt x="114" y="169"/>
                      <a:pt x="113" y="170"/>
                    </a:cubicBezTo>
                    <a:cubicBezTo>
                      <a:pt x="113" y="171"/>
                      <a:pt x="113" y="176"/>
                      <a:pt x="112" y="175"/>
                    </a:cubicBezTo>
                    <a:cubicBezTo>
                      <a:pt x="113" y="176"/>
                      <a:pt x="119" y="173"/>
                      <a:pt x="120" y="175"/>
                    </a:cubicBezTo>
                    <a:cubicBezTo>
                      <a:pt x="120" y="175"/>
                      <a:pt x="118" y="176"/>
                      <a:pt x="119" y="178"/>
                    </a:cubicBezTo>
                    <a:cubicBezTo>
                      <a:pt x="120" y="180"/>
                      <a:pt x="123" y="180"/>
                      <a:pt x="122" y="181"/>
                    </a:cubicBezTo>
                    <a:cubicBezTo>
                      <a:pt x="122" y="182"/>
                      <a:pt x="121" y="184"/>
                      <a:pt x="121" y="185"/>
                    </a:cubicBezTo>
                    <a:cubicBezTo>
                      <a:pt x="122" y="186"/>
                      <a:pt x="125" y="185"/>
                      <a:pt x="125" y="186"/>
                    </a:cubicBezTo>
                    <a:cubicBezTo>
                      <a:pt x="125" y="186"/>
                      <a:pt x="125" y="187"/>
                      <a:pt x="125" y="187"/>
                    </a:cubicBezTo>
                    <a:cubicBezTo>
                      <a:pt x="125" y="189"/>
                      <a:pt x="126" y="188"/>
                      <a:pt x="127" y="188"/>
                    </a:cubicBezTo>
                    <a:cubicBezTo>
                      <a:pt x="128" y="188"/>
                      <a:pt x="129" y="187"/>
                      <a:pt x="130" y="188"/>
                    </a:cubicBezTo>
                    <a:cubicBezTo>
                      <a:pt x="131" y="188"/>
                      <a:pt x="132" y="189"/>
                      <a:pt x="133" y="190"/>
                    </a:cubicBezTo>
                    <a:cubicBezTo>
                      <a:pt x="135" y="191"/>
                      <a:pt x="134" y="187"/>
                      <a:pt x="134" y="186"/>
                    </a:cubicBezTo>
                    <a:cubicBezTo>
                      <a:pt x="132" y="182"/>
                      <a:pt x="134" y="184"/>
                      <a:pt x="136" y="182"/>
                    </a:cubicBezTo>
                    <a:cubicBezTo>
                      <a:pt x="138" y="181"/>
                      <a:pt x="137" y="182"/>
                      <a:pt x="139" y="183"/>
                    </a:cubicBezTo>
                    <a:cubicBezTo>
                      <a:pt x="139" y="183"/>
                      <a:pt x="141" y="182"/>
                      <a:pt x="141" y="182"/>
                    </a:cubicBezTo>
                    <a:cubicBezTo>
                      <a:pt x="141" y="183"/>
                      <a:pt x="143" y="181"/>
                      <a:pt x="143" y="182"/>
                    </a:cubicBezTo>
                    <a:cubicBezTo>
                      <a:pt x="144" y="183"/>
                      <a:pt x="144" y="184"/>
                      <a:pt x="146" y="182"/>
                    </a:cubicBezTo>
                    <a:cubicBezTo>
                      <a:pt x="147" y="181"/>
                      <a:pt x="147" y="182"/>
                      <a:pt x="148" y="181"/>
                    </a:cubicBezTo>
                    <a:cubicBezTo>
                      <a:pt x="149" y="180"/>
                      <a:pt x="149" y="178"/>
                      <a:pt x="151" y="178"/>
                    </a:cubicBezTo>
                    <a:cubicBezTo>
                      <a:pt x="152" y="178"/>
                      <a:pt x="153" y="180"/>
                      <a:pt x="155" y="180"/>
                    </a:cubicBezTo>
                    <a:cubicBezTo>
                      <a:pt x="155" y="180"/>
                      <a:pt x="159" y="181"/>
                      <a:pt x="159" y="181"/>
                    </a:cubicBezTo>
                    <a:cubicBezTo>
                      <a:pt x="159" y="182"/>
                      <a:pt x="157" y="183"/>
                      <a:pt x="157" y="184"/>
                    </a:cubicBezTo>
                    <a:cubicBezTo>
                      <a:pt x="158" y="185"/>
                      <a:pt x="160" y="186"/>
                      <a:pt x="161" y="187"/>
                    </a:cubicBezTo>
                    <a:cubicBezTo>
                      <a:pt x="163" y="188"/>
                      <a:pt x="167" y="189"/>
                      <a:pt x="168" y="186"/>
                    </a:cubicBezTo>
                    <a:cubicBezTo>
                      <a:pt x="168" y="186"/>
                      <a:pt x="170" y="188"/>
                      <a:pt x="170" y="188"/>
                    </a:cubicBezTo>
                    <a:cubicBezTo>
                      <a:pt x="171" y="189"/>
                      <a:pt x="172" y="187"/>
                      <a:pt x="174" y="188"/>
                    </a:cubicBezTo>
                    <a:cubicBezTo>
                      <a:pt x="175" y="189"/>
                      <a:pt x="173" y="190"/>
                      <a:pt x="173" y="191"/>
                    </a:cubicBezTo>
                    <a:cubicBezTo>
                      <a:pt x="173" y="192"/>
                      <a:pt x="175" y="194"/>
                      <a:pt x="175" y="195"/>
                    </a:cubicBezTo>
                    <a:cubicBezTo>
                      <a:pt x="176" y="195"/>
                      <a:pt x="177" y="194"/>
                      <a:pt x="178" y="194"/>
                    </a:cubicBezTo>
                    <a:cubicBezTo>
                      <a:pt x="178" y="193"/>
                      <a:pt x="175" y="192"/>
                      <a:pt x="176" y="191"/>
                    </a:cubicBezTo>
                    <a:cubicBezTo>
                      <a:pt x="178" y="188"/>
                      <a:pt x="180" y="188"/>
                      <a:pt x="183" y="187"/>
                    </a:cubicBezTo>
                    <a:cubicBezTo>
                      <a:pt x="185" y="186"/>
                      <a:pt x="187" y="186"/>
                      <a:pt x="189" y="186"/>
                    </a:cubicBezTo>
                    <a:cubicBezTo>
                      <a:pt x="190" y="186"/>
                      <a:pt x="190" y="184"/>
                      <a:pt x="191" y="184"/>
                    </a:cubicBezTo>
                    <a:cubicBezTo>
                      <a:pt x="193" y="184"/>
                      <a:pt x="192" y="183"/>
                      <a:pt x="192" y="182"/>
                    </a:cubicBezTo>
                    <a:cubicBezTo>
                      <a:pt x="192" y="183"/>
                      <a:pt x="196" y="182"/>
                      <a:pt x="196" y="182"/>
                    </a:cubicBezTo>
                    <a:cubicBezTo>
                      <a:pt x="198" y="181"/>
                      <a:pt x="200" y="182"/>
                      <a:pt x="202" y="182"/>
                    </a:cubicBezTo>
                    <a:cubicBezTo>
                      <a:pt x="204" y="182"/>
                      <a:pt x="205" y="181"/>
                      <a:pt x="207" y="180"/>
                    </a:cubicBezTo>
                    <a:cubicBezTo>
                      <a:pt x="208" y="180"/>
                      <a:pt x="208" y="177"/>
                      <a:pt x="209" y="177"/>
                    </a:cubicBezTo>
                    <a:cubicBezTo>
                      <a:pt x="211" y="177"/>
                      <a:pt x="212" y="176"/>
                      <a:pt x="213" y="175"/>
                    </a:cubicBezTo>
                    <a:cubicBezTo>
                      <a:pt x="214" y="175"/>
                      <a:pt x="215" y="174"/>
                      <a:pt x="215" y="173"/>
                    </a:cubicBezTo>
                    <a:cubicBezTo>
                      <a:pt x="214" y="173"/>
                      <a:pt x="218" y="172"/>
                      <a:pt x="218" y="172"/>
                    </a:cubicBezTo>
                    <a:cubicBezTo>
                      <a:pt x="219" y="171"/>
                      <a:pt x="220" y="169"/>
                      <a:pt x="221" y="168"/>
                    </a:cubicBezTo>
                    <a:cubicBezTo>
                      <a:pt x="222" y="167"/>
                      <a:pt x="222" y="167"/>
                      <a:pt x="222" y="166"/>
                    </a:cubicBezTo>
                    <a:cubicBezTo>
                      <a:pt x="223" y="164"/>
                      <a:pt x="221" y="165"/>
                      <a:pt x="221" y="164"/>
                    </a:cubicBezTo>
                    <a:cubicBezTo>
                      <a:pt x="221" y="164"/>
                      <a:pt x="226" y="164"/>
                      <a:pt x="223" y="162"/>
                    </a:cubicBezTo>
                    <a:cubicBezTo>
                      <a:pt x="222" y="161"/>
                      <a:pt x="223" y="161"/>
                      <a:pt x="224" y="161"/>
                    </a:cubicBezTo>
                    <a:cubicBezTo>
                      <a:pt x="225" y="161"/>
                      <a:pt x="225" y="160"/>
                      <a:pt x="226" y="159"/>
                    </a:cubicBezTo>
                    <a:cubicBezTo>
                      <a:pt x="227" y="158"/>
                      <a:pt x="227" y="157"/>
                      <a:pt x="228" y="156"/>
                    </a:cubicBezTo>
                    <a:cubicBezTo>
                      <a:pt x="228" y="156"/>
                      <a:pt x="228" y="154"/>
                      <a:pt x="228" y="154"/>
                    </a:cubicBezTo>
                    <a:cubicBezTo>
                      <a:pt x="229" y="153"/>
                      <a:pt x="230" y="153"/>
                      <a:pt x="231" y="152"/>
                    </a:cubicBezTo>
                    <a:cubicBezTo>
                      <a:pt x="232" y="151"/>
                      <a:pt x="231" y="150"/>
                      <a:pt x="231" y="150"/>
                    </a:cubicBezTo>
                    <a:cubicBezTo>
                      <a:pt x="231" y="149"/>
                      <a:pt x="232" y="149"/>
                      <a:pt x="232" y="149"/>
                    </a:cubicBezTo>
                    <a:cubicBezTo>
                      <a:pt x="233" y="149"/>
                      <a:pt x="232" y="147"/>
                      <a:pt x="232" y="147"/>
                    </a:cubicBezTo>
                    <a:cubicBezTo>
                      <a:pt x="232" y="147"/>
                      <a:pt x="234" y="148"/>
                      <a:pt x="234" y="147"/>
                    </a:cubicBezTo>
                    <a:cubicBezTo>
                      <a:pt x="236" y="146"/>
                      <a:pt x="234" y="146"/>
                      <a:pt x="233" y="145"/>
                    </a:cubicBezTo>
                    <a:cubicBezTo>
                      <a:pt x="233" y="145"/>
                      <a:pt x="236" y="143"/>
                      <a:pt x="236" y="143"/>
                    </a:cubicBezTo>
                    <a:cubicBezTo>
                      <a:pt x="235" y="145"/>
                      <a:pt x="232" y="142"/>
                      <a:pt x="231" y="141"/>
                    </a:cubicBezTo>
                    <a:cubicBezTo>
                      <a:pt x="231" y="141"/>
                      <a:pt x="230" y="142"/>
                      <a:pt x="229" y="142"/>
                    </a:cubicBezTo>
                    <a:cubicBezTo>
                      <a:pt x="228" y="143"/>
                      <a:pt x="227" y="141"/>
                      <a:pt x="226" y="142"/>
                    </a:cubicBezTo>
                    <a:cubicBezTo>
                      <a:pt x="228" y="141"/>
                      <a:pt x="230" y="140"/>
                      <a:pt x="231" y="139"/>
                    </a:cubicBezTo>
                    <a:cubicBezTo>
                      <a:pt x="232" y="138"/>
                      <a:pt x="235" y="138"/>
                      <a:pt x="233" y="136"/>
                    </a:cubicBezTo>
                    <a:cubicBezTo>
                      <a:pt x="231" y="135"/>
                      <a:pt x="230" y="134"/>
                      <a:pt x="228" y="132"/>
                    </a:cubicBezTo>
                    <a:cubicBezTo>
                      <a:pt x="228" y="131"/>
                      <a:pt x="223" y="133"/>
                      <a:pt x="223" y="130"/>
                    </a:cubicBezTo>
                    <a:cubicBezTo>
                      <a:pt x="223" y="132"/>
                      <a:pt x="228" y="132"/>
                      <a:pt x="229" y="132"/>
                    </a:cubicBezTo>
                    <a:cubicBezTo>
                      <a:pt x="230" y="132"/>
                      <a:pt x="233" y="135"/>
                      <a:pt x="234" y="133"/>
                    </a:cubicBezTo>
                    <a:cubicBezTo>
                      <a:pt x="235" y="131"/>
                      <a:pt x="229" y="129"/>
                      <a:pt x="229" y="127"/>
                    </a:cubicBezTo>
                    <a:cubicBezTo>
                      <a:pt x="228" y="125"/>
                      <a:pt x="228" y="121"/>
                      <a:pt x="226" y="120"/>
                    </a:cubicBezTo>
                    <a:cubicBezTo>
                      <a:pt x="225" y="118"/>
                      <a:pt x="219" y="118"/>
                      <a:pt x="221" y="115"/>
                    </a:cubicBezTo>
                    <a:cubicBezTo>
                      <a:pt x="222" y="113"/>
                      <a:pt x="223" y="112"/>
                      <a:pt x="224" y="111"/>
                    </a:cubicBezTo>
                    <a:cubicBezTo>
                      <a:pt x="226" y="109"/>
                      <a:pt x="224" y="110"/>
                      <a:pt x="225" y="109"/>
                    </a:cubicBezTo>
                    <a:cubicBezTo>
                      <a:pt x="225" y="108"/>
                      <a:pt x="228" y="109"/>
                      <a:pt x="228" y="109"/>
                    </a:cubicBezTo>
                    <a:cubicBezTo>
                      <a:pt x="229" y="108"/>
                      <a:pt x="227" y="107"/>
                      <a:pt x="229" y="106"/>
                    </a:cubicBezTo>
                    <a:cubicBezTo>
                      <a:pt x="231" y="106"/>
                      <a:pt x="232" y="105"/>
                      <a:pt x="233" y="104"/>
                    </a:cubicBezTo>
                    <a:cubicBezTo>
                      <a:pt x="234" y="104"/>
                      <a:pt x="235" y="104"/>
                      <a:pt x="235" y="104"/>
                    </a:cubicBezTo>
                    <a:cubicBezTo>
                      <a:pt x="236" y="104"/>
                      <a:pt x="235" y="105"/>
                      <a:pt x="236" y="105"/>
                    </a:cubicBezTo>
                    <a:cubicBezTo>
                      <a:pt x="237" y="106"/>
                      <a:pt x="238" y="103"/>
                      <a:pt x="238" y="102"/>
                    </a:cubicBezTo>
                    <a:cubicBezTo>
                      <a:pt x="236" y="100"/>
                      <a:pt x="234" y="101"/>
                      <a:pt x="233" y="101"/>
                    </a:cubicBezTo>
                    <a:cubicBezTo>
                      <a:pt x="231" y="101"/>
                      <a:pt x="230" y="99"/>
                      <a:pt x="228" y="100"/>
                    </a:cubicBezTo>
                    <a:cubicBezTo>
                      <a:pt x="227" y="100"/>
                      <a:pt x="226" y="102"/>
                      <a:pt x="224" y="102"/>
                    </a:cubicBezTo>
                    <a:cubicBezTo>
                      <a:pt x="223" y="103"/>
                      <a:pt x="221" y="103"/>
                      <a:pt x="220" y="102"/>
                    </a:cubicBezTo>
                    <a:cubicBezTo>
                      <a:pt x="219" y="101"/>
                      <a:pt x="221" y="99"/>
                      <a:pt x="220" y="98"/>
                    </a:cubicBezTo>
                    <a:cubicBezTo>
                      <a:pt x="218" y="97"/>
                      <a:pt x="210" y="97"/>
                      <a:pt x="213" y="92"/>
                    </a:cubicBezTo>
                    <a:cubicBezTo>
                      <a:pt x="214" y="91"/>
                      <a:pt x="215" y="92"/>
                      <a:pt x="217" y="92"/>
                    </a:cubicBezTo>
                    <a:cubicBezTo>
                      <a:pt x="218" y="92"/>
                      <a:pt x="220" y="91"/>
                      <a:pt x="221" y="90"/>
                    </a:cubicBezTo>
                    <a:cubicBezTo>
                      <a:pt x="223" y="87"/>
                      <a:pt x="226" y="85"/>
                      <a:pt x="229" y="83"/>
                    </a:cubicBezTo>
                    <a:cubicBezTo>
                      <a:pt x="230" y="81"/>
                      <a:pt x="231" y="81"/>
                      <a:pt x="233" y="81"/>
                    </a:cubicBezTo>
                    <a:cubicBezTo>
                      <a:pt x="233" y="82"/>
                      <a:pt x="236" y="82"/>
                      <a:pt x="236" y="83"/>
                    </a:cubicBezTo>
                    <a:cubicBezTo>
                      <a:pt x="235" y="84"/>
                      <a:pt x="235" y="86"/>
                      <a:pt x="234" y="87"/>
                    </a:cubicBezTo>
                    <a:cubicBezTo>
                      <a:pt x="233" y="87"/>
                      <a:pt x="231" y="88"/>
                      <a:pt x="231" y="89"/>
                    </a:cubicBezTo>
                    <a:cubicBezTo>
                      <a:pt x="231" y="90"/>
                      <a:pt x="234" y="90"/>
                      <a:pt x="234" y="90"/>
                    </a:cubicBezTo>
                    <a:cubicBezTo>
                      <a:pt x="234" y="90"/>
                      <a:pt x="230" y="93"/>
                      <a:pt x="231" y="93"/>
                    </a:cubicBezTo>
                    <a:cubicBezTo>
                      <a:pt x="232" y="94"/>
                      <a:pt x="237" y="89"/>
                      <a:pt x="238" y="89"/>
                    </a:cubicBezTo>
                    <a:cubicBezTo>
                      <a:pt x="240" y="88"/>
                      <a:pt x="242" y="87"/>
                      <a:pt x="244" y="87"/>
                    </a:cubicBezTo>
                    <a:cubicBezTo>
                      <a:pt x="246" y="87"/>
                      <a:pt x="246" y="87"/>
                      <a:pt x="247" y="85"/>
                    </a:cubicBezTo>
                    <a:cubicBezTo>
                      <a:pt x="249" y="84"/>
                      <a:pt x="252" y="83"/>
                      <a:pt x="254" y="81"/>
                    </a:cubicBezTo>
                    <a:cubicBezTo>
                      <a:pt x="255" y="80"/>
                      <a:pt x="257" y="77"/>
                      <a:pt x="259" y="77"/>
                    </a:cubicBezTo>
                    <a:cubicBezTo>
                      <a:pt x="260" y="76"/>
                      <a:pt x="266" y="80"/>
                      <a:pt x="266" y="77"/>
                    </a:cubicBezTo>
                    <a:cubicBezTo>
                      <a:pt x="266" y="76"/>
                      <a:pt x="265" y="75"/>
                      <a:pt x="266" y="74"/>
                    </a:cubicBezTo>
                    <a:cubicBezTo>
                      <a:pt x="267" y="74"/>
                      <a:pt x="268" y="74"/>
                      <a:pt x="269" y="74"/>
                    </a:cubicBezTo>
                    <a:cubicBezTo>
                      <a:pt x="271" y="74"/>
                      <a:pt x="270" y="73"/>
                      <a:pt x="271" y="72"/>
                    </a:cubicBezTo>
                    <a:cubicBezTo>
                      <a:pt x="273" y="71"/>
                      <a:pt x="274" y="72"/>
                      <a:pt x="274" y="70"/>
                    </a:cubicBezTo>
                    <a:cubicBezTo>
                      <a:pt x="274" y="67"/>
                      <a:pt x="277" y="70"/>
                      <a:pt x="278" y="71"/>
                    </a:cubicBezTo>
                    <a:cubicBezTo>
                      <a:pt x="278" y="69"/>
                      <a:pt x="281" y="69"/>
                      <a:pt x="281" y="67"/>
                    </a:cubicBezTo>
                    <a:cubicBezTo>
                      <a:pt x="281" y="65"/>
                      <a:pt x="282" y="62"/>
                      <a:pt x="281" y="60"/>
                    </a:cubicBezTo>
                    <a:cubicBezTo>
                      <a:pt x="279" y="57"/>
                      <a:pt x="280" y="58"/>
                      <a:pt x="282" y="56"/>
                    </a:cubicBezTo>
                    <a:cubicBezTo>
                      <a:pt x="284" y="55"/>
                      <a:pt x="285" y="54"/>
                      <a:pt x="287" y="55"/>
                    </a:cubicBezTo>
                    <a:cubicBezTo>
                      <a:pt x="290" y="56"/>
                      <a:pt x="290" y="56"/>
                      <a:pt x="291" y="53"/>
                    </a:cubicBezTo>
                    <a:cubicBezTo>
                      <a:pt x="292" y="51"/>
                      <a:pt x="294" y="50"/>
                      <a:pt x="295" y="47"/>
                    </a:cubicBezTo>
                    <a:cubicBezTo>
                      <a:pt x="295" y="45"/>
                      <a:pt x="296" y="43"/>
                      <a:pt x="298" y="41"/>
                    </a:cubicBezTo>
                    <a:cubicBezTo>
                      <a:pt x="300" y="39"/>
                      <a:pt x="298" y="39"/>
                      <a:pt x="298" y="37"/>
                    </a:cubicBezTo>
                    <a:close/>
                  </a:path>
                </a:pathLst>
              </a:custGeom>
              <a:noFill/>
              <a:ln w="9525"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6" name="Freeform 716"/>
              <p:cNvSpPr>
                <a:spLocks/>
              </p:cNvSpPr>
              <p:nvPr/>
            </p:nvSpPr>
            <p:spPr bwMode="auto">
              <a:xfrm>
                <a:off x="9450769" y="3160257"/>
                <a:ext cx="612507" cy="266376"/>
              </a:xfrm>
              <a:custGeom>
                <a:avLst/>
                <a:gdLst>
                  <a:gd name="T0" fmla="*/ 0 w 157"/>
                  <a:gd name="T1" fmla="*/ 19 h 68"/>
                  <a:gd name="T2" fmla="*/ 7 w 157"/>
                  <a:gd name="T3" fmla="*/ 26 h 68"/>
                  <a:gd name="T4" fmla="*/ 12 w 157"/>
                  <a:gd name="T5" fmla="*/ 29 h 68"/>
                  <a:gd name="T6" fmla="*/ 15 w 157"/>
                  <a:gd name="T7" fmla="*/ 36 h 68"/>
                  <a:gd name="T8" fmla="*/ 15 w 157"/>
                  <a:gd name="T9" fmla="*/ 38 h 68"/>
                  <a:gd name="T10" fmla="*/ 15 w 157"/>
                  <a:gd name="T11" fmla="*/ 40 h 68"/>
                  <a:gd name="T12" fmla="*/ 16 w 157"/>
                  <a:gd name="T13" fmla="*/ 45 h 68"/>
                  <a:gd name="T14" fmla="*/ 28 w 157"/>
                  <a:gd name="T15" fmla="*/ 47 h 68"/>
                  <a:gd name="T16" fmla="*/ 36 w 157"/>
                  <a:gd name="T17" fmla="*/ 54 h 68"/>
                  <a:gd name="T18" fmla="*/ 39 w 157"/>
                  <a:gd name="T19" fmla="*/ 59 h 68"/>
                  <a:gd name="T20" fmla="*/ 44 w 157"/>
                  <a:gd name="T21" fmla="*/ 60 h 68"/>
                  <a:gd name="T22" fmla="*/ 56 w 157"/>
                  <a:gd name="T23" fmla="*/ 60 h 68"/>
                  <a:gd name="T24" fmla="*/ 64 w 157"/>
                  <a:gd name="T25" fmla="*/ 61 h 68"/>
                  <a:gd name="T26" fmla="*/ 69 w 157"/>
                  <a:gd name="T27" fmla="*/ 64 h 68"/>
                  <a:gd name="T28" fmla="*/ 76 w 157"/>
                  <a:gd name="T29" fmla="*/ 66 h 68"/>
                  <a:gd name="T30" fmla="*/ 81 w 157"/>
                  <a:gd name="T31" fmla="*/ 67 h 68"/>
                  <a:gd name="T32" fmla="*/ 93 w 157"/>
                  <a:gd name="T33" fmla="*/ 62 h 68"/>
                  <a:gd name="T34" fmla="*/ 106 w 157"/>
                  <a:gd name="T35" fmla="*/ 61 h 68"/>
                  <a:gd name="T36" fmla="*/ 113 w 157"/>
                  <a:gd name="T37" fmla="*/ 55 h 68"/>
                  <a:gd name="T38" fmla="*/ 114 w 157"/>
                  <a:gd name="T39" fmla="*/ 51 h 68"/>
                  <a:gd name="T40" fmla="*/ 115 w 157"/>
                  <a:gd name="T41" fmla="*/ 47 h 68"/>
                  <a:gd name="T42" fmla="*/ 126 w 157"/>
                  <a:gd name="T43" fmla="*/ 46 h 68"/>
                  <a:gd name="T44" fmla="*/ 130 w 157"/>
                  <a:gd name="T45" fmla="*/ 44 h 68"/>
                  <a:gd name="T46" fmla="*/ 137 w 157"/>
                  <a:gd name="T47" fmla="*/ 42 h 68"/>
                  <a:gd name="T48" fmla="*/ 139 w 157"/>
                  <a:gd name="T49" fmla="*/ 38 h 68"/>
                  <a:gd name="T50" fmla="*/ 143 w 157"/>
                  <a:gd name="T51" fmla="*/ 37 h 68"/>
                  <a:gd name="T52" fmla="*/ 154 w 157"/>
                  <a:gd name="T53" fmla="*/ 36 h 68"/>
                  <a:gd name="T54" fmla="*/ 150 w 157"/>
                  <a:gd name="T55" fmla="*/ 29 h 68"/>
                  <a:gd name="T56" fmla="*/ 145 w 157"/>
                  <a:gd name="T57" fmla="*/ 28 h 68"/>
                  <a:gd name="T58" fmla="*/ 141 w 157"/>
                  <a:gd name="T59" fmla="*/ 29 h 68"/>
                  <a:gd name="T60" fmla="*/ 136 w 157"/>
                  <a:gd name="T61" fmla="*/ 28 h 68"/>
                  <a:gd name="T62" fmla="*/ 134 w 157"/>
                  <a:gd name="T63" fmla="*/ 27 h 68"/>
                  <a:gd name="T64" fmla="*/ 137 w 157"/>
                  <a:gd name="T65" fmla="*/ 19 h 68"/>
                  <a:gd name="T66" fmla="*/ 137 w 157"/>
                  <a:gd name="T67" fmla="*/ 14 h 68"/>
                  <a:gd name="T68" fmla="*/ 131 w 157"/>
                  <a:gd name="T69" fmla="*/ 14 h 68"/>
                  <a:gd name="T70" fmla="*/ 124 w 157"/>
                  <a:gd name="T71" fmla="*/ 15 h 68"/>
                  <a:gd name="T72" fmla="*/ 114 w 157"/>
                  <a:gd name="T73" fmla="*/ 19 h 68"/>
                  <a:gd name="T74" fmla="*/ 103 w 157"/>
                  <a:gd name="T75" fmla="*/ 19 h 68"/>
                  <a:gd name="T76" fmla="*/ 98 w 157"/>
                  <a:gd name="T77" fmla="*/ 17 h 68"/>
                  <a:gd name="T78" fmla="*/ 94 w 157"/>
                  <a:gd name="T79" fmla="*/ 15 h 68"/>
                  <a:gd name="T80" fmla="*/ 83 w 157"/>
                  <a:gd name="T81" fmla="*/ 11 h 68"/>
                  <a:gd name="T82" fmla="*/ 77 w 157"/>
                  <a:gd name="T83" fmla="*/ 13 h 68"/>
                  <a:gd name="T84" fmla="*/ 71 w 157"/>
                  <a:gd name="T85" fmla="*/ 12 h 68"/>
                  <a:gd name="T86" fmla="*/ 68 w 157"/>
                  <a:gd name="T87" fmla="*/ 8 h 68"/>
                  <a:gd name="T88" fmla="*/ 64 w 157"/>
                  <a:gd name="T89" fmla="*/ 5 h 68"/>
                  <a:gd name="T90" fmla="*/ 58 w 157"/>
                  <a:gd name="T91" fmla="*/ 3 h 68"/>
                  <a:gd name="T92" fmla="*/ 52 w 157"/>
                  <a:gd name="T93" fmla="*/ 1 h 68"/>
                  <a:gd name="T94" fmla="*/ 45 w 157"/>
                  <a:gd name="T95" fmla="*/ 7 h 68"/>
                  <a:gd name="T96" fmla="*/ 47 w 157"/>
                  <a:gd name="T97" fmla="*/ 13 h 68"/>
                  <a:gd name="T98" fmla="*/ 41 w 157"/>
                  <a:gd name="T99" fmla="*/ 15 h 68"/>
                  <a:gd name="T100" fmla="*/ 37 w 157"/>
                  <a:gd name="T101" fmla="*/ 14 h 68"/>
                  <a:gd name="T102" fmla="*/ 34 w 157"/>
                  <a:gd name="T103" fmla="*/ 14 h 68"/>
                  <a:gd name="T104" fmla="*/ 28 w 157"/>
                  <a:gd name="T105" fmla="*/ 10 h 68"/>
                  <a:gd name="T106" fmla="*/ 21 w 157"/>
                  <a:gd name="T107" fmla="*/ 9 h 68"/>
                  <a:gd name="T108" fmla="*/ 13 w 157"/>
                  <a:gd name="T109" fmla="*/ 13 h 68"/>
                  <a:gd name="T110" fmla="*/ 7 w 157"/>
                  <a:gd name="T111" fmla="*/ 17 h 68"/>
                  <a:gd name="T112" fmla="*/ 0 w 157"/>
                  <a:gd name="T113"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7" h="68">
                    <a:moveTo>
                      <a:pt x="0" y="19"/>
                    </a:moveTo>
                    <a:cubicBezTo>
                      <a:pt x="1" y="23"/>
                      <a:pt x="3" y="25"/>
                      <a:pt x="7" y="26"/>
                    </a:cubicBezTo>
                    <a:cubicBezTo>
                      <a:pt x="9" y="27"/>
                      <a:pt x="10" y="28"/>
                      <a:pt x="12" y="29"/>
                    </a:cubicBezTo>
                    <a:cubicBezTo>
                      <a:pt x="13" y="31"/>
                      <a:pt x="14" y="34"/>
                      <a:pt x="15" y="36"/>
                    </a:cubicBezTo>
                    <a:cubicBezTo>
                      <a:pt x="16" y="37"/>
                      <a:pt x="15" y="37"/>
                      <a:pt x="15" y="38"/>
                    </a:cubicBezTo>
                    <a:cubicBezTo>
                      <a:pt x="14" y="38"/>
                      <a:pt x="15" y="39"/>
                      <a:pt x="15" y="40"/>
                    </a:cubicBezTo>
                    <a:cubicBezTo>
                      <a:pt x="14" y="43"/>
                      <a:pt x="13" y="43"/>
                      <a:pt x="16" y="45"/>
                    </a:cubicBezTo>
                    <a:cubicBezTo>
                      <a:pt x="20" y="46"/>
                      <a:pt x="24" y="45"/>
                      <a:pt x="28" y="47"/>
                    </a:cubicBezTo>
                    <a:cubicBezTo>
                      <a:pt x="30" y="49"/>
                      <a:pt x="34" y="52"/>
                      <a:pt x="36" y="54"/>
                    </a:cubicBezTo>
                    <a:cubicBezTo>
                      <a:pt x="37" y="55"/>
                      <a:pt x="38" y="57"/>
                      <a:pt x="39" y="59"/>
                    </a:cubicBezTo>
                    <a:cubicBezTo>
                      <a:pt x="40" y="61"/>
                      <a:pt x="43" y="60"/>
                      <a:pt x="44" y="60"/>
                    </a:cubicBezTo>
                    <a:cubicBezTo>
                      <a:pt x="48" y="60"/>
                      <a:pt x="52" y="60"/>
                      <a:pt x="56" y="60"/>
                    </a:cubicBezTo>
                    <a:cubicBezTo>
                      <a:pt x="58" y="60"/>
                      <a:pt x="62" y="60"/>
                      <a:pt x="64" y="61"/>
                    </a:cubicBezTo>
                    <a:cubicBezTo>
                      <a:pt x="66" y="62"/>
                      <a:pt x="67" y="64"/>
                      <a:pt x="69" y="64"/>
                    </a:cubicBezTo>
                    <a:cubicBezTo>
                      <a:pt x="71" y="65"/>
                      <a:pt x="74" y="66"/>
                      <a:pt x="76" y="66"/>
                    </a:cubicBezTo>
                    <a:cubicBezTo>
                      <a:pt x="78" y="65"/>
                      <a:pt x="80" y="68"/>
                      <a:pt x="81" y="67"/>
                    </a:cubicBezTo>
                    <a:cubicBezTo>
                      <a:pt x="85" y="65"/>
                      <a:pt x="88" y="63"/>
                      <a:pt x="93" y="62"/>
                    </a:cubicBezTo>
                    <a:cubicBezTo>
                      <a:pt x="97" y="62"/>
                      <a:pt x="103" y="63"/>
                      <a:pt x="106" y="61"/>
                    </a:cubicBezTo>
                    <a:cubicBezTo>
                      <a:pt x="109" y="59"/>
                      <a:pt x="110" y="56"/>
                      <a:pt x="113" y="55"/>
                    </a:cubicBezTo>
                    <a:cubicBezTo>
                      <a:pt x="116" y="54"/>
                      <a:pt x="116" y="53"/>
                      <a:pt x="114" y="51"/>
                    </a:cubicBezTo>
                    <a:cubicBezTo>
                      <a:pt x="113" y="50"/>
                      <a:pt x="113" y="48"/>
                      <a:pt x="115" y="47"/>
                    </a:cubicBezTo>
                    <a:cubicBezTo>
                      <a:pt x="118" y="44"/>
                      <a:pt x="122" y="50"/>
                      <a:pt x="126" y="46"/>
                    </a:cubicBezTo>
                    <a:cubicBezTo>
                      <a:pt x="127" y="45"/>
                      <a:pt x="128" y="44"/>
                      <a:pt x="130" y="44"/>
                    </a:cubicBezTo>
                    <a:cubicBezTo>
                      <a:pt x="133" y="43"/>
                      <a:pt x="134" y="44"/>
                      <a:pt x="137" y="42"/>
                    </a:cubicBezTo>
                    <a:cubicBezTo>
                      <a:pt x="138" y="41"/>
                      <a:pt x="138" y="38"/>
                      <a:pt x="139" y="38"/>
                    </a:cubicBezTo>
                    <a:cubicBezTo>
                      <a:pt x="141" y="37"/>
                      <a:pt x="142" y="37"/>
                      <a:pt x="143" y="37"/>
                    </a:cubicBezTo>
                    <a:cubicBezTo>
                      <a:pt x="147" y="36"/>
                      <a:pt x="150" y="35"/>
                      <a:pt x="154" y="36"/>
                    </a:cubicBezTo>
                    <a:cubicBezTo>
                      <a:pt x="157" y="36"/>
                      <a:pt x="151" y="29"/>
                      <a:pt x="150" y="29"/>
                    </a:cubicBezTo>
                    <a:cubicBezTo>
                      <a:pt x="149" y="28"/>
                      <a:pt x="147" y="27"/>
                      <a:pt x="145" y="28"/>
                    </a:cubicBezTo>
                    <a:cubicBezTo>
                      <a:pt x="143" y="28"/>
                      <a:pt x="143" y="30"/>
                      <a:pt x="141" y="29"/>
                    </a:cubicBezTo>
                    <a:cubicBezTo>
                      <a:pt x="140" y="28"/>
                      <a:pt x="137" y="27"/>
                      <a:pt x="136" y="28"/>
                    </a:cubicBezTo>
                    <a:cubicBezTo>
                      <a:pt x="135" y="30"/>
                      <a:pt x="134" y="29"/>
                      <a:pt x="134" y="27"/>
                    </a:cubicBezTo>
                    <a:cubicBezTo>
                      <a:pt x="134" y="25"/>
                      <a:pt x="137" y="21"/>
                      <a:pt x="137" y="19"/>
                    </a:cubicBezTo>
                    <a:cubicBezTo>
                      <a:pt x="138" y="17"/>
                      <a:pt x="141" y="14"/>
                      <a:pt x="137" y="14"/>
                    </a:cubicBezTo>
                    <a:cubicBezTo>
                      <a:pt x="134" y="14"/>
                      <a:pt x="134" y="15"/>
                      <a:pt x="131" y="14"/>
                    </a:cubicBezTo>
                    <a:cubicBezTo>
                      <a:pt x="128" y="13"/>
                      <a:pt x="127" y="13"/>
                      <a:pt x="124" y="15"/>
                    </a:cubicBezTo>
                    <a:cubicBezTo>
                      <a:pt x="121" y="17"/>
                      <a:pt x="117" y="18"/>
                      <a:pt x="114" y="19"/>
                    </a:cubicBezTo>
                    <a:cubicBezTo>
                      <a:pt x="109" y="20"/>
                      <a:pt x="107" y="19"/>
                      <a:pt x="103" y="19"/>
                    </a:cubicBezTo>
                    <a:cubicBezTo>
                      <a:pt x="101" y="18"/>
                      <a:pt x="100" y="18"/>
                      <a:pt x="98" y="17"/>
                    </a:cubicBezTo>
                    <a:cubicBezTo>
                      <a:pt x="97" y="17"/>
                      <a:pt x="96" y="15"/>
                      <a:pt x="94" y="15"/>
                    </a:cubicBezTo>
                    <a:cubicBezTo>
                      <a:pt x="90" y="14"/>
                      <a:pt x="88" y="12"/>
                      <a:pt x="83" y="11"/>
                    </a:cubicBezTo>
                    <a:cubicBezTo>
                      <a:pt x="81" y="11"/>
                      <a:pt x="79" y="12"/>
                      <a:pt x="77" y="13"/>
                    </a:cubicBezTo>
                    <a:cubicBezTo>
                      <a:pt x="75" y="14"/>
                      <a:pt x="73" y="13"/>
                      <a:pt x="71" y="12"/>
                    </a:cubicBezTo>
                    <a:cubicBezTo>
                      <a:pt x="69" y="11"/>
                      <a:pt x="68" y="11"/>
                      <a:pt x="68" y="8"/>
                    </a:cubicBezTo>
                    <a:cubicBezTo>
                      <a:pt x="67" y="6"/>
                      <a:pt x="67" y="6"/>
                      <a:pt x="64" y="5"/>
                    </a:cubicBezTo>
                    <a:cubicBezTo>
                      <a:pt x="62" y="4"/>
                      <a:pt x="60" y="3"/>
                      <a:pt x="58" y="3"/>
                    </a:cubicBezTo>
                    <a:cubicBezTo>
                      <a:pt x="56" y="3"/>
                      <a:pt x="53" y="0"/>
                      <a:pt x="52" y="1"/>
                    </a:cubicBezTo>
                    <a:cubicBezTo>
                      <a:pt x="50" y="1"/>
                      <a:pt x="46" y="5"/>
                      <a:pt x="45" y="7"/>
                    </a:cubicBezTo>
                    <a:cubicBezTo>
                      <a:pt x="45" y="9"/>
                      <a:pt x="48" y="11"/>
                      <a:pt x="47" y="13"/>
                    </a:cubicBezTo>
                    <a:cubicBezTo>
                      <a:pt x="46" y="15"/>
                      <a:pt x="43" y="17"/>
                      <a:pt x="41" y="15"/>
                    </a:cubicBezTo>
                    <a:cubicBezTo>
                      <a:pt x="39" y="15"/>
                      <a:pt x="38" y="14"/>
                      <a:pt x="37" y="14"/>
                    </a:cubicBezTo>
                    <a:cubicBezTo>
                      <a:pt x="36" y="14"/>
                      <a:pt x="35" y="14"/>
                      <a:pt x="34" y="14"/>
                    </a:cubicBezTo>
                    <a:cubicBezTo>
                      <a:pt x="31" y="13"/>
                      <a:pt x="31" y="11"/>
                      <a:pt x="28" y="10"/>
                    </a:cubicBezTo>
                    <a:cubicBezTo>
                      <a:pt x="26" y="9"/>
                      <a:pt x="23" y="8"/>
                      <a:pt x="21" y="9"/>
                    </a:cubicBezTo>
                    <a:cubicBezTo>
                      <a:pt x="18" y="10"/>
                      <a:pt x="16" y="12"/>
                      <a:pt x="13" y="13"/>
                    </a:cubicBezTo>
                    <a:cubicBezTo>
                      <a:pt x="11" y="14"/>
                      <a:pt x="9" y="16"/>
                      <a:pt x="7" y="17"/>
                    </a:cubicBezTo>
                    <a:cubicBezTo>
                      <a:pt x="4" y="17"/>
                      <a:pt x="2" y="19"/>
                      <a:pt x="0" y="1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7" name="Freeform 717"/>
              <p:cNvSpPr>
                <a:spLocks/>
              </p:cNvSpPr>
              <p:nvPr/>
            </p:nvSpPr>
            <p:spPr bwMode="auto">
              <a:xfrm>
                <a:off x="7975426" y="2648813"/>
                <a:ext cx="245002" cy="422208"/>
              </a:xfrm>
              <a:custGeom>
                <a:avLst/>
                <a:gdLst>
                  <a:gd name="T0" fmla="*/ 61 w 63"/>
                  <a:gd name="T1" fmla="*/ 25 h 108"/>
                  <a:gd name="T2" fmla="*/ 61 w 63"/>
                  <a:gd name="T3" fmla="*/ 20 h 108"/>
                  <a:gd name="T4" fmla="*/ 61 w 63"/>
                  <a:gd name="T5" fmla="*/ 16 h 108"/>
                  <a:gd name="T6" fmla="*/ 60 w 63"/>
                  <a:gd name="T7" fmla="*/ 13 h 108"/>
                  <a:gd name="T8" fmla="*/ 60 w 63"/>
                  <a:gd name="T9" fmla="*/ 11 h 108"/>
                  <a:gd name="T10" fmla="*/ 57 w 63"/>
                  <a:gd name="T11" fmla="*/ 7 h 108"/>
                  <a:gd name="T12" fmla="*/ 51 w 63"/>
                  <a:gd name="T13" fmla="*/ 5 h 108"/>
                  <a:gd name="T14" fmla="*/ 44 w 63"/>
                  <a:gd name="T15" fmla="*/ 1 h 108"/>
                  <a:gd name="T16" fmla="*/ 44 w 63"/>
                  <a:gd name="T17" fmla="*/ 5 h 108"/>
                  <a:gd name="T18" fmla="*/ 34 w 63"/>
                  <a:gd name="T19" fmla="*/ 5 h 108"/>
                  <a:gd name="T20" fmla="*/ 34 w 63"/>
                  <a:gd name="T21" fmla="*/ 10 h 108"/>
                  <a:gd name="T22" fmla="*/ 29 w 63"/>
                  <a:gd name="T23" fmla="*/ 10 h 108"/>
                  <a:gd name="T24" fmla="*/ 27 w 63"/>
                  <a:gd name="T25" fmla="*/ 12 h 108"/>
                  <a:gd name="T26" fmla="*/ 25 w 63"/>
                  <a:gd name="T27" fmla="*/ 15 h 108"/>
                  <a:gd name="T28" fmla="*/ 25 w 63"/>
                  <a:gd name="T29" fmla="*/ 18 h 108"/>
                  <a:gd name="T30" fmla="*/ 24 w 63"/>
                  <a:gd name="T31" fmla="*/ 20 h 108"/>
                  <a:gd name="T32" fmla="*/ 20 w 63"/>
                  <a:gd name="T33" fmla="*/ 25 h 108"/>
                  <a:gd name="T34" fmla="*/ 17 w 63"/>
                  <a:gd name="T35" fmla="*/ 27 h 108"/>
                  <a:gd name="T36" fmla="*/ 16 w 63"/>
                  <a:gd name="T37" fmla="*/ 33 h 108"/>
                  <a:gd name="T38" fmla="*/ 13 w 63"/>
                  <a:gd name="T39" fmla="*/ 38 h 108"/>
                  <a:gd name="T40" fmla="*/ 15 w 63"/>
                  <a:gd name="T41" fmla="*/ 42 h 108"/>
                  <a:gd name="T42" fmla="*/ 9 w 63"/>
                  <a:gd name="T43" fmla="*/ 44 h 108"/>
                  <a:gd name="T44" fmla="*/ 5 w 63"/>
                  <a:gd name="T45" fmla="*/ 51 h 108"/>
                  <a:gd name="T46" fmla="*/ 6 w 63"/>
                  <a:gd name="T47" fmla="*/ 57 h 108"/>
                  <a:gd name="T48" fmla="*/ 8 w 63"/>
                  <a:gd name="T49" fmla="*/ 63 h 108"/>
                  <a:gd name="T50" fmla="*/ 7 w 63"/>
                  <a:gd name="T51" fmla="*/ 67 h 108"/>
                  <a:gd name="T52" fmla="*/ 7 w 63"/>
                  <a:gd name="T53" fmla="*/ 74 h 108"/>
                  <a:gd name="T54" fmla="*/ 4 w 63"/>
                  <a:gd name="T55" fmla="*/ 78 h 108"/>
                  <a:gd name="T56" fmla="*/ 3 w 63"/>
                  <a:gd name="T57" fmla="*/ 83 h 108"/>
                  <a:gd name="T58" fmla="*/ 0 w 63"/>
                  <a:gd name="T59" fmla="*/ 82 h 108"/>
                  <a:gd name="T60" fmla="*/ 4 w 63"/>
                  <a:gd name="T61" fmla="*/ 90 h 108"/>
                  <a:gd name="T62" fmla="*/ 7 w 63"/>
                  <a:gd name="T63" fmla="*/ 97 h 108"/>
                  <a:gd name="T64" fmla="*/ 8 w 63"/>
                  <a:gd name="T65" fmla="*/ 102 h 108"/>
                  <a:gd name="T66" fmla="*/ 10 w 63"/>
                  <a:gd name="T67" fmla="*/ 107 h 108"/>
                  <a:gd name="T68" fmla="*/ 14 w 63"/>
                  <a:gd name="T69" fmla="*/ 108 h 108"/>
                  <a:gd name="T70" fmla="*/ 15 w 63"/>
                  <a:gd name="T71" fmla="*/ 105 h 108"/>
                  <a:gd name="T72" fmla="*/ 24 w 63"/>
                  <a:gd name="T73" fmla="*/ 101 h 108"/>
                  <a:gd name="T74" fmla="*/ 27 w 63"/>
                  <a:gd name="T75" fmla="*/ 92 h 108"/>
                  <a:gd name="T76" fmla="*/ 26 w 63"/>
                  <a:gd name="T77" fmla="*/ 87 h 108"/>
                  <a:gd name="T78" fmla="*/ 28 w 63"/>
                  <a:gd name="T79" fmla="*/ 84 h 108"/>
                  <a:gd name="T80" fmla="*/ 32 w 63"/>
                  <a:gd name="T81" fmla="*/ 82 h 108"/>
                  <a:gd name="T82" fmla="*/ 32 w 63"/>
                  <a:gd name="T83" fmla="*/ 81 h 108"/>
                  <a:gd name="T84" fmla="*/ 35 w 63"/>
                  <a:gd name="T85" fmla="*/ 80 h 108"/>
                  <a:gd name="T86" fmla="*/ 34 w 63"/>
                  <a:gd name="T87" fmla="*/ 78 h 108"/>
                  <a:gd name="T88" fmla="*/ 36 w 63"/>
                  <a:gd name="T89" fmla="*/ 77 h 108"/>
                  <a:gd name="T90" fmla="*/ 35 w 63"/>
                  <a:gd name="T91" fmla="*/ 73 h 108"/>
                  <a:gd name="T92" fmla="*/ 29 w 63"/>
                  <a:gd name="T93" fmla="*/ 66 h 108"/>
                  <a:gd name="T94" fmla="*/ 30 w 63"/>
                  <a:gd name="T95" fmla="*/ 60 h 108"/>
                  <a:gd name="T96" fmla="*/ 30 w 63"/>
                  <a:gd name="T97" fmla="*/ 56 h 108"/>
                  <a:gd name="T98" fmla="*/ 33 w 63"/>
                  <a:gd name="T99" fmla="*/ 53 h 108"/>
                  <a:gd name="T100" fmla="*/ 39 w 63"/>
                  <a:gd name="T101" fmla="*/ 48 h 108"/>
                  <a:gd name="T102" fmla="*/ 49 w 63"/>
                  <a:gd name="T103" fmla="*/ 41 h 108"/>
                  <a:gd name="T104" fmla="*/ 50 w 63"/>
                  <a:gd name="T105" fmla="*/ 35 h 108"/>
                  <a:gd name="T106" fmla="*/ 50 w 63"/>
                  <a:gd name="T107" fmla="*/ 32 h 108"/>
                  <a:gd name="T108" fmla="*/ 54 w 63"/>
                  <a:gd name="T109" fmla="*/ 30 h 108"/>
                  <a:gd name="T110" fmla="*/ 58 w 63"/>
                  <a:gd name="T111" fmla="*/ 29 h 108"/>
                  <a:gd name="T112" fmla="*/ 60 w 63"/>
                  <a:gd name="T113" fmla="*/ 28 h 108"/>
                  <a:gd name="T114" fmla="*/ 63 w 63"/>
                  <a:gd name="T115" fmla="*/ 28 h 108"/>
                  <a:gd name="T116" fmla="*/ 61 w 63"/>
                  <a:gd name="T117" fmla="*/ 25 h 108"/>
                  <a:gd name="T118" fmla="*/ 61 w 63"/>
                  <a:gd name="T119" fmla="*/ 2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 h="108">
                    <a:moveTo>
                      <a:pt x="61" y="25"/>
                    </a:moveTo>
                    <a:cubicBezTo>
                      <a:pt x="60" y="24"/>
                      <a:pt x="62" y="22"/>
                      <a:pt x="61" y="20"/>
                    </a:cubicBezTo>
                    <a:cubicBezTo>
                      <a:pt x="60" y="18"/>
                      <a:pt x="61" y="18"/>
                      <a:pt x="61" y="16"/>
                    </a:cubicBezTo>
                    <a:cubicBezTo>
                      <a:pt x="61" y="15"/>
                      <a:pt x="60" y="14"/>
                      <a:pt x="60" y="13"/>
                    </a:cubicBezTo>
                    <a:cubicBezTo>
                      <a:pt x="59" y="12"/>
                      <a:pt x="60" y="12"/>
                      <a:pt x="60" y="11"/>
                    </a:cubicBezTo>
                    <a:cubicBezTo>
                      <a:pt x="59" y="9"/>
                      <a:pt x="59" y="8"/>
                      <a:pt x="57" y="7"/>
                    </a:cubicBezTo>
                    <a:cubicBezTo>
                      <a:pt x="55" y="6"/>
                      <a:pt x="53" y="6"/>
                      <a:pt x="51" y="5"/>
                    </a:cubicBezTo>
                    <a:cubicBezTo>
                      <a:pt x="49" y="3"/>
                      <a:pt x="47" y="0"/>
                      <a:pt x="44" y="1"/>
                    </a:cubicBezTo>
                    <a:cubicBezTo>
                      <a:pt x="43" y="1"/>
                      <a:pt x="44" y="4"/>
                      <a:pt x="44" y="5"/>
                    </a:cubicBezTo>
                    <a:cubicBezTo>
                      <a:pt x="43" y="8"/>
                      <a:pt x="37" y="6"/>
                      <a:pt x="34" y="5"/>
                    </a:cubicBezTo>
                    <a:cubicBezTo>
                      <a:pt x="34" y="7"/>
                      <a:pt x="34" y="8"/>
                      <a:pt x="34" y="10"/>
                    </a:cubicBezTo>
                    <a:cubicBezTo>
                      <a:pt x="33" y="10"/>
                      <a:pt x="31" y="9"/>
                      <a:pt x="29" y="10"/>
                    </a:cubicBezTo>
                    <a:cubicBezTo>
                      <a:pt x="28" y="10"/>
                      <a:pt x="28" y="11"/>
                      <a:pt x="27" y="12"/>
                    </a:cubicBezTo>
                    <a:cubicBezTo>
                      <a:pt x="27" y="13"/>
                      <a:pt x="25" y="14"/>
                      <a:pt x="25" y="15"/>
                    </a:cubicBezTo>
                    <a:cubicBezTo>
                      <a:pt x="24" y="16"/>
                      <a:pt x="26" y="18"/>
                      <a:pt x="25" y="18"/>
                    </a:cubicBezTo>
                    <a:cubicBezTo>
                      <a:pt x="25" y="19"/>
                      <a:pt x="24" y="19"/>
                      <a:pt x="24" y="20"/>
                    </a:cubicBezTo>
                    <a:cubicBezTo>
                      <a:pt x="22" y="21"/>
                      <a:pt x="20" y="23"/>
                      <a:pt x="20" y="25"/>
                    </a:cubicBezTo>
                    <a:cubicBezTo>
                      <a:pt x="20" y="27"/>
                      <a:pt x="18" y="25"/>
                      <a:pt x="17" y="27"/>
                    </a:cubicBezTo>
                    <a:cubicBezTo>
                      <a:pt x="17" y="29"/>
                      <a:pt x="17" y="31"/>
                      <a:pt x="16" y="33"/>
                    </a:cubicBezTo>
                    <a:cubicBezTo>
                      <a:pt x="16" y="35"/>
                      <a:pt x="13" y="36"/>
                      <a:pt x="13" y="38"/>
                    </a:cubicBezTo>
                    <a:cubicBezTo>
                      <a:pt x="13" y="39"/>
                      <a:pt x="16" y="41"/>
                      <a:pt x="15" y="42"/>
                    </a:cubicBezTo>
                    <a:cubicBezTo>
                      <a:pt x="13" y="44"/>
                      <a:pt x="11" y="43"/>
                      <a:pt x="9" y="44"/>
                    </a:cubicBezTo>
                    <a:cubicBezTo>
                      <a:pt x="6" y="45"/>
                      <a:pt x="5" y="48"/>
                      <a:pt x="5" y="51"/>
                    </a:cubicBezTo>
                    <a:cubicBezTo>
                      <a:pt x="6" y="53"/>
                      <a:pt x="6" y="55"/>
                      <a:pt x="6" y="57"/>
                    </a:cubicBezTo>
                    <a:cubicBezTo>
                      <a:pt x="6" y="60"/>
                      <a:pt x="4" y="61"/>
                      <a:pt x="8" y="63"/>
                    </a:cubicBezTo>
                    <a:cubicBezTo>
                      <a:pt x="10" y="65"/>
                      <a:pt x="9" y="66"/>
                      <a:pt x="7" y="67"/>
                    </a:cubicBezTo>
                    <a:cubicBezTo>
                      <a:pt x="6" y="68"/>
                      <a:pt x="8" y="72"/>
                      <a:pt x="7" y="74"/>
                    </a:cubicBezTo>
                    <a:cubicBezTo>
                      <a:pt x="7" y="76"/>
                      <a:pt x="4" y="76"/>
                      <a:pt x="4" y="78"/>
                    </a:cubicBezTo>
                    <a:cubicBezTo>
                      <a:pt x="4" y="79"/>
                      <a:pt x="4" y="83"/>
                      <a:pt x="3" y="83"/>
                    </a:cubicBezTo>
                    <a:cubicBezTo>
                      <a:pt x="3" y="83"/>
                      <a:pt x="1" y="82"/>
                      <a:pt x="0" y="82"/>
                    </a:cubicBezTo>
                    <a:cubicBezTo>
                      <a:pt x="0" y="86"/>
                      <a:pt x="4" y="87"/>
                      <a:pt x="4" y="90"/>
                    </a:cubicBezTo>
                    <a:cubicBezTo>
                      <a:pt x="3" y="91"/>
                      <a:pt x="6" y="96"/>
                      <a:pt x="7" y="97"/>
                    </a:cubicBezTo>
                    <a:cubicBezTo>
                      <a:pt x="9" y="99"/>
                      <a:pt x="8" y="100"/>
                      <a:pt x="8" y="102"/>
                    </a:cubicBezTo>
                    <a:cubicBezTo>
                      <a:pt x="8" y="103"/>
                      <a:pt x="10" y="105"/>
                      <a:pt x="10" y="107"/>
                    </a:cubicBezTo>
                    <a:cubicBezTo>
                      <a:pt x="9" y="108"/>
                      <a:pt x="13" y="107"/>
                      <a:pt x="14" y="108"/>
                    </a:cubicBezTo>
                    <a:cubicBezTo>
                      <a:pt x="16" y="108"/>
                      <a:pt x="15" y="107"/>
                      <a:pt x="15" y="105"/>
                    </a:cubicBezTo>
                    <a:cubicBezTo>
                      <a:pt x="15" y="100"/>
                      <a:pt x="23" y="104"/>
                      <a:pt x="24" y="101"/>
                    </a:cubicBezTo>
                    <a:cubicBezTo>
                      <a:pt x="25" y="98"/>
                      <a:pt x="26" y="95"/>
                      <a:pt x="27" y="92"/>
                    </a:cubicBezTo>
                    <a:cubicBezTo>
                      <a:pt x="27" y="90"/>
                      <a:pt x="27" y="88"/>
                      <a:pt x="26" y="87"/>
                    </a:cubicBezTo>
                    <a:cubicBezTo>
                      <a:pt x="25" y="85"/>
                      <a:pt x="26" y="85"/>
                      <a:pt x="28" y="84"/>
                    </a:cubicBezTo>
                    <a:cubicBezTo>
                      <a:pt x="29" y="84"/>
                      <a:pt x="32" y="83"/>
                      <a:pt x="32" y="82"/>
                    </a:cubicBezTo>
                    <a:cubicBezTo>
                      <a:pt x="32" y="82"/>
                      <a:pt x="32" y="81"/>
                      <a:pt x="32" y="81"/>
                    </a:cubicBezTo>
                    <a:cubicBezTo>
                      <a:pt x="33" y="81"/>
                      <a:pt x="35" y="81"/>
                      <a:pt x="35" y="80"/>
                    </a:cubicBezTo>
                    <a:cubicBezTo>
                      <a:pt x="35" y="79"/>
                      <a:pt x="34" y="79"/>
                      <a:pt x="34" y="78"/>
                    </a:cubicBezTo>
                    <a:cubicBezTo>
                      <a:pt x="35" y="78"/>
                      <a:pt x="36" y="77"/>
                      <a:pt x="36" y="77"/>
                    </a:cubicBezTo>
                    <a:cubicBezTo>
                      <a:pt x="38" y="75"/>
                      <a:pt x="37" y="74"/>
                      <a:pt x="35" y="73"/>
                    </a:cubicBezTo>
                    <a:cubicBezTo>
                      <a:pt x="33" y="71"/>
                      <a:pt x="29" y="70"/>
                      <a:pt x="29" y="66"/>
                    </a:cubicBezTo>
                    <a:cubicBezTo>
                      <a:pt x="29" y="64"/>
                      <a:pt x="29" y="62"/>
                      <a:pt x="30" y="60"/>
                    </a:cubicBezTo>
                    <a:cubicBezTo>
                      <a:pt x="31" y="58"/>
                      <a:pt x="31" y="58"/>
                      <a:pt x="30" y="56"/>
                    </a:cubicBezTo>
                    <a:cubicBezTo>
                      <a:pt x="29" y="56"/>
                      <a:pt x="33" y="53"/>
                      <a:pt x="33" y="53"/>
                    </a:cubicBezTo>
                    <a:cubicBezTo>
                      <a:pt x="35" y="51"/>
                      <a:pt x="36" y="49"/>
                      <a:pt x="39" y="48"/>
                    </a:cubicBezTo>
                    <a:cubicBezTo>
                      <a:pt x="42" y="47"/>
                      <a:pt x="47" y="44"/>
                      <a:pt x="49" y="41"/>
                    </a:cubicBezTo>
                    <a:cubicBezTo>
                      <a:pt x="51" y="38"/>
                      <a:pt x="46" y="36"/>
                      <a:pt x="50" y="35"/>
                    </a:cubicBezTo>
                    <a:cubicBezTo>
                      <a:pt x="52" y="34"/>
                      <a:pt x="51" y="34"/>
                      <a:pt x="50" y="32"/>
                    </a:cubicBezTo>
                    <a:cubicBezTo>
                      <a:pt x="50" y="31"/>
                      <a:pt x="53" y="30"/>
                      <a:pt x="54" y="30"/>
                    </a:cubicBezTo>
                    <a:cubicBezTo>
                      <a:pt x="56" y="28"/>
                      <a:pt x="57" y="27"/>
                      <a:pt x="58" y="29"/>
                    </a:cubicBezTo>
                    <a:cubicBezTo>
                      <a:pt x="59" y="29"/>
                      <a:pt x="60" y="28"/>
                      <a:pt x="60" y="28"/>
                    </a:cubicBezTo>
                    <a:cubicBezTo>
                      <a:pt x="61" y="28"/>
                      <a:pt x="62" y="28"/>
                      <a:pt x="63" y="28"/>
                    </a:cubicBezTo>
                    <a:cubicBezTo>
                      <a:pt x="63" y="27"/>
                      <a:pt x="62" y="27"/>
                      <a:pt x="61" y="25"/>
                    </a:cubicBezTo>
                    <a:cubicBezTo>
                      <a:pt x="60" y="24"/>
                      <a:pt x="61" y="26"/>
                      <a:pt x="61" y="2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8" name="Freeform 718"/>
              <p:cNvSpPr>
                <a:spLocks/>
              </p:cNvSpPr>
              <p:nvPr/>
            </p:nvSpPr>
            <p:spPr bwMode="auto">
              <a:xfrm>
                <a:off x="8155184" y="2616848"/>
                <a:ext cx="210383" cy="328976"/>
              </a:xfrm>
              <a:custGeom>
                <a:avLst/>
                <a:gdLst>
                  <a:gd name="T0" fmla="*/ 53 w 54"/>
                  <a:gd name="T1" fmla="*/ 59 h 84"/>
                  <a:gd name="T2" fmla="*/ 47 w 54"/>
                  <a:gd name="T3" fmla="*/ 55 h 84"/>
                  <a:gd name="T4" fmla="*/ 49 w 54"/>
                  <a:gd name="T5" fmla="*/ 51 h 84"/>
                  <a:gd name="T6" fmla="*/ 44 w 54"/>
                  <a:gd name="T7" fmla="*/ 44 h 84"/>
                  <a:gd name="T8" fmla="*/ 46 w 54"/>
                  <a:gd name="T9" fmla="*/ 43 h 84"/>
                  <a:gd name="T10" fmla="*/ 44 w 54"/>
                  <a:gd name="T11" fmla="*/ 38 h 84"/>
                  <a:gd name="T12" fmla="*/ 45 w 54"/>
                  <a:gd name="T13" fmla="*/ 36 h 84"/>
                  <a:gd name="T14" fmla="*/ 44 w 54"/>
                  <a:gd name="T15" fmla="*/ 32 h 84"/>
                  <a:gd name="T16" fmla="*/ 42 w 54"/>
                  <a:gd name="T17" fmla="*/ 26 h 84"/>
                  <a:gd name="T18" fmla="*/ 45 w 54"/>
                  <a:gd name="T19" fmla="*/ 23 h 84"/>
                  <a:gd name="T20" fmla="*/ 44 w 54"/>
                  <a:gd name="T21" fmla="*/ 19 h 84"/>
                  <a:gd name="T22" fmla="*/ 38 w 54"/>
                  <a:gd name="T23" fmla="*/ 13 h 84"/>
                  <a:gd name="T24" fmla="*/ 40 w 54"/>
                  <a:gd name="T25" fmla="*/ 12 h 84"/>
                  <a:gd name="T26" fmla="*/ 39 w 54"/>
                  <a:gd name="T27" fmla="*/ 10 h 84"/>
                  <a:gd name="T28" fmla="*/ 41 w 54"/>
                  <a:gd name="T29" fmla="*/ 3 h 84"/>
                  <a:gd name="T30" fmla="*/ 37 w 54"/>
                  <a:gd name="T31" fmla="*/ 1 h 84"/>
                  <a:gd name="T32" fmla="*/ 34 w 54"/>
                  <a:gd name="T33" fmla="*/ 0 h 84"/>
                  <a:gd name="T34" fmla="*/ 29 w 54"/>
                  <a:gd name="T35" fmla="*/ 1 h 84"/>
                  <a:gd name="T36" fmla="*/ 25 w 54"/>
                  <a:gd name="T37" fmla="*/ 5 h 84"/>
                  <a:gd name="T38" fmla="*/ 24 w 54"/>
                  <a:gd name="T39" fmla="*/ 10 h 84"/>
                  <a:gd name="T40" fmla="*/ 21 w 54"/>
                  <a:gd name="T41" fmla="*/ 13 h 84"/>
                  <a:gd name="T42" fmla="*/ 17 w 54"/>
                  <a:gd name="T43" fmla="*/ 11 h 84"/>
                  <a:gd name="T44" fmla="*/ 14 w 54"/>
                  <a:gd name="T45" fmla="*/ 12 h 84"/>
                  <a:gd name="T46" fmla="*/ 7 w 54"/>
                  <a:gd name="T47" fmla="*/ 10 h 84"/>
                  <a:gd name="T48" fmla="*/ 4 w 54"/>
                  <a:gd name="T49" fmla="*/ 7 h 84"/>
                  <a:gd name="T50" fmla="*/ 0 w 54"/>
                  <a:gd name="T51" fmla="*/ 9 h 84"/>
                  <a:gd name="T52" fmla="*/ 8 w 54"/>
                  <a:gd name="T53" fmla="*/ 14 h 84"/>
                  <a:gd name="T54" fmla="*/ 12 w 54"/>
                  <a:gd name="T55" fmla="*/ 16 h 84"/>
                  <a:gd name="T56" fmla="*/ 14 w 54"/>
                  <a:gd name="T57" fmla="*/ 19 h 84"/>
                  <a:gd name="T58" fmla="*/ 14 w 54"/>
                  <a:gd name="T59" fmla="*/ 21 h 84"/>
                  <a:gd name="T60" fmla="*/ 15 w 54"/>
                  <a:gd name="T61" fmla="*/ 24 h 84"/>
                  <a:gd name="T62" fmla="*/ 15 w 54"/>
                  <a:gd name="T63" fmla="*/ 27 h 84"/>
                  <a:gd name="T64" fmla="*/ 16 w 54"/>
                  <a:gd name="T65" fmla="*/ 29 h 84"/>
                  <a:gd name="T66" fmla="*/ 15 w 54"/>
                  <a:gd name="T67" fmla="*/ 33 h 84"/>
                  <a:gd name="T68" fmla="*/ 17 w 54"/>
                  <a:gd name="T69" fmla="*/ 36 h 84"/>
                  <a:gd name="T70" fmla="*/ 21 w 54"/>
                  <a:gd name="T71" fmla="*/ 38 h 84"/>
                  <a:gd name="T72" fmla="*/ 22 w 54"/>
                  <a:gd name="T73" fmla="*/ 41 h 84"/>
                  <a:gd name="T74" fmla="*/ 23 w 54"/>
                  <a:gd name="T75" fmla="*/ 44 h 84"/>
                  <a:gd name="T76" fmla="*/ 20 w 54"/>
                  <a:gd name="T77" fmla="*/ 44 h 84"/>
                  <a:gd name="T78" fmla="*/ 16 w 54"/>
                  <a:gd name="T79" fmla="*/ 49 h 84"/>
                  <a:gd name="T80" fmla="*/ 13 w 54"/>
                  <a:gd name="T81" fmla="*/ 51 h 84"/>
                  <a:gd name="T82" fmla="*/ 10 w 54"/>
                  <a:gd name="T83" fmla="*/ 54 h 84"/>
                  <a:gd name="T84" fmla="*/ 4 w 54"/>
                  <a:gd name="T85" fmla="*/ 57 h 84"/>
                  <a:gd name="T86" fmla="*/ 2 w 54"/>
                  <a:gd name="T87" fmla="*/ 62 h 84"/>
                  <a:gd name="T88" fmla="*/ 4 w 54"/>
                  <a:gd name="T89" fmla="*/ 67 h 84"/>
                  <a:gd name="T90" fmla="*/ 4 w 54"/>
                  <a:gd name="T91" fmla="*/ 73 h 84"/>
                  <a:gd name="T92" fmla="*/ 4 w 54"/>
                  <a:gd name="T93" fmla="*/ 78 h 84"/>
                  <a:gd name="T94" fmla="*/ 7 w 54"/>
                  <a:gd name="T95" fmla="*/ 80 h 84"/>
                  <a:gd name="T96" fmla="*/ 5 w 54"/>
                  <a:gd name="T97" fmla="*/ 81 h 84"/>
                  <a:gd name="T98" fmla="*/ 8 w 54"/>
                  <a:gd name="T99" fmla="*/ 79 h 84"/>
                  <a:gd name="T100" fmla="*/ 8 w 54"/>
                  <a:gd name="T101" fmla="*/ 83 h 84"/>
                  <a:gd name="T102" fmla="*/ 11 w 54"/>
                  <a:gd name="T103" fmla="*/ 80 h 84"/>
                  <a:gd name="T104" fmla="*/ 11 w 54"/>
                  <a:gd name="T105" fmla="*/ 83 h 84"/>
                  <a:gd name="T106" fmla="*/ 23 w 54"/>
                  <a:gd name="T107" fmla="*/ 80 h 84"/>
                  <a:gd name="T108" fmla="*/ 36 w 54"/>
                  <a:gd name="T109" fmla="*/ 78 h 84"/>
                  <a:gd name="T110" fmla="*/ 46 w 54"/>
                  <a:gd name="T111" fmla="*/ 68 h 84"/>
                  <a:gd name="T112" fmla="*/ 53 w 54"/>
                  <a:gd name="T113" fmla="*/ 59 h 84"/>
                  <a:gd name="T114" fmla="*/ 53 w 54"/>
                  <a:gd name="T115"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84">
                    <a:moveTo>
                      <a:pt x="53" y="59"/>
                    </a:moveTo>
                    <a:cubicBezTo>
                      <a:pt x="52" y="57"/>
                      <a:pt x="49" y="56"/>
                      <a:pt x="47" y="55"/>
                    </a:cubicBezTo>
                    <a:cubicBezTo>
                      <a:pt x="44" y="53"/>
                      <a:pt x="48" y="53"/>
                      <a:pt x="49" y="51"/>
                    </a:cubicBezTo>
                    <a:cubicBezTo>
                      <a:pt x="49" y="51"/>
                      <a:pt x="45" y="45"/>
                      <a:pt x="44" y="44"/>
                    </a:cubicBezTo>
                    <a:cubicBezTo>
                      <a:pt x="44" y="44"/>
                      <a:pt x="46" y="43"/>
                      <a:pt x="46" y="43"/>
                    </a:cubicBezTo>
                    <a:cubicBezTo>
                      <a:pt x="46" y="42"/>
                      <a:pt x="44" y="39"/>
                      <a:pt x="44" y="38"/>
                    </a:cubicBezTo>
                    <a:cubicBezTo>
                      <a:pt x="44" y="37"/>
                      <a:pt x="45" y="37"/>
                      <a:pt x="45" y="36"/>
                    </a:cubicBezTo>
                    <a:cubicBezTo>
                      <a:pt x="46" y="35"/>
                      <a:pt x="44" y="33"/>
                      <a:pt x="44" y="32"/>
                    </a:cubicBezTo>
                    <a:cubicBezTo>
                      <a:pt x="42" y="30"/>
                      <a:pt x="40" y="28"/>
                      <a:pt x="42" y="26"/>
                    </a:cubicBezTo>
                    <a:cubicBezTo>
                      <a:pt x="43" y="25"/>
                      <a:pt x="45" y="24"/>
                      <a:pt x="45" y="23"/>
                    </a:cubicBezTo>
                    <a:cubicBezTo>
                      <a:pt x="46" y="21"/>
                      <a:pt x="44" y="20"/>
                      <a:pt x="44" y="19"/>
                    </a:cubicBezTo>
                    <a:cubicBezTo>
                      <a:pt x="43" y="18"/>
                      <a:pt x="36" y="15"/>
                      <a:pt x="38" y="13"/>
                    </a:cubicBezTo>
                    <a:cubicBezTo>
                      <a:pt x="38" y="13"/>
                      <a:pt x="40" y="12"/>
                      <a:pt x="40" y="12"/>
                    </a:cubicBezTo>
                    <a:cubicBezTo>
                      <a:pt x="40" y="12"/>
                      <a:pt x="37" y="10"/>
                      <a:pt x="39" y="10"/>
                    </a:cubicBezTo>
                    <a:cubicBezTo>
                      <a:pt x="42" y="10"/>
                      <a:pt x="44" y="5"/>
                      <a:pt x="41" y="3"/>
                    </a:cubicBezTo>
                    <a:cubicBezTo>
                      <a:pt x="40" y="2"/>
                      <a:pt x="38" y="2"/>
                      <a:pt x="37" y="1"/>
                    </a:cubicBezTo>
                    <a:cubicBezTo>
                      <a:pt x="36" y="0"/>
                      <a:pt x="35" y="0"/>
                      <a:pt x="34" y="0"/>
                    </a:cubicBezTo>
                    <a:cubicBezTo>
                      <a:pt x="32" y="1"/>
                      <a:pt x="31" y="0"/>
                      <a:pt x="29" y="1"/>
                    </a:cubicBezTo>
                    <a:cubicBezTo>
                      <a:pt x="28" y="2"/>
                      <a:pt x="26" y="4"/>
                      <a:pt x="25" y="5"/>
                    </a:cubicBezTo>
                    <a:cubicBezTo>
                      <a:pt x="25" y="6"/>
                      <a:pt x="25" y="10"/>
                      <a:pt x="24" y="10"/>
                    </a:cubicBezTo>
                    <a:cubicBezTo>
                      <a:pt x="23" y="11"/>
                      <a:pt x="22" y="12"/>
                      <a:pt x="21" y="13"/>
                    </a:cubicBezTo>
                    <a:cubicBezTo>
                      <a:pt x="20" y="13"/>
                      <a:pt x="18" y="11"/>
                      <a:pt x="17" y="11"/>
                    </a:cubicBezTo>
                    <a:cubicBezTo>
                      <a:pt x="16" y="11"/>
                      <a:pt x="15" y="12"/>
                      <a:pt x="14" y="12"/>
                    </a:cubicBezTo>
                    <a:cubicBezTo>
                      <a:pt x="11" y="13"/>
                      <a:pt x="9" y="12"/>
                      <a:pt x="7" y="10"/>
                    </a:cubicBezTo>
                    <a:cubicBezTo>
                      <a:pt x="7" y="9"/>
                      <a:pt x="5" y="7"/>
                      <a:pt x="4" y="7"/>
                    </a:cubicBezTo>
                    <a:cubicBezTo>
                      <a:pt x="3" y="7"/>
                      <a:pt x="1" y="9"/>
                      <a:pt x="0" y="9"/>
                    </a:cubicBezTo>
                    <a:cubicBezTo>
                      <a:pt x="2" y="11"/>
                      <a:pt x="5" y="13"/>
                      <a:pt x="8" y="14"/>
                    </a:cubicBezTo>
                    <a:cubicBezTo>
                      <a:pt x="9" y="14"/>
                      <a:pt x="11" y="15"/>
                      <a:pt x="12" y="16"/>
                    </a:cubicBezTo>
                    <a:cubicBezTo>
                      <a:pt x="13" y="17"/>
                      <a:pt x="13" y="18"/>
                      <a:pt x="14" y="19"/>
                    </a:cubicBezTo>
                    <a:cubicBezTo>
                      <a:pt x="14" y="20"/>
                      <a:pt x="13" y="20"/>
                      <a:pt x="14" y="21"/>
                    </a:cubicBezTo>
                    <a:cubicBezTo>
                      <a:pt x="14" y="22"/>
                      <a:pt x="16" y="23"/>
                      <a:pt x="15" y="24"/>
                    </a:cubicBezTo>
                    <a:cubicBezTo>
                      <a:pt x="15" y="25"/>
                      <a:pt x="14" y="26"/>
                      <a:pt x="15" y="27"/>
                    </a:cubicBezTo>
                    <a:cubicBezTo>
                      <a:pt x="15" y="27"/>
                      <a:pt x="16" y="29"/>
                      <a:pt x="16" y="29"/>
                    </a:cubicBezTo>
                    <a:cubicBezTo>
                      <a:pt x="15" y="30"/>
                      <a:pt x="15" y="32"/>
                      <a:pt x="15" y="33"/>
                    </a:cubicBezTo>
                    <a:cubicBezTo>
                      <a:pt x="15" y="33"/>
                      <a:pt x="17" y="36"/>
                      <a:pt x="17" y="36"/>
                    </a:cubicBezTo>
                    <a:cubicBezTo>
                      <a:pt x="18" y="37"/>
                      <a:pt x="20" y="38"/>
                      <a:pt x="21" y="38"/>
                    </a:cubicBezTo>
                    <a:cubicBezTo>
                      <a:pt x="22" y="39"/>
                      <a:pt x="22" y="40"/>
                      <a:pt x="22" y="41"/>
                    </a:cubicBezTo>
                    <a:cubicBezTo>
                      <a:pt x="22" y="42"/>
                      <a:pt x="23" y="43"/>
                      <a:pt x="23" y="44"/>
                    </a:cubicBezTo>
                    <a:cubicBezTo>
                      <a:pt x="23" y="45"/>
                      <a:pt x="21" y="44"/>
                      <a:pt x="20" y="44"/>
                    </a:cubicBezTo>
                    <a:cubicBezTo>
                      <a:pt x="19" y="44"/>
                      <a:pt x="16" y="48"/>
                      <a:pt x="16" y="49"/>
                    </a:cubicBezTo>
                    <a:cubicBezTo>
                      <a:pt x="15" y="50"/>
                      <a:pt x="14" y="50"/>
                      <a:pt x="13" y="51"/>
                    </a:cubicBezTo>
                    <a:cubicBezTo>
                      <a:pt x="12" y="52"/>
                      <a:pt x="11" y="53"/>
                      <a:pt x="10" y="54"/>
                    </a:cubicBezTo>
                    <a:cubicBezTo>
                      <a:pt x="9" y="54"/>
                      <a:pt x="4" y="58"/>
                      <a:pt x="4" y="57"/>
                    </a:cubicBezTo>
                    <a:cubicBezTo>
                      <a:pt x="4" y="59"/>
                      <a:pt x="2" y="60"/>
                      <a:pt x="2" y="62"/>
                    </a:cubicBezTo>
                    <a:cubicBezTo>
                      <a:pt x="3" y="64"/>
                      <a:pt x="2" y="67"/>
                      <a:pt x="4" y="67"/>
                    </a:cubicBezTo>
                    <a:cubicBezTo>
                      <a:pt x="5" y="67"/>
                      <a:pt x="4" y="72"/>
                      <a:pt x="4" y="73"/>
                    </a:cubicBezTo>
                    <a:cubicBezTo>
                      <a:pt x="4" y="75"/>
                      <a:pt x="2" y="77"/>
                      <a:pt x="4" y="78"/>
                    </a:cubicBezTo>
                    <a:cubicBezTo>
                      <a:pt x="4" y="78"/>
                      <a:pt x="8" y="79"/>
                      <a:pt x="7" y="80"/>
                    </a:cubicBezTo>
                    <a:cubicBezTo>
                      <a:pt x="7" y="80"/>
                      <a:pt x="5" y="81"/>
                      <a:pt x="5" y="81"/>
                    </a:cubicBezTo>
                    <a:cubicBezTo>
                      <a:pt x="7" y="81"/>
                      <a:pt x="7" y="79"/>
                      <a:pt x="8" y="79"/>
                    </a:cubicBezTo>
                    <a:cubicBezTo>
                      <a:pt x="10" y="78"/>
                      <a:pt x="8" y="83"/>
                      <a:pt x="8" y="83"/>
                    </a:cubicBezTo>
                    <a:cubicBezTo>
                      <a:pt x="8" y="83"/>
                      <a:pt x="11" y="80"/>
                      <a:pt x="11" y="80"/>
                    </a:cubicBezTo>
                    <a:cubicBezTo>
                      <a:pt x="12" y="79"/>
                      <a:pt x="11" y="83"/>
                      <a:pt x="11" y="83"/>
                    </a:cubicBezTo>
                    <a:cubicBezTo>
                      <a:pt x="14" y="84"/>
                      <a:pt x="20" y="81"/>
                      <a:pt x="23" y="80"/>
                    </a:cubicBezTo>
                    <a:cubicBezTo>
                      <a:pt x="27" y="79"/>
                      <a:pt x="31" y="79"/>
                      <a:pt x="36" y="78"/>
                    </a:cubicBezTo>
                    <a:cubicBezTo>
                      <a:pt x="39" y="74"/>
                      <a:pt x="43" y="71"/>
                      <a:pt x="46" y="68"/>
                    </a:cubicBezTo>
                    <a:cubicBezTo>
                      <a:pt x="48" y="66"/>
                      <a:pt x="54" y="62"/>
                      <a:pt x="53" y="59"/>
                    </a:cubicBezTo>
                    <a:cubicBezTo>
                      <a:pt x="52" y="57"/>
                      <a:pt x="54" y="62"/>
                      <a:pt x="53" y="5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19" name="Freeform 719"/>
              <p:cNvSpPr>
                <a:spLocks/>
              </p:cNvSpPr>
              <p:nvPr/>
            </p:nvSpPr>
            <p:spPr bwMode="auto">
              <a:xfrm>
                <a:off x="7854256" y="2578223"/>
                <a:ext cx="499326" cy="418212"/>
              </a:xfrm>
              <a:custGeom>
                <a:avLst/>
                <a:gdLst>
                  <a:gd name="T0" fmla="*/ 38 w 128"/>
                  <a:gd name="T1" fmla="*/ 87 h 107"/>
                  <a:gd name="T2" fmla="*/ 38 w 128"/>
                  <a:gd name="T3" fmla="*/ 63 h 107"/>
                  <a:gd name="T4" fmla="*/ 47 w 128"/>
                  <a:gd name="T5" fmla="*/ 52 h 107"/>
                  <a:gd name="T6" fmla="*/ 56 w 128"/>
                  <a:gd name="T7" fmla="*/ 34 h 107"/>
                  <a:gd name="T8" fmla="*/ 72 w 128"/>
                  <a:gd name="T9" fmla="*/ 25 h 107"/>
                  <a:gd name="T10" fmla="*/ 86 w 128"/>
                  <a:gd name="T11" fmla="*/ 22 h 107"/>
                  <a:gd name="T12" fmla="*/ 102 w 128"/>
                  <a:gd name="T13" fmla="*/ 20 h 107"/>
                  <a:gd name="T14" fmla="*/ 112 w 128"/>
                  <a:gd name="T15" fmla="*/ 10 h 107"/>
                  <a:gd name="T16" fmla="*/ 120 w 128"/>
                  <a:gd name="T17" fmla="*/ 13 h 107"/>
                  <a:gd name="T18" fmla="*/ 127 w 128"/>
                  <a:gd name="T19" fmla="*/ 6 h 107"/>
                  <a:gd name="T20" fmla="*/ 114 w 128"/>
                  <a:gd name="T21" fmla="*/ 5 h 107"/>
                  <a:gd name="T22" fmla="*/ 116 w 128"/>
                  <a:gd name="T23" fmla="*/ 2 h 107"/>
                  <a:gd name="T24" fmla="*/ 106 w 128"/>
                  <a:gd name="T25" fmla="*/ 3 h 107"/>
                  <a:gd name="T26" fmla="*/ 100 w 128"/>
                  <a:gd name="T27" fmla="*/ 1 h 107"/>
                  <a:gd name="T28" fmla="*/ 95 w 128"/>
                  <a:gd name="T29" fmla="*/ 3 h 107"/>
                  <a:gd name="T30" fmla="*/ 91 w 128"/>
                  <a:gd name="T31" fmla="*/ 6 h 107"/>
                  <a:gd name="T32" fmla="*/ 90 w 128"/>
                  <a:gd name="T33" fmla="*/ 11 h 107"/>
                  <a:gd name="T34" fmla="*/ 84 w 128"/>
                  <a:gd name="T35" fmla="*/ 10 h 107"/>
                  <a:gd name="T36" fmla="*/ 80 w 128"/>
                  <a:gd name="T37" fmla="*/ 13 h 107"/>
                  <a:gd name="T38" fmla="*/ 76 w 128"/>
                  <a:gd name="T39" fmla="*/ 15 h 107"/>
                  <a:gd name="T40" fmla="*/ 72 w 128"/>
                  <a:gd name="T41" fmla="*/ 16 h 107"/>
                  <a:gd name="T42" fmla="*/ 68 w 128"/>
                  <a:gd name="T43" fmla="*/ 10 h 107"/>
                  <a:gd name="T44" fmla="*/ 67 w 128"/>
                  <a:gd name="T45" fmla="*/ 14 h 107"/>
                  <a:gd name="T46" fmla="*/ 65 w 128"/>
                  <a:gd name="T47" fmla="*/ 14 h 107"/>
                  <a:gd name="T48" fmla="*/ 62 w 128"/>
                  <a:gd name="T49" fmla="*/ 18 h 107"/>
                  <a:gd name="T50" fmla="*/ 61 w 128"/>
                  <a:gd name="T51" fmla="*/ 21 h 107"/>
                  <a:gd name="T52" fmla="*/ 57 w 128"/>
                  <a:gd name="T53" fmla="*/ 20 h 107"/>
                  <a:gd name="T54" fmla="*/ 54 w 128"/>
                  <a:gd name="T55" fmla="*/ 20 h 107"/>
                  <a:gd name="T56" fmla="*/ 51 w 128"/>
                  <a:gd name="T57" fmla="*/ 22 h 107"/>
                  <a:gd name="T58" fmla="*/ 49 w 128"/>
                  <a:gd name="T59" fmla="*/ 23 h 107"/>
                  <a:gd name="T60" fmla="*/ 54 w 128"/>
                  <a:gd name="T61" fmla="*/ 25 h 107"/>
                  <a:gd name="T62" fmla="*/ 56 w 128"/>
                  <a:gd name="T63" fmla="*/ 25 h 107"/>
                  <a:gd name="T64" fmla="*/ 57 w 128"/>
                  <a:gd name="T65" fmla="*/ 28 h 107"/>
                  <a:gd name="T66" fmla="*/ 49 w 128"/>
                  <a:gd name="T67" fmla="*/ 31 h 107"/>
                  <a:gd name="T68" fmla="*/ 53 w 128"/>
                  <a:gd name="T69" fmla="*/ 33 h 107"/>
                  <a:gd name="T70" fmla="*/ 49 w 128"/>
                  <a:gd name="T71" fmla="*/ 35 h 107"/>
                  <a:gd name="T72" fmla="*/ 43 w 128"/>
                  <a:gd name="T73" fmla="*/ 40 h 107"/>
                  <a:gd name="T74" fmla="*/ 42 w 128"/>
                  <a:gd name="T75" fmla="*/ 43 h 107"/>
                  <a:gd name="T76" fmla="*/ 39 w 128"/>
                  <a:gd name="T77" fmla="*/ 45 h 107"/>
                  <a:gd name="T78" fmla="*/ 39 w 128"/>
                  <a:gd name="T79" fmla="*/ 49 h 107"/>
                  <a:gd name="T80" fmla="*/ 39 w 128"/>
                  <a:gd name="T81" fmla="*/ 52 h 107"/>
                  <a:gd name="T82" fmla="*/ 35 w 128"/>
                  <a:gd name="T83" fmla="*/ 56 h 107"/>
                  <a:gd name="T84" fmla="*/ 27 w 128"/>
                  <a:gd name="T85" fmla="*/ 62 h 107"/>
                  <a:gd name="T86" fmla="*/ 31 w 128"/>
                  <a:gd name="T87" fmla="*/ 64 h 107"/>
                  <a:gd name="T88" fmla="*/ 28 w 128"/>
                  <a:gd name="T89" fmla="*/ 66 h 107"/>
                  <a:gd name="T90" fmla="*/ 19 w 128"/>
                  <a:gd name="T91" fmla="*/ 68 h 107"/>
                  <a:gd name="T92" fmla="*/ 16 w 128"/>
                  <a:gd name="T93" fmla="*/ 72 h 107"/>
                  <a:gd name="T94" fmla="*/ 10 w 128"/>
                  <a:gd name="T95" fmla="*/ 73 h 107"/>
                  <a:gd name="T96" fmla="*/ 10 w 128"/>
                  <a:gd name="T97" fmla="*/ 74 h 107"/>
                  <a:gd name="T98" fmla="*/ 5 w 128"/>
                  <a:gd name="T99" fmla="*/ 75 h 107"/>
                  <a:gd name="T100" fmla="*/ 4 w 128"/>
                  <a:gd name="T101" fmla="*/ 81 h 107"/>
                  <a:gd name="T102" fmla="*/ 1 w 128"/>
                  <a:gd name="T103" fmla="*/ 86 h 107"/>
                  <a:gd name="T104" fmla="*/ 6 w 128"/>
                  <a:gd name="T105" fmla="*/ 92 h 107"/>
                  <a:gd name="T106" fmla="*/ 7 w 128"/>
                  <a:gd name="T107" fmla="*/ 94 h 107"/>
                  <a:gd name="T108" fmla="*/ 3 w 128"/>
                  <a:gd name="T109" fmla="*/ 93 h 107"/>
                  <a:gd name="T110" fmla="*/ 5 w 128"/>
                  <a:gd name="T111" fmla="*/ 97 h 107"/>
                  <a:gd name="T112" fmla="*/ 5 w 128"/>
                  <a:gd name="T113" fmla="*/ 103 h 107"/>
                  <a:gd name="T114" fmla="*/ 27 w 128"/>
                  <a:gd name="T115" fmla="*/ 99 h 107"/>
                  <a:gd name="T116" fmla="*/ 34 w 128"/>
                  <a:gd name="T117"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8" h="107">
                    <a:moveTo>
                      <a:pt x="34" y="101"/>
                    </a:moveTo>
                    <a:cubicBezTo>
                      <a:pt x="34" y="101"/>
                      <a:pt x="35" y="98"/>
                      <a:pt x="35" y="97"/>
                    </a:cubicBezTo>
                    <a:cubicBezTo>
                      <a:pt x="35" y="95"/>
                      <a:pt x="36" y="94"/>
                      <a:pt x="38" y="93"/>
                    </a:cubicBezTo>
                    <a:cubicBezTo>
                      <a:pt x="40" y="91"/>
                      <a:pt x="38" y="88"/>
                      <a:pt x="38" y="87"/>
                    </a:cubicBezTo>
                    <a:cubicBezTo>
                      <a:pt x="38" y="84"/>
                      <a:pt x="42" y="84"/>
                      <a:pt x="39" y="82"/>
                    </a:cubicBezTo>
                    <a:cubicBezTo>
                      <a:pt x="37" y="80"/>
                      <a:pt x="36" y="80"/>
                      <a:pt x="37" y="77"/>
                    </a:cubicBezTo>
                    <a:cubicBezTo>
                      <a:pt x="38" y="75"/>
                      <a:pt x="37" y="73"/>
                      <a:pt x="37" y="71"/>
                    </a:cubicBezTo>
                    <a:cubicBezTo>
                      <a:pt x="36" y="68"/>
                      <a:pt x="35" y="65"/>
                      <a:pt x="38" y="63"/>
                    </a:cubicBezTo>
                    <a:cubicBezTo>
                      <a:pt x="39" y="62"/>
                      <a:pt x="41" y="62"/>
                      <a:pt x="42" y="61"/>
                    </a:cubicBezTo>
                    <a:cubicBezTo>
                      <a:pt x="43" y="61"/>
                      <a:pt x="44" y="62"/>
                      <a:pt x="45" y="61"/>
                    </a:cubicBezTo>
                    <a:cubicBezTo>
                      <a:pt x="46" y="59"/>
                      <a:pt x="45" y="58"/>
                      <a:pt x="44" y="57"/>
                    </a:cubicBezTo>
                    <a:cubicBezTo>
                      <a:pt x="44" y="55"/>
                      <a:pt x="46" y="54"/>
                      <a:pt x="47" y="52"/>
                    </a:cubicBezTo>
                    <a:cubicBezTo>
                      <a:pt x="47" y="51"/>
                      <a:pt x="48" y="48"/>
                      <a:pt x="48" y="46"/>
                    </a:cubicBezTo>
                    <a:cubicBezTo>
                      <a:pt x="48" y="44"/>
                      <a:pt x="52" y="44"/>
                      <a:pt x="51" y="43"/>
                    </a:cubicBezTo>
                    <a:cubicBezTo>
                      <a:pt x="51" y="41"/>
                      <a:pt x="53" y="40"/>
                      <a:pt x="54" y="38"/>
                    </a:cubicBezTo>
                    <a:cubicBezTo>
                      <a:pt x="56" y="36"/>
                      <a:pt x="56" y="37"/>
                      <a:pt x="56" y="34"/>
                    </a:cubicBezTo>
                    <a:cubicBezTo>
                      <a:pt x="55" y="33"/>
                      <a:pt x="59" y="28"/>
                      <a:pt x="60" y="28"/>
                    </a:cubicBezTo>
                    <a:cubicBezTo>
                      <a:pt x="61" y="27"/>
                      <a:pt x="64" y="28"/>
                      <a:pt x="65" y="28"/>
                    </a:cubicBezTo>
                    <a:cubicBezTo>
                      <a:pt x="65" y="26"/>
                      <a:pt x="65" y="25"/>
                      <a:pt x="65" y="23"/>
                    </a:cubicBezTo>
                    <a:cubicBezTo>
                      <a:pt x="68" y="24"/>
                      <a:pt x="70" y="24"/>
                      <a:pt x="72" y="25"/>
                    </a:cubicBezTo>
                    <a:cubicBezTo>
                      <a:pt x="76" y="25"/>
                      <a:pt x="74" y="21"/>
                      <a:pt x="75" y="19"/>
                    </a:cubicBezTo>
                    <a:cubicBezTo>
                      <a:pt x="75" y="19"/>
                      <a:pt x="77" y="19"/>
                      <a:pt x="78" y="19"/>
                    </a:cubicBezTo>
                    <a:cubicBezTo>
                      <a:pt x="79" y="18"/>
                      <a:pt x="81" y="16"/>
                      <a:pt x="82" y="18"/>
                    </a:cubicBezTo>
                    <a:cubicBezTo>
                      <a:pt x="84" y="19"/>
                      <a:pt x="84" y="21"/>
                      <a:pt x="86" y="22"/>
                    </a:cubicBezTo>
                    <a:cubicBezTo>
                      <a:pt x="87" y="22"/>
                      <a:pt x="89" y="22"/>
                      <a:pt x="90" y="22"/>
                    </a:cubicBezTo>
                    <a:cubicBezTo>
                      <a:pt x="91" y="22"/>
                      <a:pt x="92" y="21"/>
                      <a:pt x="94" y="21"/>
                    </a:cubicBezTo>
                    <a:cubicBezTo>
                      <a:pt x="95" y="21"/>
                      <a:pt x="96" y="23"/>
                      <a:pt x="98" y="23"/>
                    </a:cubicBezTo>
                    <a:cubicBezTo>
                      <a:pt x="98" y="22"/>
                      <a:pt x="102" y="20"/>
                      <a:pt x="102" y="20"/>
                    </a:cubicBezTo>
                    <a:cubicBezTo>
                      <a:pt x="102" y="17"/>
                      <a:pt x="102" y="16"/>
                      <a:pt x="103" y="14"/>
                    </a:cubicBezTo>
                    <a:cubicBezTo>
                      <a:pt x="104" y="13"/>
                      <a:pt x="106" y="11"/>
                      <a:pt x="107" y="11"/>
                    </a:cubicBezTo>
                    <a:cubicBezTo>
                      <a:pt x="108" y="11"/>
                      <a:pt x="109" y="11"/>
                      <a:pt x="110" y="11"/>
                    </a:cubicBezTo>
                    <a:cubicBezTo>
                      <a:pt x="111" y="11"/>
                      <a:pt x="111" y="10"/>
                      <a:pt x="112" y="10"/>
                    </a:cubicBezTo>
                    <a:cubicBezTo>
                      <a:pt x="113" y="10"/>
                      <a:pt x="115" y="12"/>
                      <a:pt x="116" y="12"/>
                    </a:cubicBezTo>
                    <a:cubicBezTo>
                      <a:pt x="118" y="13"/>
                      <a:pt x="119" y="14"/>
                      <a:pt x="119" y="17"/>
                    </a:cubicBezTo>
                    <a:cubicBezTo>
                      <a:pt x="121" y="17"/>
                      <a:pt x="126" y="14"/>
                      <a:pt x="124" y="12"/>
                    </a:cubicBezTo>
                    <a:cubicBezTo>
                      <a:pt x="126" y="13"/>
                      <a:pt x="121" y="13"/>
                      <a:pt x="120" y="13"/>
                    </a:cubicBezTo>
                    <a:cubicBezTo>
                      <a:pt x="125" y="12"/>
                      <a:pt x="118" y="9"/>
                      <a:pt x="117" y="10"/>
                    </a:cubicBezTo>
                    <a:cubicBezTo>
                      <a:pt x="118" y="9"/>
                      <a:pt x="119" y="10"/>
                      <a:pt x="119" y="10"/>
                    </a:cubicBezTo>
                    <a:cubicBezTo>
                      <a:pt x="121" y="10"/>
                      <a:pt x="123" y="10"/>
                      <a:pt x="124" y="9"/>
                    </a:cubicBezTo>
                    <a:cubicBezTo>
                      <a:pt x="125" y="9"/>
                      <a:pt x="128" y="7"/>
                      <a:pt x="127" y="6"/>
                    </a:cubicBezTo>
                    <a:cubicBezTo>
                      <a:pt x="125" y="5"/>
                      <a:pt x="122" y="4"/>
                      <a:pt x="119" y="3"/>
                    </a:cubicBezTo>
                    <a:cubicBezTo>
                      <a:pt x="118" y="2"/>
                      <a:pt x="117" y="4"/>
                      <a:pt x="116" y="5"/>
                    </a:cubicBezTo>
                    <a:cubicBezTo>
                      <a:pt x="116" y="5"/>
                      <a:pt x="114" y="8"/>
                      <a:pt x="114" y="7"/>
                    </a:cubicBezTo>
                    <a:cubicBezTo>
                      <a:pt x="114" y="7"/>
                      <a:pt x="114" y="6"/>
                      <a:pt x="114" y="5"/>
                    </a:cubicBezTo>
                    <a:cubicBezTo>
                      <a:pt x="114" y="5"/>
                      <a:pt x="112" y="5"/>
                      <a:pt x="112" y="5"/>
                    </a:cubicBezTo>
                    <a:cubicBezTo>
                      <a:pt x="113" y="4"/>
                      <a:pt x="115" y="5"/>
                      <a:pt x="115" y="4"/>
                    </a:cubicBezTo>
                    <a:cubicBezTo>
                      <a:pt x="115" y="4"/>
                      <a:pt x="112" y="4"/>
                      <a:pt x="112" y="4"/>
                    </a:cubicBezTo>
                    <a:cubicBezTo>
                      <a:pt x="112" y="3"/>
                      <a:pt x="116" y="3"/>
                      <a:pt x="116" y="2"/>
                    </a:cubicBezTo>
                    <a:cubicBezTo>
                      <a:pt x="115" y="1"/>
                      <a:pt x="109" y="0"/>
                      <a:pt x="110" y="2"/>
                    </a:cubicBezTo>
                    <a:cubicBezTo>
                      <a:pt x="111" y="3"/>
                      <a:pt x="111" y="3"/>
                      <a:pt x="110" y="4"/>
                    </a:cubicBezTo>
                    <a:cubicBezTo>
                      <a:pt x="109" y="5"/>
                      <a:pt x="107" y="7"/>
                      <a:pt x="106" y="7"/>
                    </a:cubicBezTo>
                    <a:cubicBezTo>
                      <a:pt x="105" y="7"/>
                      <a:pt x="106" y="3"/>
                      <a:pt x="106" y="3"/>
                    </a:cubicBezTo>
                    <a:cubicBezTo>
                      <a:pt x="106" y="2"/>
                      <a:pt x="101" y="9"/>
                      <a:pt x="100" y="9"/>
                    </a:cubicBezTo>
                    <a:cubicBezTo>
                      <a:pt x="97" y="9"/>
                      <a:pt x="100" y="5"/>
                      <a:pt x="101" y="4"/>
                    </a:cubicBezTo>
                    <a:cubicBezTo>
                      <a:pt x="102" y="4"/>
                      <a:pt x="103" y="2"/>
                      <a:pt x="103" y="2"/>
                    </a:cubicBezTo>
                    <a:cubicBezTo>
                      <a:pt x="102" y="1"/>
                      <a:pt x="100" y="0"/>
                      <a:pt x="100" y="1"/>
                    </a:cubicBezTo>
                    <a:cubicBezTo>
                      <a:pt x="100" y="1"/>
                      <a:pt x="101" y="2"/>
                      <a:pt x="101" y="2"/>
                    </a:cubicBezTo>
                    <a:cubicBezTo>
                      <a:pt x="101" y="2"/>
                      <a:pt x="99" y="2"/>
                      <a:pt x="98" y="2"/>
                    </a:cubicBezTo>
                    <a:cubicBezTo>
                      <a:pt x="97" y="3"/>
                      <a:pt x="98" y="2"/>
                      <a:pt x="97" y="1"/>
                    </a:cubicBezTo>
                    <a:cubicBezTo>
                      <a:pt x="97" y="1"/>
                      <a:pt x="95" y="3"/>
                      <a:pt x="95" y="3"/>
                    </a:cubicBezTo>
                    <a:cubicBezTo>
                      <a:pt x="95" y="4"/>
                      <a:pt x="97" y="5"/>
                      <a:pt x="96" y="5"/>
                    </a:cubicBezTo>
                    <a:cubicBezTo>
                      <a:pt x="95" y="5"/>
                      <a:pt x="95" y="5"/>
                      <a:pt x="95" y="5"/>
                    </a:cubicBezTo>
                    <a:cubicBezTo>
                      <a:pt x="94" y="5"/>
                      <a:pt x="94" y="6"/>
                      <a:pt x="94" y="7"/>
                    </a:cubicBezTo>
                    <a:cubicBezTo>
                      <a:pt x="95" y="5"/>
                      <a:pt x="91" y="6"/>
                      <a:pt x="91" y="6"/>
                    </a:cubicBezTo>
                    <a:cubicBezTo>
                      <a:pt x="91" y="6"/>
                      <a:pt x="93" y="5"/>
                      <a:pt x="93" y="4"/>
                    </a:cubicBezTo>
                    <a:cubicBezTo>
                      <a:pt x="93" y="5"/>
                      <a:pt x="89" y="6"/>
                      <a:pt x="88" y="6"/>
                    </a:cubicBezTo>
                    <a:cubicBezTo>
                      <a:pt x="87" y="6"/>
                      <a:pt x="91" y="9"/>
                      <a:pt x="91" y="9"/>
                    </a:cubicBezTo>
                    <a:cubicBezTo>
                      <a:pt x="91" y="9"/>
                      <a:pt x="90" y="11"/>
                      <a:pt x="90" y="11"/>
                    </a:cubicBezTo>
                    <a:cubicBezTo>
                      <a:pt x="90" y="11"/>
                      <a:pt x="87" y="8"/>
                      <a:pt x="87" y="8"/>
                    </a:cubicBezTo>
                    <a:cubicBezTo>
                      <a:pt x="87" y="8"/>
                      <a:pt x="85" y="11"/>
                      <a:pt x="85" y="8"/>
                    </a:cubicBezTo>
                    <a:cubicBezTo>
                      <a:pt x="84" y="7"/>
                      <a:pt x="81" y="9"/>
                      <a:pt x="80" y="8"/>
                    </a:cubicBezTo>
                    <a:cubicBezTo>
                      <a:pt x="81" y="9"/>
                      <a:pt x="84" y="9"/>
                      <a:pt x="84" y="10"/>
                    </a:cubicBezTo>
                    <a:cubicBezTo>
                      <a:pt x="84" y="10"/>
                      <a:pt x="83" y="10"/>
                      <a:pt x="83" y="11"/>
                    </a:cubicBezTo>
                    <a:cubicBezTo>
                      <a:pt x="83" y="12"/>
                      <a:pt x="84" y="12"/>
                      <a:pt x="84" y="13"/>
                    </a:cubicBezTo>
                    <a:cubicBezTo>
                      <a:pt x="84" y="13"/>
                      <a:pt x="81" y="12"/>
                      <a:pt x="81" y="11"/>
                    </a:cubicBezTo>
                    <a:cubicBezTo>
                      <a:pt x="80" y="11"/>
                      <a:pt x="80" y="12"/>
                      <a:pt x="80" y="13"/>
                    </a:cubicBezTo>
                    <a:cubicBezTo>
                      <a:pt x="79" y="13"/>
                      <a:pt x="79" y="12"/>
                      <a:pt x="79" y="11"/>
                    </a:cubicBezTo>
                    <a:cubicBezTo>
                      <a:pt x="79" y="11"/>
                      <a:pt x="77" y="13"/>
                      <a:pt x="77" y="13"/>
                    </a:cubicBezTo>
                    <a:cubicBezTo>
                      <a:pt x="76" y="14"/>
                      <a:pt x="78" y="14"/>
                      <a:pt x="78" y="15"/>
                    </a:cubicBezTo>
                    <a:cubicBezTo>
                      <a:pt x="78" y="15"/>
                      <a:pt x="76" y="15"/>
                      <a:pt x="76" y="15"/>
                    </a:cubicBezTo>
                    <a:cubicBezTo>
                      <a:pt x="75" y="14"/>
                      <a:pt x="76" y="13"/>
                      <a:pt x="76" y="12"/>
                    </a:cubicBezTo>
                    <a:cubicBezTo>
                      <a:pt x="76" y="12"/>
                      <a:pt x="73" y="14"/>
                      <a:pt x="73" y="14"/>
                    </a:cubicBezTo>
                    <a:cubicBezTo>
                      <a:pt x="73" y="14"/>
                      <a:pt x="73" y="14"/>
                      <a:pt x="74" y="14"/>
                    </a:cubicBezTo>
                    <a:cubicBezTo>
                      <a:pt x="73" y="14"/>
                      <a:pt x="72" y="16"/>
                      <a:pt x="72" y="16"/>
                    </a:cubicBezTo>
                    <a:cubicBezTo>
                      <a:pt x="71" y="15"/>
                      <a:pt x="73" y="14"/>
                      <a:pt x="72" y="14"/>
                    </a:cubicBezTo>
                    <a:cubicBezTo>
                      <a:pt x="71" y="13"/>
                      <a:pt x="70" y="13"/>
                      <a:pt x="70" y="12"/>
                    </a:cubicBezTo>
                    <a:cubicBezTo>
                      <a:pt x="70" y="12"/>
                      <a:pt x="72" y="12"/>
                      <a:pt x="72" y="12"/>
                    </a:cubicBezTo>
                    <a:cubicBezTo>
                      <a:pt x="72" y="11"/>
                      <a:pt x="69" y="10"/>
                      <a:pt x="68" y="10"/>
                    </a:cubicBezTo>
                    <a:cubicBezTo>
                      <a:pt x="68" y="11"/>
                      <a:pt x="69" y="13"/>
                      <a:pt x="69" y="13"/>
                    </a:cubicBezTo>
                    <a:cubicBezTo>
                      <a:pt x="69" y="13"/>
                      <a:pt x="65" y="14"/>
                      <a:pt x="66" y="14"/>
                    </a:cubicBezTo>
                    <a:cubicBezTo>
                      <a:pt x="66" y="14"/>
                      <a:pt x="68" y="14"/>
                      <a:pt x="68" y="14"/>
                    </a:cubicBezTo>
                    <a:cubicBezTo>
                      <a:pt x="68" y="14"/>
                      <a:pt x="67" y="14"/>
                      <a:pt x="67" y="14"/>
                    </a:cubicBezTo>
                    <a:cubicBezTo>
                      <a:pt x="68" y="16"/>
                      <a:pt x="70" y="14"/>
                      <a:pt x="69" y="14"/>
                    </a:cubicBezTo>
                    <a:cubicBezTo>
                      <a:pt x="70" y="15"/>
                      <a:pt x="69" y="16"/>
                      <a:pt x="69" y="16"/>
                    </a:cubicBezTo>
                    <a:cubicBezTo>
                      <a:pt x="69" y="17"/>
                      <a:pt x="67" y="15"/>
                      <a:pt x="67" y="15"/>
                    </a:cubicBezTo>
                    <a:cubicBezTo>
                      <a:pt x="66" y="15"/>
                      <a:pt x="66" y="14"/>
                      <a:pt x="65" y="14"/>
                    </a:cubicBezTo>
                    <a:cubicBezTo>
                      <a:pt x="65" y="14"/>
                      <a:pt x="64" y="16"/>
                      <a:pt x="63" y="15"/>
                    </a:cubicBezTo>
                    <a:cubicBezTo>
                      <a:pt x="63" y="14"/>
                      <a:pt x="60" y="16"/>
                      <a:pt x="60" y="16"/>
                    </a:cubicBezTo>
                    <a:cubicBezTo>
                      <a:pt x="60" y="16"/>
                      <a:pt x="60" y="19"/>
                      <a:pt x="60" y="19"/>
                    </a:cubicBezTo>
                    <a:cubicBezTo>
                      <a:pt x="60" y="20"/>
                      <a:pt x="61" y="17"/>
                      <a:pt x="62" y="18"/>
                    </a:cubicBezTo>
                    <a:cubicBezTo>
                      <a:pt x="62" y="18"/>
                      <a:pt x="64" y="19"/>
                      <a:pt x="64" y="18"/>
                    </a:cubicBezTo>
                    <a:cubicBezTo>
                      <a:pt x="64" y="19"/>
                      <a:pt x="63" y="19"/>
                      <a:pt x="63" y="20"/>
                    </a:cubicBezTo>
                    <a:cubicBezTo>
                      <a:pt x="62" y="20"/>
                      <a:pt x="63" y="22"/>
                      <a:pt x="62" y="22"/>
                    </a:cubicBezTo>
                    <a:cubicBezTo>
                      <a:pt x="62" y="23"/>
                      <a:pt x="61" y="21"/>
                      <a:pt x="61" y="21"/>
                    </a:cubicBezTo>
                    <a:cubicBezTo>
                      <a:pt x="60" y="21"/>
                      <a:pt x="60" y="23"/>
                      <a:pt x="59" y="23"/>
                    </a:cubicBezTo>
                    <a:cubicBezTo>
                      <a:pt x="59" y="23"/>
                      <a:pt x="59" y="21"/>
                      <a:pt x="59" y="21"/>
                    </a:cubicBezTo>
                    <a:cubicBezTo>
                      <a:pt x="58" y="21"/>
                      <a:pt x="58" y="22"/>
                      <a:pt x="57" y="22"/>
                    </a:cubicBezTo>
                    <a:cubicBezTo>
                      <a:pt x="57" y="22"/>
                      <a:pt x="57" y="20"/>
                      <a:pt x="57" y="20"/>
                    </a:cubicBezTo>
                    <a:cubicBezTo>
                      <a:pt x="57" y="19"/>
                      <a:pt x="56" y="22"/>
                      <a:pt x="55" y="22"/>
                    </a:cubicBezTo>
                    <a:cubicBezTo>
                      <a:pt x="53" y="23"/>
                      <a:pt x="56" y="17"/>
                      <a:pt x="56" y="17"/>
                    </a:cubicBezTo>
                    <a:cubicBezTo>
                      <a:pt x="55" y="17"/>
                      <a:pt x="53" y="18"/>
                      <a:pt x="53" y="18"/>
                    </a:cubicBezTo>
                    <a:cubicBezTo>
                      <a:pt x="52" y="19"/>
                      <a:pt x="54" y="20"/>
                      <a:pt x="54" y="20"/>
                    </a:cubicBezTo>
                    <a:cubicBezTo>
                      <a:pt x="53" y="20"/>
                      <a:pt x="53" y="20"/>
                      <a:pt x="52" y="20"/>
                    </a:cubicBezTo>
                    <a:cubicBezTo>
                      <a:pt x="52" y="20"/>
                      <a:pt x="52" y="21"/>
                      <a:pt x="51" y="22"/>
                    </a:cubicBezTo>
                    <a:cubicBezTo>
                      <a:pt x="52" y="21"/>
                      <a:pt x="47" y="21"/>
                      <a:pt x="49" y="22"/>
                    </a:cubicBezTo>
                    <a:cubicBezTo>
                      <a:pt x="49" y="23"/>
                      <a:pt x="51" y="22"/>
                      <a:pt x="51" y="22"/>
                    </a:cubicBezTo>
                    <a:cubicBezTo>
                      <a:pt x="51" y="22"/>
                      <a:pt x="50" y="23"/>
                      <a:pt x="51" y="23"/>
                    </a:cubicBezTo>
                    <a:cubicBezTo>
                      <a:pt x="51" y="23"/>
                      <a:pt x="52" y="23"/>
                      <a:pt x="52" y="22"/>
                    </a:cubicBezTo>
                    <a:cubicBezTo>
                      <a:pt x="52" y="22"/>
                      <a:pt x="52" y="24"/>
                      <a:pt x="51" y="24"/>
                    </a:cubicBezTo>
                    <a:cubicBezTo>
                      <a:pt x="50" y="24"/>
                      <a:pt x="50" y="23"/>
                      <a:pt x="49" y="23"/>
                    </a:cubicBezTo>
                    <a:cubicBezTo>
                      <a:pt x="48" y="24"/>
                      <a:pt x="48" y="26"/>
                      <a:pt x="47" y="26"/>
                    </a:cubicBezTo>
                    <a:cubicBezTo>
                      <a:pt x="47" y="26"/>
                      <a:pt x="44" y="26"/>
                      <a:pt x="44" y="26"/>
                    </a:cubicBezTo>
                    <a:cubicBezTo>
                      <a:pt x="44" y="29"/>
                      <a:pt x="51" y="25"/>
                      <a:pt x="51" y="25"/>
                    </a:cubicBezTo>
                    <a:cubicBezTo>
                      <a:pt x="52" y="25"/>
                      <a:pt x="53" y="24"/>
                      <a:pt x="54" y="25"/>
                    </a:cubicBezTo>
                    <a:cubicBezTo>
                      <a:pt x="56" y="25"/>
                      <a:pt x="55" y="23"/>
                      <a:pt x="54" y="23"/>
                    </a:cubicBezTo>
                    <a:cubicBezTo>
                      <a:pt x="55" y="23"/>
                      <a:pt x="55" y="23"/>
                      <a:pt x="55" y="23"/>
                    </a:cubicBezTo>
                    <a:cubicBezTo>
                      <a:pt x="56" y="25"/>
                      <a:pt x="57" y="23"/>
                      <a:pt x="58" y="23"/>
                    </a:cubicBezTo>
                    <a:cubicBezTo>
                      <a:pt x="57" y="23"/>
                      <a:pt x="57" y="25"/>
                      <a:pt x="56" y="25"/>
                    </a:cubicBezTo>
                    <a:cubicBezTo>
                      <a:pt x="57" y="25"/>
                      <a:pt x="58" y="25"/>
                      <a:pt x="58" y="25"/>
                    </a:cubicBezTo>
                    <a:cubicBezTo>
                      <a:pt x="58" y="25"/>
                      <a:pt x="56" y="26"/>
                      <a:pt x="56" y="27"/>
                    </a:cubicBezTo>
                    <a:cubicBezTo>
                      <a:pt x="56" y="27"/>
                      <a:pt x="61" y="25"/>
                      <a:pt x="61" y="26"/>
                    </a:cubicBezTo>
                    <a:cubicBezTo>
                      <a:pt x="60" y="27"/>
                      <a:pt x="57" y="26"/>
                      <a:pt x="57" y="28"/>
                    </a:cubicBezTo>
                    <a:cubicBezTo>
                      <a:pt x="56" y="31"/>
                      <a:pt x="54" y="27"/>
                      <a:pt x="54" y="27"/>
                    </a:cubicBezTo>
                    <a:cubicBezTo>
                      <a:pt x="54" y="26"/>
                      <a:pt x="54" y="29"/>
                      <a:pt x="54" y="29"/>
                    </a:cubicBezTo>
                    <a:cubicBezTo>
                      <a:pt x="54" y="29"/>
                      <a:pt x="53" y="27"/>
                      <a:pt x="52" y="27"/>
                    </a:cubicBezTo>
                    <a:cubicBezTo>
                      <a:pt x="51" y="28"/>
                      <a:pt x="49" y="30"/>
                      <a:pt x="49" y="31"/>
                    </a:cubicBezTo>
                    <a:cubicBezTo>
                      <a:pt x="49" y="31"/>
                      <a:pt x="51" y="30"/>
                      <a:pt x="51" y="30"/>
                    </a:cubicBezTo>
                    <a:cubicBezTo>
                      <a:pt x="51" y="31"/>
                      <a:pt x="53" y="30"/>
                      <a:pt x="53" y="31"/>
                    </a:cubicBezTo>
                    <a:cubicBezTo>
                      <a:pt x="53" y="30"/>
                      <a:pt x="50" y="31"/>
                      <a:pt x="50" y="32"/>
                    </a:cubicBezTo>
                    <a:cubicBezTo>
                      <a:pt x="51" y="33"/>
                      <a:pt x="54" y="31"/>
                      <a:pt x="53" y="33"/>
                    </a:cubicBezTo>
                    <a:cubicBezTo>
                      <a:pt x="54" y="31"/>
                      <a:pt x="47" y="34"/>
                      <a:pt x="47" y="34"/>
                    </a:cubicBezTo>
                    <a:cubicBezTo>
                      <a:pt x="47" y="33"/>
                      <a:pt x="53" y="35"/>
                      <a:pt x="52" y="35"/>
                    </a:cubicBezTo>
                    <a:cubicBezTo>
                      <a:pt x="51" y="36"/>
                      <a:pt x="50" y="34"/>
                      <a:pt x="49" y="35"/>
                    </a:cubicBezTo>
                    <a:cubicBezTo>
                      <a:pt x="49" y="35"/>
                      <a:pt x="49" y="35"/>
                      <a:pt x="49" y="35"/>
                    </a:cubicBezTo>
                    <a:cubicBezTo>
                      <a:pt x="49" y="36"/>
                      <a:pt x="46" y="34"/>
                      <a:pt x="45" y="36"/>
                    </a:cubicBezTo>
                    <a:cubicBezTo>
                      <a:pt x="45" y="36"/>
                      <a:pt x="48" y="36"/>
                      <a:pt x="48" y="36"/>
                    </a:cubicBezTo>
                    <a:cubicBezTo>
                      <a:pt x="46" y="38"/>
                      <a:pt x="44" y="36"/>
                      <a:pt x="45" y="39"/>
                    </a:cubicBezTo>
                    <a:cubicBezTo>
                      <a:pt x="45" y="39"/>
                      <a:pt x="43" y="40"/>
                      <a:pt x="43" y="40"/>
                    </a:cubicBezTo>
                    <a:cubicBezTo>
                      <a:pt x="42" y="41"/>
                      <a:pt x="42" y="41"/>
                      <a:pt x="42" y="41"/>
                    </a:cubicBezTo>
                    <a:cubicBezTo>
                      <a:pt x="42" y="42"/>
                      <a:pt x="41" y="42"/>
                      <a:pt x="41" y="42"/>
                    </a:cubicBezTo>
                    <a:cubicBezTo>
                      <a:pt x="41" y="43"/>
                      <a:pt x="42" y="42"/>
                      <a:pt x="42" y="42"/>
                    </a:cubicBezTo>
                    <a:cubicBezTo>
                      <a:pt x="43" y="42"/>
                      <a:pt x="42" y="43"/>
                      <a:pt x="42" y="43"/>
                    </a:cubicBezTo>
                    <a:cubicBezTo>
                      <a:pt x="43" y="43"/>
                      <a:pt x="45" y="44"/>
                      <a:pt x="46" y="43"/>
                    </a:cubicBezTo>
                    <a:cubicBezTo>
                      <a:pt x="44" y="44"/>
                      <a:pt x="44" y="44"/>
                      <a:pt x="42" y="44"/>
                    </a:cubicBezTo>
                    <a:cubicBezTo>
                      <a:pt x="41" y="44"/>
                      <a:pt x="38" y="44"/>
                      <a:pt x="38" y="45"/>
                    </a:cubicBezTo>
                    <a:cubicBezTo>
                      <a:pt x="38" y="45"/>
                      <a:pt x="39" y="45"/>
                      <a:pt x="39" y="45"/>
                    </a:cubicBezTo>
                    <a:cubicBezTo>
                      <a:pt x="39" y="45"/>
                      <a:pt x="38" y="46"/>
                      <a:pt x="38" y="46"/>
                    </a:cubicBezTo>
                    <a:cubicBezTo>
                      <a:pt x="38" y="46"/>
                      <a:pt x="40" y="45"/>
                      <a:pt x="40" y="46"/>
                    </a:cubicBezTo>
                    <a:cubicBezTo>
                      <a:pt x="40" y="46"/>
                      <a:pt x="38" y="48"/>
                      <a:pt x="38" y="48"/>
                    </a:cubicBezTo>
                    <a:cubicBezTo>
                      <a:pt x="38" y="48"/>
                      <a:pt x="39" y="48"/>
                      <a:pt x="39" y="49"/>
                    </a:cubicBezTo>
                    <a:cubicBezTo>
                      <a:pt x="39" y="49"/>
                      <a:pt x="37" y="49"/>
                      <a:pt x="37" y="49"/>
                    </a:cubicBezTo>
                    <a:cubicBezTo>
                      <a:pt x="37" y="49"/>
                      <a:pt x="39" y="50"/>
                      <a:pt x="39" y="50"/>
                    </a:cubicBezTo>
                    <a:cubicBezTo>
                      <a:pt x="38" y="50"/>
                      <a:pt x="37" y="50"/>
                      <a:pt x="37" y="50"/>
                    </a:cubicBezTo>
                    <a:cubicBezTo>
                      <a:pt x="37" y="51"/>
                      <a:pt x="38" y="52"/>
                      <a:pt x="39" y="52"/>
                    </a:cubicBezTo>
                    <a:cubicBezTo>
                      <a:pt x="37" y="52"/>
                      <a:pt x="35" y="52"/>
                      <a:pt x="34" y="54"/>
                    </a:cubicBezTo>
                    <a:cubicBezTo>
                      <a:pt x="34" y="55"/>
                      <a:pt x="30" y="54"/>
                      <a:pt x="30" y="54"/>
                    </a:cubicBezTo>
                    <a:cubicBezTo>
                      <a:pt x="30" y="57"/>
                      <a:pt x="36" y="54"/>
                      <a:pt x="37" y="54"/>
                    </a:cubicBezTo>
                    <a:cubicBezTo>
                      <a:pt x="36" y="54"/>
                      <a:pt x="35" y="56"/>
                      <a:pt x="35" y="56"/>
                    </a:cubicBezTo>
                    <a:cubicBezTo>
                      <a:pt x="32" y="56"/>
                      <a:pt x="34" y="57"/>
                      <a:pt x="33" y="58"/>
                    </a:cubicBezTo>
                    <a:cubicBezTo>
                      <a:pt x="32" y="59"/>
                      <a:pt x="30" y="57"/>
                      <a:pt x="29" y="58"/>
                    </a:cubicBezTo>
                    <a:cubicBezTo>
                      <a:pt x="29" y="59"/>
                      <a:pt x="26" y="61"/>
                      <a:pt x="26" y="61"/>
                    </a:cubicBezTo>
                    <a:cubicBezTo>
                      <a:pt x="26" y="62"/>
                      <a:pt x="27" y="62"/>
                      <a:pt x="27" y="62"/>
                    </a:cubicBezTo>
                    <a:cubicBezTo>
                      <a:pt x="27" y="63"/>
                      <a:pt x="24" y="63"/>
                      <a:pt x="24" y="63"/>
                    </a:cubicBezTo>
                    <a:cubicBezTo>
                      <a:pt x="24" y="63"/>
                      <a:pt x="25" y="64"/>
                      <a:pt x="25" y="65"/>
                    </a:cubicBezTo>
                    <a:cubicBezTo>
                      <a:pt x="25" y="66"/>
                      <a:pt x="27" y="65"/>
                      <a:pt x="28" y="65"/>
                    </a:cubicBezTo>
                    <a:cubicBezTo>
                      <a:pt x="29" y="64"/>
                      <a:pt x="30" y="65"/>
                      <a:pt x="31" y="64"/>
                    </a:cubicBezTo>
                    <a:cubicBezTo>
                      <a:pt x="31" y="64"/>
                      <a:pt x="30" y="63"/>
                      <a:pt x="30" y="62"/>
                    </a:cubicBezTo>
                    <a:cubicBezTo>
                      <a:pt x="30" y="62"/>
                      <a:pt x="32" y="63"/>
                      <a:pt x="33" y="64"/>
                    </a:cubicBezTo>
                    <a:cubicBezTo>
                      <a:pt x="33" y="64"/>
                      <a:pt x="30" y="66"/>
                      <a:pt x="30" y="66"/>
                    </a:cubicBezTo>
                    <a:cubicBezTo>
                      <a:pt x="29" y="66"/>
                      <a:pt x="28" y="67"/>
                      <a:pt x="28" y="66"/>
                    </a:cubicBezTo>
                    <a:cubicBezTo>
                      <a:pt x="27" y="65"/>
                      <a:pt x="26" y="67"/>
                      <a:pt x="25" y="67"/>
                    </a:cubicBezTo>
                    <a:cubicBezTo>
                      <a:pt x="24" y="66"/>
                      <a:pt x="24" y="63"/>
                      <a:pt x="23" y="66"/>
                    </a:cubicBezTo>
                    <a:cubicBezTo>
                      <a:pt x="21" y="70"/>
                      <a:pt x="20" y="65"/>
                      <a:pt x="21" y="65"/>
                    </a:cubicBezTo>
                    <a:cubicBezTo>
                      <a:pt x="19" y="65"/>
                      <a:pt x="21" y="69"/>
                      <a:pt x="19" y="68"/>
                    </a:cubicBezTo>
                    <a:cubicBezTo>
                      <a:pt x="15" y="68"/>
                      <a:pt x="18" y="70"/>
                      <a:pt x="17" y="71"/>
                    </a:cubicBezTo>
                    <a:cubicBezTo>
                      <a:pt x="16" y="71"/>
                      <a:pt x="16" y="69"/>
                      <a:pt x="16" y="69"/>
                    </a:cubicBezTo>
                    <a:cubicBezTo>
                      <a:pt x="14" y="69"/>
                      <a:pt x="12" y="70"/>
                      <a:pt x="11" y="71"/>
                    </a:cubicBezTo>
                    <a:cubicBezTo>
                      <a:pt x="11" y="72"/>
                      <a:pt x="15" y="72"/>
                      <a:pt x="16" y="72"/>
                    </a:cubicBezTo>
                    <a:cubicBezTo>
                      <a:pt x="16" y="72"/>
                      <a:pt x="19" y="71"/>
                      <a:pt x="19" y="71"/>
                    </a:cubicBezTo>
                    <a:cubicBezTo>
                      <a:pt x="20" y="72"/>
                      <a:pt x="15" y="72"/>
                      <a:pt x="15" y="72"/>
                    </a:cubicBezTo>
                    <a:cubicBezTo>
                      <a:pt x="14" y="72"/>
                      <a:pt x="14" y="73"/>
                      <a:pt x="13" y="73"/>
                    </a:cubicBezTo>
                    <a:cubicBezTo>
                      <a:pt x="12" y="73"/>
                      <a:pt x="11" y="73"/>
                      <a:pt x="10" y="73"/>
                    </a:cubicBezTo>
                    <a:cubicBezTo>
                      <a:pt x="8" y="72"/>
                      <a:pt x="7" y="73"/>
                      <a:pt x="9" y="74"/>
                    </a:cubicBezTo>
                    <a:cubicBezTo>
                      <a:pt x="10" y="74"/>
                      <a:pt x="12" y="74"/>
                      <a:pt x="12" y="76"/>
                    </a:cubicBezTo>
                    <a:cubicBezTo>
                      <a:pt x="12" y="76"/>
                      <a:pt x="11" y="78"/>
                      <a:pt x="11" y="77"/>
                    </a:cubicBezTo>
                    <a:cubicBezTo>
                      <a:pt x="10" y="77"/>
                      <a:pt x="12" y="75"/>
                      <a:pt x="10" y="74"/>
                    </a:cubicBezTo>
                    <a:cubicBezTo>
                      <a:pt x="7" y="74"/>
                      <a:pt x="9" y="75"/>
                      <a:pt x="8" y="76"/>
                    </a:cubicBezTo>
                    <a:cubicBezTo>
                      <a:pt x="8" y="76"/>
                      <a:pt x="8" y="73"/>
                      <a:pt x="7" y="73"/>
                    </a:cubicBezTo>
                    <a:cubicBezTo>
                      <a:pt x="7" y="72"/>
                      <a:pt x="5" y="78"/>
                      <a:pt x="6" y="77"/>
                    </a:cubicBezTo>
                    <a:cubicBezTo>
                      <a:pt x="5" y="77"/>
                      <a:pt x="5" y="75"/>
                      <a:pt x="5" y="75"/>
                    </a:cubicBezTo>
                    <a:cubicBezTo>
                      <a:pt x="4" y="75"/>
                      <a:pt x="4" y="77"/>
                      <a:pt x="4" y="77"/>
                    </a:cubicBezTo>
                    <a:cubicBezTo>
                      <a:pt x="3" y="78"/>
                      <a:pt x="1" y="77"/>
                      <a:pt x="1" y="78"/>
                    </a:cubicBezTo>
                    <a:cubicBezTo>
                      <a:pt x="1" y="79"/>
                      <a:pt x="0" y="80"/>
                      <a:pt x="1" y="80"/>
                    </a:cubicBezTo>
                    <a:cubicBezTo>
                      <a:pt x="2" y="80"/>
                      <a:pt x="3" y="80"/>
                      <a:pt x="4" y="81"/>
                    </a:cubicBezTo>
                    <a:cubicBezTo>
                      <a:pt x="4" y="81"/>
                      <a:pt x="0" y="82"/>
                      <a:pt x="1" y="83"/>
                    </a:cubicBezTo>
                    <a:cubicBezTo>
                      <a:pt x="1" y="84"/>
                      <a:pt x="3" y="84"/>
                      <a:pt x="3" y="84"/>
                    </a:cubicBezTo>
                    <a:cubicBezTo>
                      <a:pt x="3" y="84"/>
                      <a:pt x="6" y="83"/>
                      <a:pt x="6" y="84"/>
                    </a:cubicBezTo>
                    <a:cubicBezTo>
                      <a:pt x="5" y="85"/>
                      <a:pt x="2" y="84"/>
                      <a:pt x="1" y="86"/>
                    </a:cubicBezTo>
                    <a:cubicBezTo>
                      <a:pt x="0" y="87"/>
                      <a:pt x="6" y="87"/>
                      <a:pt x="4" y="89"/>
                    </a:cubicBezTo>
                    <a:cubicBezTo>
                      <a:pt x="4" y="89"/>
                      <a:pt x="3" y="87"/>
                      <a:pt x="2" y="88"/>
                    </a:cubicBezTo>
                    <a:cubicBezTo>
                      <a:pt x="1" y="89"/>
                      <a:pt x="1" y="90"/>
                      <a:pt x="2" y="91"/>
                    </a:cubicBezTo>
                    <a:cubicBezTo>
                      <a:pt x="3" y="91"/>
                      <a:pt x="5" y="92"/>
                      <a:pt x="6" y="92"/>
                    </a:cubicBezTo>
                    <a:cubicBezTo>
                      <a:pt x="7" y="91"/>
                      <a:pt x="8" y="89"/>
                      <a:pt x="9" y="90"/>
                    </a:cubicBezTo>
                    <a:cubicBezTo>
                      <a:pt x="8" y="90"/>
                      <a:pt x="7" y="91"/>
                      <a:pt x="7" y="91"/>
                    </a:cubicBezTo>
                    <a:cubicBezTo>
                      <a:pt x="7" y="92"/>
                      <a:pt x="6" y="92"/>
                      <a:pt x="5" y="92"/>
                    </a:cubicBezTo>
                    <a:cubicBezTo>
                      <a:pt x="5" y="92"/>
                      <a:pt x="7" y="93"/>
                      <a:pt x="7" y="94"/>
                    </a:cubicBezTo>
                    <a:cubicBezTo>
                      <a:pt x="7" y="94"/>
                      <a:pt x="4" y="92"/>
                      <a:pt x="5" y="94"/>
                    </a:cubicBezTo>
                    <a:cubicBezTo>
                      <a:pt x="5" y="95"/>
                      <a:pt x="8" y="96"/>
                      <a:pt x="8" y="96"/>
                    </a:cubicBezTo>
                    <a:cubicBezTo>
                      <a:pt x="8" y="97"/>
                      <a:pt x="5" y="95"/>
                      <a:pt x="4" y="96"/>
                    </a:cubicBezTo>
                    <a:cubicBezTo>
                      <a:pt x="2" y="96"/>
                      <a:pt x="4" y="93"/>
                      <a:pt x="3" y="93"/>
                    </a:cubicBezTo>
                    <a:cubicBezTo>
                      <a:pt x="3" y="93"/>
                      <a:pt x="1" y="95"/>
                      <a:pt x="2" y="96"/>
                    </a:cubicBezTo>
                    <a:cubicBezTo>
                      <a:pt x="3" y="96"/>
                      <a:pt x="2" y="98"/>
                      <a:pt x="2" y="98"/>
                    </a:cubicBezTo>
                    <a:cubicBezTo>
                      <a:pt x="3" y="99"/>
                      <a:pt x="4" y="97"/>
                      <a:pt x="5" y="96"/>
                    </a:cubicBezTo>
                    <a:cubicBezTo>
                      <a:pt x="5" y="96"/>
                      <a:pt x="5" y="97"/>
                      <a:pt x="5" y="97"/>
                    </a:cubicBezTo>
                    <a:cubicBezTo>
                      <a:pt x="6" y="97"/>
                      <a:pt x="6" y="96"/>
                      <a:pt x="7" y="96"/>
                    </a:cubicBezTo>
                    <a:cubicBezTo>
                      <a:pt x="7" y="96"/>
                      <a:pt x="7" y="98"/>
                      <a:pt x="6" y="98"/>
                    </a:cubicBezTo>
                    <a:cubicBezTo>
                      <a:pt x="4" y="99"/>
                      <a:pt x="8" y="101"/>
                      <a:pt x="8" y="100"/>
                    </a:cubicBezTo>
                    <a:cubicBezTo>
                      <a:pt x="8" y="102"/>
                      <a:pt x="1" y="100"/>
                      <a:pt x="5" y="103"/>
                    </a:cubicBezTo>
                    <a:cubicBezTo>
                      <a:pt x="7" y="104"/>
                      <a:pt x="8" y="105"/>
                      <a:pt x="10" y="105"/>
                    </a:cubicBezTo>
                    <a:cubicBezTo>
                      <a:pt x="10" y="105"/>
                      <a:pt x="13" y="107"/>
                      <a:pt x="14" y="107"/>
                    </a:cubicBezTo>
                    <a:cubicBezTo>
                      <a:pt x="17" y="107"/>
                      <a:pt x="21" y="104"/>
                      <a:pt x="23" y="102"/>
                    </a:cubicBezTo>
                    <a:cubicBezTo>
                      <a:pt x="24" y="100"/>
                      <a:pt x="25" y="100"/>
                      <a:pt x="27" y="99"/>
                    </a:cubicBezTo>
                    <a:cubicBezTo>
                      <a:pt x="28" y="98"/>
                      <a:pt x="28" y="95"/>
                      <a:pt x="29" y="95"/>
                    </a:cubicBezTo>
                    <a:cubicBezTo>
                      <a:pt x="29" y="95"/>
                      <a:pt x="29" y="98"/>
                      <a:pt x="30" y="98"/>
                    </a:cubicBezTo>
                    <a:cubicBezTo>
                      <a:pt x="32" y="99"/>
                      <a:pt x="31" y="99"/>
                      <a:pt x="31" y="100"/>
                    </a:cubicBezTo>
                    <a:cubicBezTo>
                      <a:pt x="32" y="100"/>
                      <a:pt x="33" y="100"/>
                      <a:pt x="34" y="101"/>
                    </a:cubicBezTo>
                    <a:cubicBezTo>
                      <a:pt x="34" y="102"/>
                      <a:pt x="33" y="100"/>
                      <a:pt x="34" y="10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0" name="Freeform 720"/>
              <p:cNvSpPr>
                <a:spLocks noEditPoints="1"/>
              </p:cNvSpPr>
              <p:nvPr/>
            </p:nvSpPr>
            <p:spPr bwMode="auto">
              <a:xfrm>
                <a:off x="8279016" y="2327829"/>
                <a:ext cx="3162400" cy="1102800"/>
              </a:xfrm>
              <a:custGeom>
                <a:avLst/>
                <a:gdLst>
                  <a:gd name="T0" fmla="*/ 785 w 810"/>
                  <a:gd name="T1" fmla="*/ 109 h 282"/>
                  <a:gd name="T2" fmla="*/ 725 w 810"/>
                  <a:gd name="T3" fmla="*/ 77 h 282"/>
                  <a:gd name="T4" fmla="*/ 665 w 810"/>
                  <a:gd name="T5" fmla="*/ 80 h 282"/>
                  <a:gd name="T6" fmla="*/ 607 w 810"/>
                  <a:gd name="T7" fmla="*/ 65 h 282"/>
                  <a:gd name="T8" fmla="*/ 578 w 810"/>
                  <a:gd name="T9" fmla="*/ 56 h 282"/>
                  <a:gd name="T10" fmla="*/ 555 w 810"/>
                  <a:gd name="T11" fmla="*/ 61 h 282"/>
                  <a:gd name="T12" fmla="*/ 521 w 810"/>
                  <a:gd name="T13" fmla="*/ 59 h 282"/>
                  <a:gd name="T14" fmla="*/ 495 w 810"/>
                  <a:gd name="T15" fmla="*/ 44 h 282"/>
                  <a:gd name="T16" fmla="*/ 469 w 810"/>
                  <a:gd name="T17" fmla="*/ 49 h 282"/>
                  <a:gd name="T18" fmla="*/ 423 w 810"/>
                  <a:gd name="T19" fmla="*/ 43 h 282"/>
                  <a:gd name="T20" fmla="*/ 383 w 810"/>
                  <a:gd name="T21" fmla="*/ 50 h 282"/>
                  <a:gd name="T22" fmla="*/ 423 w 810"/>
                  <a:gd name="T23" fmla="*/ 17 h 282"/>
                  <a:gd name="T24" fmla="*/ 378 w 810"/>
                  <a:gd name="T25" fmla="*/ 7 h 282"/>
                  <a:gd name="T26" fmla="*/ 355 w 810"/>
                  <a:gd name="T27" fmla="*/ 17 h 282"/>
                  <a:gd name="T28" fmla="*/ 320 w 810"/>
                  <a:gd name="T29" fmla="*/ 22 h 282"/>
                  <a:gd name="T30" fmla="*/ 297 w 810"/>
                  <a:gd name="T31" fmla="*/ 32 h 282"/>
                  <a:gd name="T32" fmla="*/ 269 w 810"/>
                  <a:gd name="T33" fmla="*/ 49 h 282"/>
                  <a:gd name="T34" fmla="*/ 247 w 810"/>
                  <a:gd name="T35" fmla="*/ 58 h 282"/>
                  <a:gd name="T36" fmla="*/ 242 w 810"/>
                  <a:gd name="T37" fmla="*/ 50 h 282"/>
                  <a:gd name="T38" fmla="*/ 259 w 810"/>
                  <a:gd name="T39" fmla="*/ 97 h 282"/>
                  <a:gd name="T40" fmla="*/ 227 w 810"/>
                  <a:gd name="T41" fmla="*/ 107 h 282"/>
                  <a:gd name="T42" fmla="*/ 231 w 810"/>
                  <a:gd name="T43" fmla="*/ 88 h 282"/>
                  <a:gd name="T44" fmla="*/ 206 w 810"/>
                  <a:gd name="T45" fmla="*/ 60 h 282"/>
                  <a:gd name="T46" fmla="*/ 191 w 810"/>
                  <a:gd name="T47" fmla="*/ 83 h 282"/>
                  <a:gd name="T48" fmla="*/ 131 w 810"/>
                  <a:gd name="T49" fmla="*/ 90 h 282"/>
                  <a:gd name="T50" fmla="*/ 92 w 810"/>
                  <a:gd name="T51" fmla="*/ 100 h 282"/>
                  <a:gd name="T52" fmla="*/ 84 w 810"/>
                  <a:gd name="T53" fmla="*/ 107 h 282"/>
                  <a:gd name="T54" fmla="*/ 53 w 810"/>
                  <a:gd name="T55" fmla="*/ 120 h 282"/>
                  <a:gd name="T56" fmla="*/ 31 w 810"/>
                  <a:gd name="T57" fmla="*/ 102 h 282"/>
                  <a:gd name="T58" fmla="*/ 29 w 810"/>
                  <a:gd name="T59" fmla="*/ 84 h 282"/>
                  <a:gd name="T60" fmla="*/ 5 w 810"/>
                  <a:gd name="T61" fmla="*/ 88 h 282"/>
                  <a:gd name="T62" fmla="*/ 7 w 810"/>
                  <a:gd name="T63" fmla="*/ 152 h 282"/>
                  <a:gd name="T64" fmla="*/ 16 w 810"/>
                  <a:gd name="T65" fmla="*/ 187 h 282"/>
                  <a:gd name="T66" fmla="*/ 40 w 810"/>
                  <a:gd name="T67" fmla="*/ 223 h 282"/>
                  <a:gd name="T68" fmla="*/ 53 w 810"/>
                  <a:gd name="T69" fmla="*/ 244 h 282"/>
                  <a:gd name="T70" fmla="*/ 82 w 810"/>
                  <a:gd name="T71" fmla="*/ 272 h 282"/>
                  <a:gd name="T72" fmla="*/ 109 w 810"/>
                  <a:gd name="T73" fmla="*/ 250 h 282"/>
                  <a:gd name="T74" fmla="*/ 108 w 810"/>
                  <a:gd name="T75" fmla="*/ 222 h 282"/>
                  <a:gd name="T76" fmla="*/ 160 w 810"/>
                  <a:gd name="T77" fmla="*/ 223 h 282"/>
                  <a:gd name="T78" fmla="*/ 196 w 810"/>
                  <a:gd name="T79" fmla="*/ 196 h 282"/>
                  <a:gd name="T80" fmla="*/ 252 w 810"/>
                  <a:gd name="T81" fmla="*/ 204 h 282"/>
                  <a:gd name="T82" fmla="*/ 331 w 810"/>
                  <a:gd name="T83" fmla="*/ 226 h 282"/>
                  <a:gd name="T84" fmla="*/ 415 w 810"/>
                  <a:gd name="T85" fmla="*/ 231 h 282"/>
                  <a:gd name="T86" fmla="*/ 483 w 810"/>
                  <a:gd name="T87" fmla="*/ 207 h 282"/>
                  <a:gd name="T88" fmla="*/ 521 w 810"/>
                  <a:gd name="T89" fmla="*/ 258 h 282"/>
                  <a:gd name="T90" fmla="*/ 558 w 810"/>
                  <a:gd name="T91" fmla="*/ 226 h 282"/>
                  <a:gd name="T92" fmla="*/ 543 w 810"/>
                  <a:gd name="T93" fmla="*/ 199 h 282"/>
                  <a:gd name="T94" fmla="*/ 591 w 810"/>
                  <a:gd name="T95" fmla="*/ 162 h 282"/>
                  <a:gd name="T96" fmla="*/ 627 w 810"/>
                  <a:gd name="T97" fmla="*/ 165 h 282"/>
                  <a:gd name="T98" fmla="*/ 657 w 810"/>
                  <a:gd name="T99" fmla="*/ 153 h 282"/>
                  <a:gd name="T100" fmla="*/ 669 w 810"/>
                  <a:gd name="T101" fmla="*/ 154 h 282"/>
                  <a:gd name="T102" fmla="*/ 649 w 810"/>
                  <a:gd name="T103" fmla="*/ 210 h 282"/>
                  <a:gd name="T104" fmla="*/ 667 w 810"/>
                  <a:gd name="T105" fmla="*/ 171 h 282"/>
                  <a:gd name="T106" fmla="*/ 710 w 810"/>
                  <a:gd name="T107" fmla="*/ 156 h 282"/>
                  <a:gd name="T108" fmla="*/ 738 w 810"/>
                  <a:gd name="T109" fmla="*/ 121 h 282"/>
                  <a:gd name="T110" fmla="*/ 765 w 810"/>
                  <a:gd name="T111" fmla="*/ 116 h 282"/>
                  <a:gd name="T112" fmla="*/ 802 w 810"/>
                  <a:gd name="T113" fmla="*/ 115 h 282"/>
                  <a:gd name="T114" fmla="*/ 388 w 810"/>
                  <a:gd name="T115" fmla="*/ 2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10" h="282">
                    <a:moveTo>
                      <a:pt x="808" y="111"/>
                    </a:moveTo>
                    <a:cubicBezTo>
                      <a:pt x="806" y="109"/>
                      <a:pt x="803" y="108"/>
                      <a:pt x="801" y="106"/>
                    </a:cubicBezTo>
                    <a:cubicBezTo>
                      <a:pt x="800" y="105"/>
                      <a:pt x="799" y="104"/>
                      <a:pt x="797" y="103"/>
                    </a:cubicBezTo>
                    <a:cubicBezTo>
                      <a:pt x="796" y="103"/>
                      <a:pt x="794" y="103"/>
                      <a:pt x="793" y="102"/>
                    </a:cubicBezTo>
                    <a:cubicBezTo>
                      <a:pt x="793" y="103"/>
                      <a:pt x="794" y="103"/>
                      <a:pt x="794" y="103"/>
                    </a:cubicBezTo>
                    <a:cubicBezTo>
                      <a:pt x="795" y="103"/>
                      <a:pt x="792" y="104"/>
                      <a:pt x="791" y="103"/>
                    </a:cubicBezTo>
                    <a:cubicBezTo>
                      <a:pt x="791" y="103"/>
                      <a:pt x="792" y="103"/>
                      <a:pt x="792" y="102"/>
                    </a:cubicBezTo>
                    <a:cubicBezTo>
                      <a:pt x="791" y="101"/>
                      <a:pt x="786" y="103"/>
                      <a:pt x="785" y="102"/>
                    </a:cubicBezTo>
                    <a:cubicBezTo>
                      <a:pt x="787" y="103"/>
                      <a:pt x="787" y="103"/>
                      <a:pt x="787" y="106"/>
                    </a:cubicBezTo>
                    <a:cubicBezTo>
                      <a:pt x="786" y="107"/>
                      <a:pt x="788" y="109"/>
                      <a:pt x="788" y="109"/>
                    </a:cubicBezTo>
                    <a:cubicBezTo>
                      <a:pt x="787" y="109"/>
                      <a:pt x="787" y="108"/>
                      <a:pt x="787" y="108"/>
                    </a:cubicBezTo>
                    <a:cubicBezTo>
                      <a:pt x="786" y="107"/>
                      <a:pt x="786" y="109"/>
                      <a:pt x="785" y="109"/>
                    </a:cubicBezTo>
                    <a:cubicBezTo>
                      <a:pt x="785" y="109"/>
                      <a:pt x="783" y="105"/>
                      <a:pt x="783" y="105"/>
                    </a:cubicBezTo>
                    <a:cubicBezTo>
                      <a:pt x="783" y="104"/>
                      <a:pt x="783" y="104"/>
                      <a:pt x="783" y="104"/>
                    </a:cubicBezTo>
                    <a:cubicBezTo>
                      <a:pt x="783" y="103"/>
                      <a:pt x="782" y="102"/>
                      <a:pt x="783" y="101"/>
                    </a:cubicBezTo>
                    <a:cubicBezTo>
                      <a:pt x="784" y="99"/>
                      <a:pt x="782" y="100"/>
                      <a:pt x="781" y="99"/>
                    </a:cubicBezTo>
                    <a:cubicBezTo>
                      <a:pt x="781" y="98"/>
                      <a:pt x="779" y="97"/>
                      <a:pt x="778" y="97"/>
                    </a:cubicBezTo>
                    <a:cubicBezTo>
                      <a:pt x="771" y="93"/>
                      <a:pt x="765" y="89"/>
                      <a:pt x="758" y="87"/>
                    </a:cubicBezTo>
                    <a:cubicBezTo>
                      <a:pt x="756" y="86"/>
                      <a:pt x="755" y="85"/>
                      <a:pt x="754" y="84"/>
                    </a:cubicBezTo>
                    <a:cubicBezTo>
                      <a:pt x="753" y="83"/>
                      <a:pt x="751" y="82"/>
                      <a:pt x="749" y="82"/>
                    </a:cubicBezTo>
                    <a:cubicBezTo>
                      <a:pt x="746" y="81"/>
                      <a:pt x="743" y="80"/>
                      <a:pt x="739" y="78"/>
                    </a:cubicBezTo>
                    <a:cubicBezTo>
                      <a:pt x="736" y="78"/>
                      <a:pt x="732" y="78"/>
                      <a:pt x="730" y="78"/>
                    </a:cubicBezTo>
                    <a:cubicBezTo>
                      <a:pt x="728" y="78"/>
                      <a:pt x="727" y="78"/>
                      <a:pt x="726" y="78"/>
                    </a:cubicBezTo>
                    <a:cubicBezTo>
                      <a:pt x="726" y="78"/>
                      <a:pt x="725" y="77"/>
                      <a:pt x="725" y="77"/>
                    </a:cubicBezTo>
                    <a:cubicBezTo>
                      <a:pt x="724" y="78"/>
                      <a:pt x="724" y="79"/>
                      <a:pt x="723" y="78"/>
                    </a:cubicBezTo>
                    <a:cubicBezTo>
                      <a:pt x="720" y="78"/>
                      <a:pt x="717" y="77"/>
                      <a:pt x="714" y="76"/>
                    </a:cubicBezTo>
                    <a:cubicBezTo>
                      <a:pt x="713" y="76"/>
                      <a:pt x="710" y="75"/>
                      <a:pt x="710" y="77"/>
                    </a:cubicBezTo>
                    <a:cubicBezTo>
                      <a:pt x="709" y="79"/>
                      <a:pt x="708" y="79"/>
                      <a:pt x="710" y="80"/>
                    </a:cubicBezTo>
                    <a:cubicBezTo>
                      <a:pt x="712" y="82"/>
                      <a:pt x="714" y="86"/>
                      <a:pt x="709" y="87"/>
                    </a:cubicBezTo>
                    <a:cubicBezTo>
                      <a:pt x="708" y="88"/>
                      <a:pt x="705" y="88"/>
                      <a:pt x="704" y="86"/>
                    </a:cubicBezTo>
                    <a:cubicBezTo>
                      <a:pt x="703" y="85"/>
                      <a:pt x="703" y="84"/>
                      <a:pt x="700" y="84"/>
                    </a:cubicBezTo>
                    <a:cubicBezTo>
                      <a:pt x="697" y="83"/>
                      <a:pt x="699" y="82"/>
                      <a:pt x="698" y="81"/>
                    </a:cubicBezTo>
                    <a:cubicBezTo>
                      <a:pt x="698" y="80"/>
                      <a:pt x="695" y="79"/>
                      <a:pt x="694" y="80"/>
                    </a:cubicBezTo>
                    <a:cubicBezTo>
                      <a:pt x="691" y="83"/>
                      <a:pt x="686" y="80"/>
                      <a:pt x="682" y="80"/>
                    </a:cubicBezTo>
                    <a:cubicBezTo>
                      <a:pt x="678" y="80"/>
                      <a:pt x="674" y="79"/>
                      <a:pt x="670" y="79"/>
                    </a:cubicBezTo>
                    <a:cubicBezTo>
                      <a:pt x="668" y="79"/>
                      <a:pt x="667" y="79"/>
                      <a:pt x="665" y="80"/>
                    </a:cubicBezTo>
                    <a:cubicBezTo>
                      <a:pt x="663" y="81"/>
                      <a:pt x="664" y="84"/>
                      <a:pt x="664" y="86"/>
                    </a:cubicBezTo>
                    <a:cubicBezTo>
                      <a:pt x="664" y="86"/>
                      <a:pt x="664" y="86"/>
                      <a:pt x="664" y="86"/>
                    </a:cubicBezTo>
                    <a:cubicBezTo>
                      <a:pt x="663" y="86"/>
                      <a:pt x="662" y="81"/>
                      <a:pt x="661" y="80"/>
                    </a:cubicBezTo>
                    <a:cubicBezTo>
                      <a:pt x="660" y="80"/>
                      <a:pt x="656" y="80"/>
                      <a:pt x="655" y="78"/>
                    </a:cubicBezTo>
                    <a:cubicBezTo>
                      <a:pt x="655" y="75"/>
                      <a:pt x="659" y="74"/>
                      <a:pt x="655" y="71"/>
                    </a:cubicBezTo>
                    <a:cubicBezTo>
                      <a:pt x="653" y="70"/>
                      <a:pt x="651" y="69"/>
                      <a:pt x="648" y="68"/>
                    </a:cubicBezTo>
                    <a:cubicBezTo>
                      <a:pt x="642" y="66"/>
                      <a:pt x="635" y="68"/>
                      <a:pt x="629" y="69"/>
                    </a:cubicBezTo>
                    <a:cubicBezTo>
                      <a:pt x="626" y="69"/>
                      <a:pt x="623" y="69"/>
                      <a:pt x="619" y="69"/>
                    </a:cubicBezTo>
                    <a:cubicBezTo>
                      <a:pt x="618" y="69"/>
                      <a:pt x="618" y="69"/>
                      <a:pt x="617" y="69"/>
                    </a:cubicBezTo>
                    <a:cubicBezTo>
                      <a:pt x="615" y="68"/>
                      <a:pt x="617" y="68"/>
                      <a:pt x="618" y="67"/>
                    </a:cubicBezTo>
                    <a:cubicBezTo>
                      <a:pt x="618" y="66"/>
                      <a:pt x="613" y="65"/>
                      <a:pt x="613" y="65"/>
                    </a:cubicBezTo>
                    <a:cubicBezTo>
                      <a:pt x="612" y="64"/>
                      <a:pt x="608" y="65"/>
                      <a:pt x="607" y="65"/>
                    </a:cubicBezTo>
                    <a:cubicBezTo>
                      <a:pt x="607" y="65"/>
                      <a:pt x="611" y="64"/>
                      <a:pt x="610" y="63"/>
                    </a:cubicBezTo>
                    <a:cubicBezTo>
                      <a:pt x="609" y="63"/>
                      <a:pt x="608" y="64"/>
                      <a:pt x="607" y="64"/>
                    </a:cubicBezTo>
                    <a:cubicBezTo>
                      <a:pt x="606" y="63"/>
                      <a:pt x="604" y="62"/>
                      <a:pt x="604" y="62"/>
                    </a:cubicBezTo>
                    <a:cubicBezTo>
                      <a:pt x="603" y="62"/>
                      <a:pt x="600" y="60"/>
                      <a:pt x="602" y="60"/>
                    </a:cubicBezTo>
                    <a:cubicBezTo>
                      <a:pt x="603" y="60"/>
                      <a:pt x="605" y="60"/>
                      <a:pt x="606" y="60"/>
                    </a:cubicBezTo>
                    <a:cubicBezTo>
                      <a:pt x="609" y="60"/>
                      <a:pt x="605" y="57"/>
                      <a:pt x="604" y="57"/>
                    </a:cubicBezTo>
                    <a:cubicBezTo>
                      <a:pt x="602" y="55"/>
                      <a:pt x="597" y="56"/>
                      <a:pt x="594" y="55"/>
                    </a:cubicBezTo>
                    <a:cubicBezTo>
                      <a:pt x="592" y="55"/>
                      <a:pt x="591" y="57"/>
                      <a:pt x="589" y="59"/>
                    </a:cubicBezTo>
                    <a:cubicBezTo>
                      <a:pt x="589" y="59"/>
                      <a:pt x="582" y="63"/>
                      <a:pt x="582" y="60"/>
                    </a:cubicBezTo>
                    <a:cubicBezTo>
                      <a:pt x="583" y="58"/>
                      <a:pt x="584" y="60"/>
                      <a:pt x="586" y="59"/>
                    </a:cubicBezTo>
                    <a:cubicBezTo>
                      <a:pt x="586" y="59"/>
                      <a:pt x="585" y="56"/>
                      <a:pt x="584" y="56"/>
                    </a:cubicBezTo>
                    <a:cubicBezTo>
                      <a:pt x="584" y="56"/>
                      <a:pt x="578" y="56"/>
                      <a:pt x="578" y="56"/>
                    </a:cubicBezTo>
                    <a:cubicBezTo>
                      <a:pt x="579" y="55"/>
                      <a:pt x="581" y="54"/>
                      <a:pt x="583" y="54"/>
                    </a:cubicBezTo>
                    <a:cubicBezTo>
                      <a:pt x="584" y="55"/>
                      <a:pt x="591" y="55"/>
                      <a:pt x="591" y="55"/>
                    </a:cubicBezTo>
                    <a:cubicBezTo>
                      <a:pt x="591" y="54"/>
                      <a:pt x="585" y="54"/>
                      <a:pt x="584" y="53"/>
                    </a:cubicBezTo>
                    <a:cubicBezTo>
                      <a:pt x="582" y="53"/>
                      <a:pt x="580" y="53"/>
                      <a:pt x="578" y="53"/>
                    </a:cubicBezTo>
                    <a:cubicBezTo>
                      <a:pt x="574" y="52"/>
                      <a:pt x="570" y="52"/>
                      <a:pt x="566" y="51"/>
                    </a:cubicBezTo>
                    <a:cubicBezTo>
                      <a:pt x="565" y="51"/>
                      <a:pt x="561" y="50"/>
                      <a:pt x="561" y="50"/>
                    </a:cubicBezTo>
                    <a:cubicBezTo>
                      <a:pt x="561" y="51"/>
                      <a:pt x="562" y="52"/>
                      <a:pt x="561" y="52"/>
                    </a:cubicBezTo>
                    <a:cubicBezTo>
                      <a:pt x="560" y="53"/>
                      <a:pt x="559" y="53"/>
                      <a:pt x="558" y="53"/>
                    </a:cubicBezTo>
                    <a:cubicBezTo>
                      <a:pt x="557" y="53"/>
                      <a:pt x="552" y="54"/>
                      <a:pt x="553" y="56"/>
                    </a:cubicBezTo>
                    <a:cubicBezTo>
                      <a:pt x="554" y="58"/>
                      <a:pt x="556" y="55"/>
                      <a:pt x="557" y="56"/>
                    </a:cubicBezTo>
                    <a:cubicBezTo>
                      <a:pt x="557" y="56"/>
                      <a:pt x="554" y="57"/>
                      <a:pt x="555" y="59"/>
                    </a:cubicBezTo>
                    <a:cubicBezTo>
                      <a:pt x="556" y="59"/>
                      <a:pt x="555" y="60"/>
                      <a:pt x="555" y="61"/>
                    </a:cubicBezTo>
                    <a:cubicBezTo>
                      <a:pt x="556" y="61"/>
                      <a:pt x="557" y="62"/>
                      <a:pt x="557" y="63"/>
                    </a:cubicBezTo>
                    <a:cubicBezTo>
                      <a:pt x="557" y="63"/>
                      <a:pt x="553" y="63"/>
                      <a:pt x="552" y="63"/>
                    </a:cubicBezTo>
                    <a:cubicBezTo>
                      <a:pt x="550" y="63"/>
                      <a:pt x="552" y="62"/>
                      <a:pt x="552" y="62"/>
                    </a:cubicBezTo>
                    <a:cubicBezTo>
                      <a:pt x="551" y="61"/>
                      <a:pt x="548" y="62"/>
                      <a:pt x="548" y="62"/>
                    </a:cubicBezTo>
                    <a:cubicBezTo>
                      <a:pt x="546" y="63"/>
                      <a:pt x="544" y="62"/>
                      <a:pt x="543" y="62"/>
                    </a:cubicBezTo>
                    <a:cubicBezTo>
                      <a:pt x="542" y="62"/>
                      <a:pt x="546" y="63"/>
                      <a:pt x="546" y="63"/>
                    </a:cubicBezTo>
                    <a:cubicBezTo>
                      <a:pt x="549" y="64"/>
                      <a:pt x="546" y="66"/>
                      <a:pt x="545" y="65"/>
                    </a:cubicBezTo>
                    <a:cubicBezTo>
                      <a:pt x="544" y="65"/>
                      <a:pt x="544" y="64"/>
                      <a:pt x="544" y="63"/>
                    </a:cubicBezTo>
                    <a:cubicBezTo>
                      <a:pt x="543" y="63"/>
                      <a:pt x="542" y="63"/>
                      <a:pt x="541" y="63"/>
                    </a:cubicBezTo>
                    <a:cubicBezTo>
                      <a:pt x="539" y="62"/>
                      <a:pt x="537" y="61"/>
                      <a:pt x="534" y="62"/>
                    </a:cubicBezTo>
                    <a:cubicBezTo>
                      <a:pt x="531" y="62"/>
                      <a:pt x="529" y="65"/>
                      <a:pt x="526" y="63"/>
                    </a:cubicBezTo>
                    <a:cubicBezTo>
                      <a:pt x="524" y="62"/>
                      <a:pt x="522" y="61"/>
                      <a:pt x="521" y="59"/>
                    </a:cubicBezTo>
                    <a:cubicBezTo>
                      <a:pt x="520" y="58"/>
                      <a:pt x="518" y="62"/>
                      <a:pt x="517" y="62"/>
                    </a:cubicBezTo>
                    <a:cubicBezTo>
                      <a:pt x="516" y="64"/>
                      <a:pt x="515" y="70"/>
                      <a:pt x="512" y="69"/>
                    </a:cubicBezTo>
                    <a:cubicBezTo>
                      <a:pt x="510" y="68"/>
                      <a:pt x="508" y="68"/>
                      <a:pt x="506" y="66"/>
                    </a:cubicBezTo>
                    <a:cubicBezTo>
                      <a:pt x="505" y="65"/>
                      <a:pt x="503" y="63"/>
                      <a:pt x="502" y="62"/>
                    </a:cubicBezTo>
                    <a:cubicBezTo>
                      <a:pt x="501" y="60"/>
                      <a:pt x="499" y="59"/>
                      <a:pt x="498" y="58"/>
                    </a:cubicBezTo>
                    <a:cubicBezTo>
                      <a:pt x="496" y="56"/>
                      <a:pt x="500" y="57"/>
                      <a:pt x="501" y="57"/>
                    </a:cubicBezTo>
                    <a:cubicBezTo>
                      <a:pt x="502" y="57"/>
                      <a:pt x="504" y="56"/>
                      <a:pt x="504" y="55"/>
                    </a:cubicBezTo>
                    <a:cubicBezTo>
                      <a:pt x="504" y="55"/>
                      <a:pt x="499" y="52"/>
                      <a:pt x="499" y="52"/>
                    </a:cubicBezTo>
                    <a:cubicBezTo>
                      <a:pt x="499" y="52"/>
                      <a:pt x="502" y="52"/>
                      <a:pt x="502" y="51"/>
                    </a:cubicBezTo>
                    <a:cubicBezTo>
                      <a:pt x="501" y="50"/>
                      <a:pt x="499" y="50"/>
                      <a:pt x="499" y="50"/>
                    </a:cubicBezTo>
                    <a:cubicBezTo>
                      <a:pt x="499" y="48"/>
                      <a:pt x="504" y="47"/>
                      <a:pt x="499" y="46"/>
                    </a:cubicBezTo>
                    <a:cubicBezTo>
                      <a:pt x="498" y="46"/>
                      <a:pt x="497" y="44"/>
                      <a:pt x="495" y="44"/>
                    </a:cubicBezTo>
                    <a:cubicBezTo>
                      <a:pt x="494" y="44"/>
                      <a:pt x="492" y="43"/>
                      <a:pt x="491" y="44"/>
                    </a:cubicBezTo>
                    <a:cubicBezTo>
                      <a:pt x="490" y="44"/>
                      <a:pt x="490" y="45"/>
                      <a:pt x="489" y="45"/>
                    </a:cubicBezTo>
                    <a:cubicBezTo>
                      <a:pt x="488" y="44"/>
                      <a:pt x="488" y="44"/>
                      <a:pt x="487" y="44"/>
                    </a:cubicBezTo>
                    <a:cubicBezTo>
                      <a:pt x="486" y="44"/>
                      <a:pt x="484" y="44"/>
                      <a:pt x="483" y="43"/>
                    </a:cubicBezTo>
                    <a:cubicBezTo>
                      <a:pt x="482" y="43"/>
                      <a:pt x="481" y="43"/>
                      <a:pt x="480" y="41"/>
                    </a:cubicBezTo>
                    <a:cubicBezTo>
                      <a:pt x="479" y="41"/>
                      <a:pt x="480" y="40"/>
                      <a:pt x="478" y="41"/>
                    </a:cubicBezTo>
                    <a:cubicBezTo>
                      <a:pt x="478" y="41"/>
                      <a:pt x="477" y="42"/>
                      <a:pt x="476" y="42"/>
                    </a:cubicBezTo>
                    <a:cubicBezTo>
                      <a:pt x="475" y="42"/>
                      <a:pt x="475" y="41"/>
                      <a:pt x="474" y="42"/>
                    </a:cubicBezTo>
                    <a:cubicBezTo>
                      <a:pt x="474" y="43"/>
                      <a:pt x="473" y="44"/>
                      <a:pt x="473" y="45"/>
                    </a:cubicBezTo>
                    <a:cubicBezTo>
                      <a:pt x="473" y="46"/>
                      <a:pt x="475" y="46"/>
                      <a:pt x="474" y="47"/>
                    </a:cubicBezTo>
                    <a:cubicBezTo>
                      <a:pt x="473" y="48"/>
                      <a:pt x="474" y="48"/>
                      <a:pt x="473" y="48"/>
                    </a:cubicBezTo>
                    <a:cubicBezTo>
                      <a:pt x="472" y="48"/>
                      <a:pt x="470" y="48"/>
                      <a:pt x="469" y="49"/>
                    </a:cubicBezTo>
                    <a:cubicBezTo>
                      <a:pt x="470" y="48"/>
                      <a:pt x="473" y="50"/>
                      <a:pt x="473" y="50"/>
                    </a:cubicBezTo>
                    <a:cubicBezTo>
                      <a:pt x="472" y="51"/>
                      <a:pt x="469" y="49"/>
                      <a:pt x="467" y="49"/>
                    </a:cubicBezTo>
                    <a:cubicBezTo>
                      <a:pt x="465" y="49"/>
                      <a:pt x="462" y="49"/>
                      <a:pt x="459" y="49"/>
                    </a:cubicBezTo>
                    <a:cubicBezTo>
                      <a:pt x="458" y="49"/>
                      <a:pt x="458" y="48"/>
                      <a:pt x="457" y="48"/>
                    </a:cubicBezTo>
                    <a:cubicBezTo>
                      <a:pt x="456" y="47"/>
                      <a:pt x="453" y="48"/>
                      <a:pt x="452" y="48"/>
                    </a:cubicBezTo>
                    <a:cubicBezTo>
                      <a:pt x="451" y="47"/>
                      <a:pt x="449" y="47"/>
                      <a:pt x="448" y="46"/>
                    </a:cubicBezTo>
                    <a:cubicBezTo>
                      <a:pt x="448" y="45"/>
                      <a:pt x="450" y="45"/>
                      <a:pt x="450" y="44"/>
                    </a:cubicBezTo>
                    <a:cubicBezTo>
                      <a:pt x="451" y="43"/>
                      <a:pt x="442" y="43"/>
                      <a:pt x="441" y="43"/>
                    </a:cubicBezTo>
                    <a:cubicBezTo>
                      <a:pt x="436" y="42"/>
                      <a:pt x="432" y="43"/>
                      <a:pt x="427" y="43"/>
                    </a:cubicBezTo>
                    <a:cubicBezTo>
                      <a:pt x="424" y="43"/>
                      <a:pt x="425" y="43"/>
                      <a:pt x="426" y="45"/>
                    </a:cubicBezTo>
                    <a:cubicBezTo>
                      <a:pt x="426" y="46"/>
                      <a:pt x="424" y="45"/>
                      <a:pt x="424" y="45"/>
                    </a:cubicBezTo>
                    <a:cubicBezTo>
                      <a:pt x="422" y="45"/>
                      <a:pt x="423" y="44"/>
                      <a:pt x="423" y="43"/>
                    </a:cubicBezTo>
                    <a:cubicBezTo>
                      <a:pt x="423" y="41"/>
                      <a:pt x="422" y="38"/>
                      <a:pt x="420" y="40"/>
                    </a:cubicBezTo>
                    <a:cubicBezTo>
                      <a:pt x="420" y="42"/>
                      <a:pt x="416" y="42"/>
                      <a:pt x="414" y="41"/>
                    </a:cubicBezTo>
                    <a:cubicBezTo>
                      <a:pt x="413" y="40"/>
                      <a:pt x="415" y="38"/>
                      <a:pt x="411" y="39"/>
                    </a:cubicBezTo>
                    <a:cubicBezTo>
                      <a:pt x="410" y="39"/>
                      <a:pt x="409" y="39"/>
                      <a:pt x="408" y="39"/>
                    </a:cubicBezTo>
                    <a:cubicBezTo>
                      <a:pt x="407" y="38"/>
                      <a:pt x="406" y="39"/>
                      <a:pt x="404" y="40"/>
                    </a:cubicBezTo>
                    <a:cubicBezTo>
                      <a:pt x="402" y="42"/>
                      <a:pt x="407" y="41"/>
                      <a:pt x="407" y="42"/>
                    </a:cubicBezTo>
                    <a:cubicBezTo>
                      <a:pt x="407" y="44"/>
                      <a:pt x="403" y="43"/>
                      <a:pt x="402" y="44"/>
                    </a:cubicBezTo>
                    <a:cubicBezTo>
                      <a:pt x="401" y="45"/>
                      <a:pt x="399" y="45"/>
                      <a:pt x="397" y="46"/>
                    </a:cubicBezTo>
                    <a:cubicBezTo>
                      <a:pt x="395" y="47"/>
                      <a:pt x="393" y="47"/>
                      <a:pt x="390" y="47"/>
                    </a:cubicBezTo>
                    <a:cubicBezTo>
                      <a:pt x="388" y="47"/>
                      <a:pt x="388" y="47"/>
                      <a:pt x="387" y="49"/>
                    </a:cubicBezTo>
                    <a:cubicBezTo>
                      <a:pt x="386" y="50"/>
                      <a:pt x="382" y="51"/>
                      <a:pt x="381" y="51"/>
                    </a:cubicBezTo>
                    <a:cubicBezTo>
                      <a:pt x="381" y="50"/>
                      <a:pt x="383" y="50"/>
                      <a:pt x="383" y="50"/>
                    </a:cubicBezTo>
                    <a:cubicBezTo>
                      <a:pt x="385" y="49"/>
                      <a:pt x="385" y="47"/>
                      <a:pt x="386" y="46"/>
                    </a:cubicBezTo>
                    <a:cubicBezTo>
                      <a:pt x="387" y="44"/>
                      <a:pt x="388" y="46"/>
                      <a:pt x="389" y="45"/>
                    </a:cubicBezTo>
                    <a:cubicBezTo>
                      <a:pt x="390" y="45"/>
                      <a:pt x="390" y="44"/>
                      <a:pt x="391" y="44"/>
                    </a:cubicBezTo>
                    <a:cubicBezTo>
                      <a:pt x="394" y="42"/>
                      <a:pt x="398" y="41"/>
                      <a:pt x="401" y="39"/>
                    </a:cubicBezTo>
                    <a:cubicBezTo>
                      <a:pt x="403" y="38"/>
                      <a:pt x="405" y="37"/>
                      <a:pt x="407" y="36"/>
                    </a:cubicBezTo>
                    <a:cubicBezTo>
                      <a:pt x="411" y="33"/>
                      <a:pt x="416" y="31"/>
                      <a:pt x="420" y="29"/>
                    </a:cubicBezTo>
                    <a:cubicBezTo>
                      <a:pt x="423" y="28"/>
                      <a:pt x="426" y="26"/>
                      <a:pt x="423" y="23"/>
                    </a:cubicBezTo>
                    <a:cubicBezTo>
                      <a:pt x="422" y="22"/>
                      <a:pt x="422" y="24"/>
                      <a:pt x="421" y="23"/>
                    </a:cubicBezTo>
                    <a:cubicBezTo>
                      <a:pt x="420" y="22"/>
                      <a:pt x="419" y="22"/>
                      <a:pt x="418" y="21"/>
                    </a:cubicBezTo>
                    <a:cubicBezTo>
                      <a:pt x="418" y="20"/>
                      <a:pt x="423" y="22"/>
                      <a:pt x="423" y="22"/>
                    </a:cubicBezTo>
                    <a:cubicBezTo>
                      <a:pt x="424" y="22"/>
                      <a:pt x="427" y="22"/>
                      <a:pt x="425" y="20"/>
                    </a:cubicBezTo>
                    <a:cubicBezTo>
                      <a:pt x="424" y="19"/>
                      <a:pt x="424" y="18"/>
                      <a:pt x="423" y="17"/>
                    </a:cubicBezTo>
                    <a:cubicBezTo>
                      <a:pt x="422" y="15"/>
                      <a:pt x="421" y="19"/>
                      <a:pt x="420" y="19"/>
                    </a:cubicBezTo>
                    <a:cubicBezTo>
                      <a:pt x="420" y="18"/>
                      <a:pt x="420" y="17"/>
                      <a:pt x="420" y="17"/>
                    </a:cubicBezTo>
                    <a:cubicBezTo>
                      <a:pt x="420" y="16"/>
                      <a:pt x="420" y="16"/>
                      <a:pt x="419" y="15"/>
                    </a:cubicBezTo>
                    <a:cubicBezTo>
                      <a:pt x="419" y="14"/>
                      <a:pt x="417" y="13"/>
                      <a:pt x="416" y="13"/>
                    </a:cubicBezTo>
                    <a:cubicBezTo>
                      <a:pt x="414" y="12"/>
                      <a:pt x="413" y="12"/>
                      <a:pt x="411" y="11"/>
                    </a:cubicBezTo>
                    <a:cubicBezTo>
                      <a:pt x="409" y="11"/>
                      <a:pt x="409" y="11"/>
                      <a:pt x="406" y="12"/>
                    </a:cubicBezTo>
                    <a:cubicBezTo>
                      <a:pt x="404" y="12"/>
                      <a:pt x="397" y="9"/>
                      <a:pt x="396" y="12"/>
                    </a:cubicBezTo>
                    <a:cubicBezTo>
                      <a:pt x="395" y="13"/>
                      <a:pt x="389" y="14"/>
                      <a:pt x="388" y="13"/>
                    </a:cubicBezTo>
                    <a:cubicBezTo>
                      <a:pt x="388" y="13"/>
                      <a:pt x="394" y="9"/>
                      <a:pt x="392" y="8"/>
                    </a:cubicBezTo>
                    <a:cubicBezTo>
                      <a:pt x="392" y="8"/>
                      <a:pt x="385" y="9"/>
                      <a:pt x="384" y="8"/>
                    </a:cubicBezTo>
                    <a:cubicBezTo>
                      <a:pt x="384" y="7"/>
                      <a:pt x="386" y="7"/>
                      <a:pt x="386" y="7"/>
                    </a:cubicBezTo>
                    <a:cubicBezTo>
                      <a:pt x="386" y="6"/>
                      <a:pt x="378" y="7"/>
                      <a:pt x="378" y="7"/>
                    </a:cubicBezTo>
                    <a:cubicBezTo>
                      <a:pt x="379" y="5"/>
                      <a:pt x="383" y="6"/>
                      <a:pt x="384" y="5"/>
                    </a:cubicBezTo>
                    <a:cubicBezTo>
                      <a:pt x="385" y="4"/>
                      <a:pt x="387" y="5"/>
                      <a:pt x="386" y="4"/>
                    </a:cubicBezTo>
                    <a:cubicBezTo>
                      <a:pt x="386" y="3"/>
                      <a:pt x="386" y="2"/>
                      <a:pt x="385" y="2"/>
                    </a:cubicBezTo>
                    <a:cubicBezTo>
                      <a:pt x="382" y="2"/>
                      <a:pt x="381" y="1"/>
                      <a:pt x="378" y="1"/>
                    </a:cubicBezTo>
                    <a:cubicBezTo>
                      <a:pt x="376" y="0"/>
                      <a:pt x="374" y="1"/>
                      <a:pt x="372" y="2"/>
                    </a:cubicBezTo>
                    <a:cubicBezTo>
                      <a:pt x="368" y="3"/>
                      <a:pt x="364" y="6"/>
                      <a:pt x="362" y="8"/>
                    </a:cubicBezTo>
                    <a:cubicBezTo>
                      <a:pt x="361" y="9"/>
                      <a:pt x="361" y="9"/>
                      <a:pt x="362" y="10"/>
                    </a:cubicBezTo>
                    <a:cubicBezTo>
                      <a:pt x="363" y="10"/>
                      <a:pt x="362" y="11"/>
                      <a:pt x="362" y="12"/>
                    </a:cubicBezTo>
                    <a:cubicBezTo>
                      <a:pt x="362" y="14"/>
                      <a:pt x="366" y="13"/>
                      <a:pt x="366" y="14"/>
                    </a:cubicBezTo>
                    <a:cubicBezTo>
                      <a:pt x="366" y="13"/>
                      <a:pt x="361" y="14"/>
                      <a:pt x="360" y="14"/>
                    </a:cubicBezTo>
                    <a:cubicBezTo>
                      <a:pt x="359" y="14"/>
                      <a:pt x="353" y="13"/>
                      <a:pt x="352" y="14"/>
                    </a:cubicBezTo>
                    <a:cubicBezTo>
                      <a:pt x="352" y="13"/>
                      <a:pt x="355" y="17"/>
                      <a:pt x="355" y="17"/>
                    </a:cubicBezTo>
                    <a:cubicBezTo>
                      <a:pt x="356" y="18"/>
                      <a:pt x="351" y="16"/>
                      <a:pt x="350" y="16"/>
                    </a:cubicBezTo>
                    <a:cubicBezTo>
                      <a:pt x="349" y="16"/>
                      <a:pt x="347" y="17"/>
                      <a:pt x="345" y="18"/>
                    </a:cubicBezTo>
                    <a:cubicBezTo>
                      <a:pt x="345" y="18"/>
                      <a:pt x="345" y="18"/>
                      <a:pt x="344" y="18"/>
                    </a:cubicBezTo>
                    <a:cubicBezTo>
                      <a:pt x="342" y="18"/>
                      <a:pt x="344" y="18"/>
                      <a:pt x="343" y="17"/>
                    </a:cubicBezTo>
                    <a:cubicBezTo>
                      <a:pt x="343" y="18"/>
                      <a:pt x="338" y="20"/>
                      <a:pt x="338" y="20"/>
                    </a:cubicBezTo>
                    <a:cubicBezTo>
                      <a:pt x="338" y="19"/>
                      <a:pt x="340" y="18"/>
                      <a:pt x="340" y="18"/>
                    </a:cubicBezTo>
                    <a:cubicBezTo>
                      <a:pt x="340" y="17"/>
                      <a:pt x="335" y="18"/>
                      <a:pt x="334" y="17"/>
                    </a:cubicBezTo>
                    <a:cubicBezTo>
                      <a:pt x="334" y="17"/>
                      <a:pt x="336" y="16"/>
                      <a:pt x="336" y="16"/>
                    </a:cubicBezTo>
                    <a:cubicBezTo>
                      <a:pt x="335" y="17"/>
                      <a:pt x="330" y="18"/>
                      <a:pt x="328" y="18"/>
                    </a:cubicBezTo>
                    <a:cubicBezTo>
                      <a:pt x="323" y="19"/>
                      <a:pt x="329" y="19"/>
                      <a:pt x="330" y="20"/>
                    </a:cubicBezTo>
                    <a:cubicBezTo>
                      <a:pt x="329" y="19"/>
                      <a:pt x="324" y="21"/>
                      <a:pt x="323" y="21"/>
                    </a:cubicBezTo>
                    <a:cubicBezTo>
                      <a:pt x="322" y="21"/>
                      <a:pt x="321" y="21"/>
                      <a:pt x="320" y="22"/>
                    </a:cubicBezTo>
                    <a:cubicBezTo>
                      <a:pt x="319" y="23"/>
                      <a:pt x="317" y="22"/>
                      <a:pt x="315" y="22"/>
                    </a:cubicBezTo>
                    <a:cubicBezTo>
                      <a:pt x="314" y="22"/>
                      <a:pt x="313" y="24"/>
                      <a:pt x="311" y="24"/>
                    </a:cubicBezTo>
                    <a:cubicBezTo>
                      <a:pt x="309" y="25"/>
                      <a:pt x="308" y="24"/>
                      <a:pt x="307" y="25"/>
                    </a:cubicBezTo>
                    <a:cubicBezTo>
                      <a:pt x="306" y="26"/>
                      <a:pt x="305" y="27"/>
                      <a:pt x="304" y="27"/>
                    </a:cubicBezTo>
                    <a:cubicBezTo>
                      <a:pt x="302" y="27"/>
                      <a:pt x="300" y="27"/>
                      <a:pt x="299" y="27"/>
                    </a:cubicBezTo>
                    <a:cubicBezTo>
                      <a:pt x="299" y="27"/>
                      <a:pt x="302" y="29"/>
                      <a:pt x="302" y="29"/>
                    </a:cubicBezTo>
                    <a:cubicBezTo>
                      <a:pt x="301" y="30"/>
                      <a:pt x="295" y="30"/>
                      <a:pt x="295" y="30"/>
                    </a:cubicBezTo>
                    <a:cubicBezTo>
                      <a:pt x="295" y="30"/>
                      <a:pt x="299" y="30"/>
                      <a:pt x="299" y="30"/>
                    </a:cubicBezTo>
                    <a:cubicBezTo>
                      <a:pt x="299" y="30"/>
                      <a:pt x="297" y="30"/>
                      <a:pt x="296" y="30"/>
                    </a:cubicBezTo>
                    <a:cubicBezTo>
                      <a:pt x="297" y="30"/>
                      <a:pt x="299" y="31"/>
                      <a:pt x="299" y="31"/>
                    </a:cubicBezTo>
                    <a:cubicBezTo>
                      <a:pt x="298" y="31"/>
                      <a:pt x="298" y="31"/>
                      <a:pt x="297" y="31"/>
                    </a:cubicBezTo>
                    <a:cubicBezTo>
                      <a:pt x="298" y="31"/>
                      <a:pt x="297" y="32"/>
                      <a:pt x="297" y="32"/>
                    </a:cubicBezTo>
                    <a:cubicBezTo>
                      <a:pt x="297" y="33"/>
                      <a:pt x="294" y="32"/>
                      <a:pt x="294" y="32"/>
                    </a:cubicBezTo>
                    <a:cubicBezTo>
                      <a:pt x="294" y="33"/>
                      <a:pt x="296" y="33"/>
                      <a:pt x="296" y="34"/>
                    </a:cubicBezTo>
                    <a:cubicBezTo>
                      <a:pt x="297" y="34"/>
                      <a:pt x="295" y="34"/>
                      <a:pt x="295" y="34"/>
                    </a:cubicBezTo>
                    <a:cubicBezTo>
                      <a:pt x="295" y="36"/>
                      <a:pt x="299" y="34"/>
                      <a:pt x="298" y="36"/>
                    </a:cubicBezTo>
                    <a:cubicBezTo>
                      <a:pt x="296" y="38"/>
                      <a:pt x="301" y="39"/>
                      <a:pt x="298" y="40"/>
                    </a:cubicBezTo>
                    <a:cubicBezTo>
                      <a:pt x="296" y="40"/>
                      <a:pt x="294" y="40"/>
                      <a:pt x="292" y="40"/>
                    </a:cubicBezTo>
                    <a:cubicBezTo>
                      <a:pt x="291" y="41"/>
                      <a:pt x="291" y="42"/>
                      <a:pt x="289" y="41"/>
                    </a:cubicBezTo>
                    <a:cubicBezTo>
                      <a:pt x="288" y="41"/>
                      <a:pt x="287" y="41"/>
                      <a:pt x="286" y="41"/>
                    </a:cubicBezTo>
                    <a:cubicBezTo>
                      <a:pt x="282" y="42"/>
                      <a:pt x="278" y="42"/>
                      <a:pt x="274" y="42"/>
                    </a:cubicBezTo>
                    <a:cubicBezTo>
                      <a:pt x="272" y="42"/>
                      <a:pt x="270" y="42"/>
                      <a:pt x="269" y="43"/>
                    </a:cubicBezTo>
                    <a:cubicBezTo>
                      <a:pt x="268" y="44"/>
                      <a:pt x="267" y="45"/>
                      <a:pt x="267" y="46"/>
                    </a:cubicBezTo>
                    <a:cubicBezTo>
                      <a:pt x="267" y="47"/>
                      <a:pt x="269" y="48"/>
                      <a:pt x="269" y="49"/>
                    </a:cubicBezTo>
                    <a:cubicBezTo>
                      <a:pt x="268" y="51"/>
                      <a:pt x="268" y="52"/>
                      <a:pt x="269" y="53"/>
                    </a:cubicBezTo>
                    <a:cubicBezTo>
                      <a:pt x="271" y="55"/>
                      <a:pt x="274" y="54"/>
                      <a:pt x="276" y="56"/>
                    </a:cubicBezTo>
                    <a:cubicBezTo>
                      <a:pt x="276" y="56"/>
                      <a:pt x="278" y="60"/>
                      <a:pt x="278" y="60"/>
                    </a:cubicBezTo>
                    <a:cubicBezTo>
                      <a:pt x="274" y="60"/>
                      <a:pt x="273" y="60"/>
                      <a:pt x="270" y="58"/>
                    </a:cubicBezTo>
                    <a:cubicBezTo>
                      <a:pt x="267" y="56"/>
                      <a:pt x="262" y="54"/>
                      <a:pt x="258" y="54"/>
                    </a:cubicBezTo>
                    <a:cubicBezTo>
                      <a:pt x="256" y="54"/>
                      <a:pt x="257" y="53"/>
                      <a:pt x="255" y="52"/>
                    </a:cubicBezTo>
                    <a:cubicBezTo>
                      <a:pt x="254" y="52"/>
                      <a:pt x="250" y="52"/>
                      <a:pt x="250" y="54"/>
                    </a:cubicBezTo>
                    <a:cubicBezTo>
                      <a:pt x="250" y="55"/>
                      <a:pt x="254" y="55"/>
                      <a:pt x="254" y="55"/>
                    </a:cubicBezTo>
                    <a:cubicBezTo>
                      <a:pt x="254" y="55"/>
                      <a:pt x="251" y="56"/>
                      <a:pt x="252" y="56"/>
                    </a:cubicBezTo>
                    <a:cubicBezTo>
                      <a:pt x="254" y="57"/>
                      <a:pt x="255" y="56"/>
                      <a:pt x="256" y="58"/>
                    </a:cubicBezTo>
                    <a:cubicBezTo>
                      <a:pt x="256" y="60"/>
                      <a:pt x="253" y="59"/>
                      <a:pt x="252" y="59"/>
                    </a:cubicBezTo>
                    <a:cubicBezTo>
                      <a:pt x="250" y="58"/>
                      <a:pt x="249" y="57"/>
                      <a:pt x="247" y="58"/>
                    </a:cubicBezTo>
                    <a:cubicBezTo>
                      <a:pt x="245" y="58"/>
                      <a:pt x="246" y="61"/>
                      <a:pt x="247" y="62"/>
                    </a:cubicBezTo>
                    <a:cubicBezTo>
                      <a:pt x="248" y="63"/>
                      <a:pt x="250" y="63"/>
                      <a:pt x="251" y="63"/>
                    </a:cubicBezTo>
                    <a:cubicBezTo>
                      <a:pt x="253" y="64"/>
                      <a:pt x="255" y="64"/>
                      <a:pt x="256" y="65"/>
                    </a:cubicBezTo>
                    <a:cubicBezTo>
                      <a:pt x="257" y="66"/>
                      <a:pt x="257" y="67"/>
                      <a:pt x="257" y="67"/>
                    </a:cubicBezTo>
                    <a:cubicBezTo>
                      <a:pt x="258" y="67"/>
                      <a:pt x="259" y="67"/>
                      <a:pt x="260" y="67"/>
                    </a:cubicBezTo>
                    <a:cubicBezTo>
                      <a:pt x="260" y="67"/>
                      <a:pt x="257" y="68"/>
                      <a:pt x="257" y="68"/>
                    </a:cubicBezTo>
                    <a:cubicBezTo>
                      <a:pt x="255" y="68"/>
                      <a:pt x="255" y="67"/>
                      <a:pt x="254" y="66"/>
                    </a:cubicBezTo>
                    <a:cubicBezTo>
                      <a:pt x="252" y="65"/>
                      <a:pt x="249" y="65"/>
                      <a:pt x="246" y="65"/>
                    </a:cubicBezTo>
                    <a:cubicBezTo>
                      <a:pt x="245" y="65"/>
                      <a:pt x="240" y="64"/>
                      <a:pt x="242" y="62"/>
                    </a:cubicBezTo>
                    <a:cubicBezTo>
                      <a:pt x="243" y="62"/>
                      <a:pt x="242" y="61"/>
                      <a:pt x="242" y="60"/>
                    </a:cubicBezTo>
                    <a:cubicBezTo>
                      <a:pt x="241" y="59"/>
                      <a:pt x="242" y="58"/>
                      <a:pt x="242" y="57"/>
                    </a:cubicBezTo>
                    <a:cubicBezTo>
                      <a:pt x="243" y="55"/>
                      <a:pt x="244" y="51"/>
                      <a:pt x="242" y="50"/>
                    </a:cubicBezTo>
                    <a:cubicBezTo>
                      <a:pt x="238" y="49"/>
                      <a:pt x="241" y="54"/>
                      <a:pt x="240" y="56"/>
                    </a:cubicBezTo>
                    <a:cubicBezTo>
                      <a:pt x="238" y="58"/>
                      <a:pt x="235" y="59"/>
                      <a:pt x="233" y="61"/>
                    </a:cubicBezTo>
                    <a:cubicBezTo>
                      <a:pt x="230" y="64"/>
                      <a:pt x="231" y="63"/>
                      <a:pt x="233" y="65"/>
                    </a:cubicBezTo>
                    <a:cubicBezTo>
                      <a:pt x="234" y="66"/>
                      <a:pt x="237" y="69"/>
                      <a:pt x="237" y="71"/>
                    </a:cubicBezTo>
                    <a:cubicBezTo>
                      <a:pt x="237" y="71"/>
                      <a:pt x="236" y="73"/>
                      <a:pt x="235" y="73"/>
                    </a:cubicBezTo>
                    <a:cubicBezTo>
                      <a:pt x="234" y="75"/>
                      <a:pt x="233" y="77"/>
                      <a:pt x="233" y="79"/>
                    </a:cubicBezTo>
                    <a:cubicBezTo>
                      <a:pt x="233" y="79"/>
                      <a:pt x="234" y="84"/>
                      <a:pt x="235" y="84"/>
                    </a:cubicBezTo>
                    <a:cubicBezTo>
                      <a:pt x="237" y="84"/>
                      <a:pt x="239" y="84"/>
                      <a:pt x="241" y="83"/>
                    </a:cubicBezTo>
                    <a:cubicBezTo>
                      <a:pt x="243" y="82"/>
                      <a:pt x="246" y="83"/>
                      <a:pt x="248" y="84"/>
                    </a:cubicBezTo>
                    <a:cubicBezTo>
                      <a:pt x="251" y="84"/>
                      <a:pt x="253" y="86"/>
                      <a:pt x="254" y="89"/>
                    </a:cubicBezTo>
                    <a:cubicBezTo>
                      <a:pt x="255" y="91"/>
                      <a:pt x="251" y="94"/>
                      <a:pt x="253" y="95"/>
                    </a:cubicBezTo>
                    <a:cubicBezTo>
                      <a:pt x="253" y="95"/>
                      <a:pt x="259" y="97"/>
                      <a:pt x="259" y="97"/>
                    </a:cubicBezTo>
                    <a:cubicBezTo>
                      <a:pt x="259" y="98"/>
                      <a:pt x="252" y="96"/>
                      <a:pt x="251" y="96"/>
                    </a:cubicBezTo>
                    <a:cubicBezTo>
                      <a:pt x="251" y="96"/>
                      <a:pt x="250" y="93"/>
                      <a:pt x="250" y="93"/>
                    </a:cubicBezTo>
                    <a:cubicBezTo>
                      <a:pt x="251" y="91"/>
                      <a:pt x="252" y="90"/>
                      <a:pt x="250" y="89"/>
                    </a:cubicBezTo>
                    <a:cubicBezTo>
                      <a:pt x="248" y="88"/>
                      <a:pt x="249" y="86"/>
                      <a:pt x="247" y="85"/>
                    </a:cubicBezTo>
                    <a:cubicBezTo>
                      <a:pt x="245" y="85"/>
                      <a:pt x="243" y="86"/>
                      <a:pt x="241" y="86"/>
                    </a:cubicBezTo>
                    <a:cubicBezTo>
                      <a:pt x="241" y="86"/>
                      <a:pt x="237" y="87"/>
                      <a:pt x="237" y="88"/>
                    </a:cubicBezTo>
                    <a:cubicBezTo>
                      <a:pt x="238" y="88"/>
                      <a:pt x="239" y="88"/>
                      <a:pt x="238" y="88"/>
                    </a:cubicBezTo>
                    <a:cubicBezTo>
                      <a:pt x="238" y="89"/>
                      <a:pt x="236" y="90"/>
                      <a:pt x="237" y="91"/>
                    </a:cubicBezTo>
                    <a:cubicBezTo>
                      <a:pt x="241" y="93"/>
                      <a:pt x="238" y="96"/>
                      <a:pt x="236" y="98"/>
                    </a:cubicBezTo>
                    <a:cubicBezTo>
                      <a:pt x="235" y="99"/>
                      <a:pt x="234" y="101"/>
                      <a:pt x="234" y="102"/>
                    </a:cubicBezTo>
                    <a:cubicBezTo>
                      <a:pt x="233" y="103"/>
                      <a:pt x="231" y="104"/>
                      <a:pt x="229" y="104"/>
                    </a:cubicBezTo>
                    <a:cubicBezTo>
                      <a:pt x="228" y="105"/>
                      <a:pt x="227" y="105"/>
                      <a:pt x="227" y="107"/>
                    </a:cubicBezTo>
                    <a:cubicBezTo>
                      <a:pt x="226" y="109"/>
                      <a:pt x="224" y="108"/>
                      <a:pt x="223" y="108"/>
                    </a:cubicBezTo>
                    <a:cubicBezTo>
                      <a:pt x="220" y="107"/>
                      <a:pt x="218" y="108"/>
                      <a:pt x="216" y="107"/>
                    </a:cubicBezTo>
                    <a:cubicBezTo>
                      <a:pt x="215" y="107"/>
                      <a:pt x="214" y="106"/>
                      <a:pt x="213" y="106"/>
                    </a:cubicBezTo>
                    <a:cubicBezTo>
                      <a:pt x="211" y="106"/>
                      <a:pt x="211" y="105"/>
                      <a:pt x="210" y="104"/>
                    </a:cubicBezTo>
                    <a:cubicBezTo>
                      <a:pt x="210" y="104"/>
                      <a:pt x="212" y="103"/>
                      <a:pt x="212" y="104"/>
                    </a:cubicBezTo>
                    <a:cubicBezTo>
                      <a:pt x="213" y="106"/>
                      <a:pt x="215" y="106"/>
                      <a:pt x="215" y="105"/>
                    </a:cubicBezTo>
                    <a:cubicBezTo>
                      <a:pt x="216" y="104"/>
                      <a:pt x="221" y="107"/>
                      <a:pt x="223" y="105"/>
                    </a:cubicBezTo>
                    <a:cubicBezTo>
                      <a:pt x="223" y="104"/>
                      <a:pt x="221" y="103"/>
                      <a:pt x="223" y="103"/>
                    </a:cubicBezTo>
                    <a:cubicBezTo>
                      <a:pt x="224" y="102"/>
                      <a:pt x="226" y="101"/>
                      <a:pt x="227" y="100"/>
                    </a:cubicBezTo>
                    <a:cubicBezTo>
                      <a:pt x="228" y="98"/>
                      <a:pt x="227" y="98"/>
                      <a:pt x="230" y="97"/>
                    </a:cubicBezTo>
                    <a:cubicBezTo>
                      <a:pt x="233" y="95"/>
                      <a:pt x="229" y="93"/>
                      <a:pt x="231" y="91"/>
                    </a:cubicBezTo>
                    <a:cubicBezTo>
                      <a:pt x="233" y="90"/>
                      <a:pt x="233" y="89"/>
                      <a:pt x="231" y="88"/>
                    </a:cubicBezTo>
                    <a:cubicBezTo>
                      <a:pt x="230" y="88"/>
                      <a:pt x="229" y="87"/>
                      <a:pt x="228" y="86"/>
                    </a:cubicBezTo>
                    <a:cubicBezTo>
                      <a:pt x="227" y="84"/>
                      <a:pt x="228" y="81"/>
                      <a:pt x="228" y="79"/>
                    </a:cubicBezTo>
                    <a:cubicBezTo>
                      <a:pt x="228" y="77"/>
                      <a:pt x="227" y="75"/>
                      <a:pt x="228" y="73"/>
                    </a:cubicBezTo>
                    <a:cubicBezTo>
                      <a:pt x="228" y="71"/>
                      <a:pt x="230" y="71"/>
                      <a:pt x="230" y="69"/>
                    </a:cubicBezTo>
                    <a:cubicBezTo>
                      <a:pt x="229" y="67"/>
                      <a:pt x="227" y="66"/>
                      <a:pt x="226" y="65"/>
                    </a:cubicBezTo>
                    <a:cubicBezTo>
                      <a:pt x="225" y="64"/>
                      <a:pt x="224" y="63"/>
                      <a:pt x="225" y="62"/>
                    </a:cubicBezTo>
                    <a:cubicBezTo>
                      <a:pt x="227" y="61"/>
                      <a:pt x="227" y="59"/>
                      <a:pt x="228" y="57"/>
                    </a:cubicBezTo>
                    <a:cubicBezTo>
                      <a:pt x="229" y="56"/>
                      <a:pt x="230" y="53"/>
                      <a:pt x="229" y="52"/>
                    </a:cubicBezTo>
                    <a:cubicBezTo>
                      <a:pt x="229" y="51"/>
                      <a:pt x="225" y="50"/>
                      <a:pt x="223" y="49"/>
                    </a:cubicBezTo>
                    <a:cubicBezTo>
                      <a:pt x="221" y="49"/>
                      <a:pt x="219" y="49"/>
                      <a:pt x="217" y="49"/>
                    </a:cubicBezTo>
                    <a:cubicBezTo>
                      <a:pt x="216" y="49"/>
                      <a:pt x="213" y="48"/>
                      <a:pt x="212" y="49"/>
                    </a:cubicBezTo>
                    <a:cubicBezTo>
                      <a:pt x="209" y="51"/>
                      <a:pt x="209" y="58"/>
                      <a:pt x="206" y="60"/>
                    </a:cubicBezTo>
                    <a:cubicBezTo>
                      <a:pt x="204" y="63"/>
                      <a:pt x="198" y="64"/>
                      <a:pt x="198" y="68"/>
                    </a:cubicBezTo>
                    <a:cubicBezTo>
                      <a:pt x="198" y="69"/>
                      <a:pt x="201" y="68"/>
                      <a:pt x="201" y="68"/>
                    </a:cubicBezTo>
                    <a:cubicBezTo>
                      <a:pt x="202" y="69"/>
                      <a:pt x="201" y="73"/>
                      <a:pt x="201" y="73"/>
                    </a:cubicBezTo>
                    <a:cubicBezTo>
                      <a:pt x="200" y="75"/>
                      <a:pt x="202" y="76"/>
                      <a:pt x="199" y="76"/>
                    </a:cubicBezTo>
                    <a:cubicBezTo>
                      <a:pt x="199" y="77"/>
                      <a:pt x="198" y="77"/>
                      <a:pt x="198" y="78"/>
                    </a:cubicBezTo>
                    <a:cubicBezTo>
                      <a:pt x="199" y="79"/>
                      <a:pt x="200" y="79"/>
                      <a:pt x="201" y="79"/>
                    </a:cubicBezTo>
                    <a:cubicBezTo>
                      <a:pt x="202" y="79"/>
                      <a:pt x="206" y="79"/>
                      <a:pt x="206" y="80"/>
                    </a:cubicBezTo>
                    <a:cubicBezTo>
                      <a:pt x="206" y="82"/>
                      <a:pt x="206" y="84"/>
                      <a:pt x="208" y="85"/>
                    </a:cubicBezTo>
                    <a:cubicBezTo>
                      <a:pt x="210" y="86"/>
                      <a:pt x="212" y="85"/>
                      <a:pt x="210" y="87"/>
                    </a:cubicBezTo>
                    <a:cubicBezTo>
                      <a:pt x="209" y="88"/>
                      <a:pt x="209" y="90"/>
                      <a:pt x="208" y="91"/>
                    </a:cubicBezTo>
                    <a:cubicBezTo>
                      <a:pt x="207" y="93"/>
                      <a:pt x="202" y="88"/>
                      <a:pt x="201" y="87"/>
                    </a:cubicBezTo>
                    <a:cubicBezTo>
                      <a:pt x="198" y="85"/>
                      <a:pt x="194" y="84"/>
                      <a:pt x="191" y="83"/>
                    </a:cubicBezTo>
                    <a:cubicBezTo>
                      <a:pt x="189" y="82"/>
                      <a:pt x="188" y="81"/>
                      <a:pt x="186" y="80"/>
                    </a:cubicBezTo>
                    <a:cubicBezTo>
                      <a:pt x="185" y="80"/>
                      <a:pt x="183" y="79"/>
                      <a:pt x="182" y="79"/>
                    </a:cubicBezTo>
                    <a:cubicBezTo>
                      <a:pt x="179" y="79"/>
                      <a:pt x="176" y="78"/>
                      <a:pt x="173" y="78"/>
                    </a:cubicBezTo>
                    <a:cubicBezTo>
                      <a:pt x="169" y="78"/>
                      <a:pt x="165" y="78"/>
                      <a:pt x="168" y="83"/>
                    </a:cubicBezTo>
                    <a:cubicBezTo>
                      <a:pt x="170" y="84"/>
                      <a:pt x="169" y="86"/>
                      <a:pt x="167" y="87"/>
                    </a:cubicBezTo>
                    <a:cubicBezTo>
                      <a:pt x="166" y="88"/>
                      <a:pt x="163" y="86"/>
                      <a:pt x="164" y="89"/>
                    </a:cubicBezTo>
                    <a:cubicBezTo>
                      <a:pt x="165" y="90"/>
                      <a:pt x="157" y="90"/>
                      <a:pt x="161" y="87"/>
                    </a:cubicBezTo>
                    <a:cubicBezTo>
                      <a:pt x="162" y="86"/>
                      <a:pt x="159" y="84"/>
                      <a:pt x="158" y="85"/>
                    </a:cubicBezTo>
                    <a:cubicBezTo>
                      <a:pt x="156" y="85"/>
                      <a:pt x="154" y="86"/>
                      <a:pt x="153" y="87"/>
                    </a:cubicBezTo>
                    <a:cubicBezTo>
                      <a:pt x="150" y="89"/>
                      <a:pt x="147" y="87"/>
                      <a:pt x="144" y="88"/>
                    </a:cubicBezTo>
                    <a:cubicBezTo>
                      <a:pt x="141" y="89"/>
                      <a:pt x="139" y="91"/>
                      <a:pt x="137" y="91"/>
                    </a:cubicBezTo>
                    <a:cubicBezTo>
                      <a:pt x="136" y="91"/>
                      <a:pt x="130" y="91"/>
                      <a:pt x="131" y="90"/>
                    </a:cubicBezTo>
                    <a:cubicBezTo>
                      <a:pt x="133" y="90"/>
                      <a:pt x="133" y="90"/>
                      <a:pt x="133" y="89"/>
                    </a:cubicBezTo>
                    <a:cubicBezTo>
                      <a:pt x="133" y="86"/>
                      <a:pt x="135" y="87"/>
                      <a:pt x="135" y="85"/>
                    </a:cubicBezTo>
                    <a:cubicBezTo>
                      <a:pt x="136" y="84"/>
                      <a:pt x="129" y="86"/>
                      <a:pt x="129" y="86"/>
                    </a:cubicBezTo>
                    <a:cubicBezTo>
                      <a:pt x="128" y="86"/>
                      <a:pt x="127" y="86"/>
                      <a:pt x="127" y="87"/>
                    </a:cubicBezTo>
                    <a:cubicBezTo>
                      <a:pt x="127" y="88"/>
                      <a:pt x="127" y="89"/>
                      <a:pt x="127" y="90"/>
                    </a:cubicBezTo>
                    <a:cubicBezTo>
                      <a:pt x="126" y="90"/>
                      <a:pt x="124" y="89"/>
                      <a:pt x="123" y="89"/>
                    </a:cubicBezTo>
                    <a:cubicBezTo>
                      <a:pt x="121" y="89"/>
                      <a:pt x="118" y="90"/>
                      <a:pt x="116" y="91"/>
                    </a:cubicBezTo>
                    <a:cubicBezTo>
                      <a:pt x="113" y="92"/>
                      <a:pt x="110" y="94"/>
                      <a:pt x="107" y="95"/>
                    </a:cubicBezTo>
                    <a:cubicBezTo>
                      <a:pt x="105" y="95"/>
                      <a:pt x="104" y="96"/>
                      <a:pt x="103" y="98"/>
                    </a:cubicBezTo>
                    <a:cubicBezTo>
                      <a:pt x="103" y="99"/>
                      <a:pt x="103" y="102"/>
                      <a:pt x="101" y="102"/>
                    </a:cubicBezTo>
                    <a:cubicBezTo>
                      <a:pt x="99" y="102"/>
                      <a:pt x="97" y="103"/>
                      <a:pt x="95" y="103"/>
                    </a:cubicBezTo>
                    <a:cubicBezTo>
                      <a:pt x="94" y="103"/>
                      <a:pt x="93" y="101"/>
                      <a:pt x="92" y="100"/>
                    </a:cubicBezTo>
                    <a:cubicBezTo>
                      <a:pt x="90" y="98"/>
                      <a:pt x="87" y="99"/>
                      <a:pt x="89" y="96"/>
                    </a:cubicBezTo>
                    <a:cubicBezTo>
                      <a:pt x="90" y="94"/>
                      <a:pt x="93" y="95"/>
                      <a:pt x="94" y="94"/>
                    </a:cubicBezTo>
                    <a:cubicBezTo>
                      <a:pt x="96" y="94"/>
                      <a:pt x="98" y="95"/>
                      <a:pt x="97" y="93"/>
                    </a:cubicBezTo>
                    <a:cubicBezTo>
                      <a:pt x="96" y="92"/>
                      <a:pt x="95" y="90"/>
                      <a:pt x="94" y="89"/>
                    </a:cubicBezTo>
                    <a:cubicBezTo>
                      <a:pt x="92" y="87"/>
                      <a:pt x="89" y="88"/>
                      <a:pt x="87" y="88"/>
                    </a:cubicBezTo>
                    <a:cubicBezTo>
                      <a:pt x="86" y="88"/>
                      <a:pt x="80" y="87"/>
                      <a:pt x="80" y="87"/>
                    </a:cubicBezTo>
                    <a:cubicBezTo>
                      <a:pt x="80" y="87"/>
                      <a:pt x="83" y="88"/>
                      <a:pt x="83" y="88"/>
                    </a:cubicBezTo>
                    <a:cubicBezTo>
                      <a:pt x="84" y="89"/>
                      <a:pt x="84" y="90"/>
                      <a:pt x="84" y="91"/>
                    </a:cubicBezTo>
                    <a:cubicBezTo>
                      <a:pt x="84" y="92"/>
                      <a:pt x="84" y="94"/>
                      <a:pt x="84" y="95"/>
                    </a:cubicBezTo>
                    <a:cubicBezTo>
                      <a:pt x="83" y="96"/>
                      <a:pt x="82" y="97"/>
                      <a:pt x="82" y="98"/>
                    </a:cubicBezTo>
                    <a:cubicBezTo>
                      <a:pt x="83" y="100"/>
                      <a:pt x="87" y="100"/>
                      <a:pt x="86" y="103"/>
                    </a:cubicBezTo>
                    <a:cubicBezTo>
                      <a:pt x="85" y="104"/>
                      <a:pt x="84" y="106"/>
                      <a:pt x="84" y="107"/>
                    </a:cubicBezTo>
                    <a:cubicBezTo>
                      <a:pt x="84" y="107"/>
                      <a:pt x="84" y="111"/>
                      <a:pt x="84" y="111"/>
                    </a:cubicBezTo>
                    <a:cubicBezTo>
                      <a:pt x="84" y="111"/>
                      <a:pt x="83" y="108"/>
                      <a:pt x="83" y="108"/>
                    </a:cubicBezTo>
                    <a:cubicBezTo>
                      <a:pt x="82" y="108"/>
                      <a:pt x="81" y="110"/>
                      <a:pt x="80" y="109"/>
                    </a:cubicBezTo>
                    <a:cubicBezTo>
                      <a:pt x="80" y="109"/>
                      <a:pt x="82" y="108"/>
                      <a:pt x="82" y="107"/>
                    </a:cubicBezTo>
                    <a:cubicBezTo>
                      <a:pt x="81" y="106"/>
                      <a:pt x="79" y="106"/>
                      <a:pt x="78" y="106"/>
                    </a:cubicBezTo>
                    <a:cubicBezTo>
                      <a:pt x="77" y="106"/>
                      <a:pt x="76" y="105"/>
                      <a:pt x="75" y="106"/>
                    </a:cubicBezTo>
                    <a:cubicBezTo>
                      <a:pt x="73" y="106"/>
                      <a:pt x="72" y="108"/>
                      <a:pt x="70" y="108"/>
                    </a:cubicBezTo>
                    <a:cubicBezTo>
                      <a:pt x="68" y="110"/>
                      <a:pt x="67" y="110"/>
                      <a:pt x="65" y="112"/>
                    </a:cubicBezTo>
                    <a:cubicBezTo>
                      <a:pt x="63" y="114"/>
                      <a:pt x="61" y="114"/>
                      <a:pt x="64" y="116"/>
                    </a:cubicBezTo>
                    <a:cubicBezTo>
                      <a:pt x="65" y="117"/>
                      <a:pt x="67" y="120"/>
                      <a:pt x="66" y="121"/>
                    </a:cubicBezTo>
                    <a:cubicBezTo>
                      <a:pt x="65" y="122"/>
                      <a:pt x="59" y="120"/>
                      <a:pt x="58" y="120"/>
                    </a:cubicBezTo>
                    <a:cubicBezTo>
                      <a:pt x="57" y="119"/>
                      <a:pt x="54" y="120"/>
                      <a:pt x="53" y="120"/>
                    </a:cubicBezTo>
                    <a:cubicBezTo>
                      <a:pt x="54" y="119"/>
                      <a:pt x="49" y="115"/>
                      <a:pt x="48" y="117"/>
                    </a:cubicBezTo>
                    <a:cubicBezTo>
                      <a:pt x="43" y="121"/>
                      <a:pt x="54" y="122"/>
                      <a:pt x="54" y="124"/>
                    </a:cubicBezTo>
                    <a:cubicBezTo>
                      <a:pt x="53" y="128"/>
                      <a:pt x="50" y="126"/>
                      <a:pt x="47" y="126"/>
                    </a:cubicBezTo>
                    <a:cubicBezTo>
                      <a:pt x="44" y="125"/>
                      <a:pt x="43" y="123"/>
                      <a:pt x="40" y="122"/>
                    </a:cubicBezTo>
                    <a:cubicBezTo>
                      <a:pt x="38" y="121"/>
                      <a:pt x="38" y="120"/>
                      <a:pt x="37" y="118"/>
                    </a:cubicBezTo>
                    <a:cubicBezTo>
                      <a:pt x="37" y="116"/>
                      <a:pt x="36" y="116"/>
                      <a:pt x="35" y="115"/>
                    </a:cubicBezTo>
                    <a:cubicBezTo>
                      <a:pt x="35" y="114"/>
                      <a:pt x="38" y="112"/>
                      <a:pt x="38" y="112"/>
                    </a:cubicBezTo>
                    <a:cubicBezTo>
                      <a:pt x="39" y="109"/>
                      <a:pt x="34" y="107"/>
                      <a:pt x="32" y="107"/>
                    </a:cubicBezTo>
                    <a:cubicBezTo>
                      <a:pt x="30" y="106"/>
                      <a:pt x="30" y="104"/>
                      <a:pt x="28" y="104"/>
                    </a:cubicBezTo>
                    <a:cubicBezTo>
                      <a:pt x="29" y="103"/>
                      <a:pt x="24" y="99"/>
                      <a:pt x="24" y="99"/>
                    </a:cubicBezTo>
                    <a:cubicBezTo>
                      <a:pt x="26" y="98"/>
                      <a:pt x="28" y="101"/>
                      <a:pt x="29" y="102"/>
                    </a:cubicBezTo>
                    <a:cubicBezTo>
                      <a:pt x="30" y="103"/>
                      <a:pt x="31" y="103"/>
                      <a:pt x="31" y="102"/>
                    </a:cubicBezTo>
                    <a:cubicBezTo>
                      <a:pt x="32" y="102"/>
                      <a:pt x="33" y="103"/>
                      <a:pt x="33" y="103"/>
                    </a:cubicBezTo>
                    <a:cubicBezTo>
                      <a:pt x="36" y="104"/>
                      <a:pt x="38" y="105"/>
                      <a:pt x="41" y="105"/>
                    </a:cubicBezTo>
                    <a:cubicBezTo>
                      <a:pt x="43" y="106"/>
                      <a:pt x="46" y="106"/>
                      <a:pt x="49" y="107"/>
                    </a:cubicBezTo>
                    <a:cubicBezTo>
                      <a:pt x="54" y="109"/>
                      <a:pt x="58" y="109"/>
                      <a:pt x="63" y="106"/>
                    </a:cubicBezTo>
                    <a:cubicBezTo>
                      <a:pt x="65" y="105"/>
                      <a:pt x="66" y="104"/>
                      <a:pt x="68" y="103"/>
                    </a:cubicBezTo>
                    <a:cubicBezTo>
                      <a:pt x="71" y="101"/>
                      <a:pt x="69" y="100"/>
                      <a:pt x="69" y="97"/>
                    </a:cubicBezTo>
                    <a:cubicBezTo>
                      <a:pt x="69" y="94"/>
                      <a:pt x="62" y="93"/>
                      <a:pt x="60" y="91"/>
                    </a:cubicBezTo>
                    <a:cubicBezTo>
                      <a:pt x="57" y="89"/>
                      <a:pt x="53" y="87"/>
                      <a:pt x="50" y="86"/>
                    </a:cubicBezTo>
                    <a:cubicBezTo>
                      <a:pt x="47" y="84"/>
                      <a:pt x="43" y="82"/>
                      <a:pt x="40" y="82"/>
                    </a:cubicBezTo>
                    <a:cubicBezTo>
                      <a:pt x="39" y="81"/>
                      <a:pt x="39" y="82"/>
                      <a:pt x="38" y="82"/>
                    </a:cubicBezTo>
                    <a:cubicBezTo>
                      <a:pt x="37" y="82"/>
                      <a:pt x="36" y="81"/>
                      <a:pt x="35" y="81"/>
                    </a:cubicBezTo>
                    <a:cubicBezTo>
                      <a:pt x="33" y="80"/>
                      <a:pt x="31" y="84"/>
                      <a:pt x="29" y="84"/>
                    </a:cubicBezTo>
                    <a:cubicBezTo>
                      <a:pt x="29" y="83"/>
                      <a:pt x="33" y="80"/>
                      <a:pt x="29" y="80"/>
                    </a:cubicBezTo>
                    <a:cubicBezTo>
                      <a:pt x="28" y="80"/>
                      <a:pt x="24" y="78"/>
                      <a:pt x="24" y="78"/>
                    </a:cubicBezTo>
                    <a:cubicBezTo>
                      <a:pt x="25" y="77"/>
                      <a:pt x="29" y="80"/>
                      <a:pt x="29" y="78"/>
                    </a:cubicBezTo>
                    <a:cubicBezTo>
                      <a:pt x="29" y="77"/>
                      <a:pt x="25" y="75"/>
                      <a:pt x="24" y="75"/>
                    </a:cubicBezTo>
                    <a:cubicBezTo>
                      <a:pt x="23" y="76"/>
                      <a:pt x="20" y="78"/>
                      <a:pt x="20" y="78"/>
                    </a:cubicBezTo>
                    <a:cubicBezTo>
                      <a:pt x="20" y="77"/>
                      <a:pt x="20" y="77"/>
                      <a:pt x="19" y="76"/>
                    </a:cubicBezTo>
                    <a:cubicBezTo>
                      <a:pt x="17" y="76"/>
                      <a:pt x="17" y="77"/>
                      <a:pt x="16" y="78"/>
                    </a:cubicBezTo>
                    <a:cubicBezTo>
                      <a:pt x="16" y="78"/>
                      <a:pt x="16" y="78"/>
                      <a:pt x="16" y="77"/>
                    </a:cubicBezTo>
                    <a:cubicBezTo>
                      <a:pt x="15" y="78"/>
                      <a:pt x="14" y="80"/>
                      <a:pt x="13" y="80"/>
                    </a:cubicBezTo>
                    <a:cubicBezTo>
                      <a:pt x="12" y="81"/>
                      <a:pt x="10" y="81"/>
                      <a:pt x="10" y="81"/>
                    </a:cubicBezTo>
                    <a:cubicBezTo>
                      <a:pt x="9" y="83"/>
                      <a:pt x="5" y="83"/>
                      <a:pt x="6" y="85"/>
                    </a:cubicBezTo>
                    <a:cubicBezTo>
                      <a:pt x="9" y="87"/>
                      <a:pt x="5" y="85"/>
                      <a:pt x="5" y="88"/>
                    </a:cubicBezTo>
                    <a:cubicBezTo>
                      <a:pt x="5" y="90"/>
                      <a:pt x="9" y="91"/>
                      <a:pt x="10" y="92"/>
                    </a:cubicBezTo>
                    <a:cubicBezTo>
                      <a:pt x="12" y="93"/>
                      <a:pt x="14" y="95"/>
                      <a:pt x="13" y="97"/>
                    </a:cubicBezTo>
                    <a:cubicBezTo>
                      <a:pt x="12" y="99"/>
                      <a:pt x="9" y="100"/>
                      <a:pt x="9" y="102"/>
                    </a:cubicBezTo>
                    <a:cubicBezTo>
                      <a:pt x="10" y="104"/>
                      <a:pt x="12" y="106"/>
                      <a:pt x="13" y="108"/>
                    </a:cubicBezTo>
                    <a:cubicBezTo>
                      <a:pt x="14" y="110"/>
                      <a:pt x="12" y="110"/>
                      <a:pt x="12" y="112"/>
                    </a:cubicBezTo>
                    <a:cubicBezTo>
                      <a:pt x="12" y="114"/>
                      <a:pt x="15" y="116"/>
                      <a:pt x="13" y="117"/>
                    </a:cubicBezTo>
                    <a:cubicBezTo>
                      <a:pt x="11" y="118"/>
                      <a:pt x="14" y="121"/>
                      <a:pt x="14" y="122"/>
                    </a:cubicBezTo>
                    <a:cubicBezTo>
                      <a:pt x="16" y="124"/>
                      <a:pt x="18" y="124"/>
                      <a:pt x="15" y="126"/>
                    </a:cubicBezTo>
                    <a:cubicBezTo>
                      <a:pt x="13" y="128"/>
                      <a:pt x="14" y="128"/>
                      <a:pt x="15" y="129"/>
                    </a:cubicBezTo>
                    <a:cubicBezTo>
                      <a:pt x="20" y="132"/>
                      <a:pt x="23" y="134"/>
                      <a:pt x="18" y="138"/>
                    </a:cubicBezTo>
                    <a:cubicBezTo>
                      <a:pt x="13" y="143"/>
                      <a:pt x="8" y="147"/>
                      <a:pt x="4" y="152"/>
                    </a:cubicBezTo>
                    <a:cubicBezTo>
                      <a:pt x="6" y="152"/>
                      <a:pt x="6" y="151"/>
                      <a:pt x="7" y="152"/>
                    </a:cubicBezTo>
                    <a:cubicBezTo>
                      <a:pt x="8" y="154"/>
                      <a:pt x="10" y="154"/>
                      <a:pt x="11" y="155"/>
                    </a:cubicBezTo>
                    <a:cubicBezTo>
                      <a:pt x="17" y="157"/>
                      <a:pt x="9" y="157"/>
                      <a:pt x="7" y="157"/>
                    </a:cubicBezTo>
                    <a:cubicBezTo>
                      <a:pt x="5" y="157"/>
                      <a:pt x="4" y="158"/>
                      <a:pt x="4" y="160"/>
                    </a:cubicBezTo>
                    <a:cubicBezTo>
                      <a:pt x="4" y="162"/>
                      <a:pt x="2" y="163"/>
                      <a:pt x="1" y="165"/>
                    </a:cubicBezTo>
                    <a:cubicBezTo>
                      <a:pt x="0" y="166"/>
                      <a:pt x="1" y="168"/>
                      <a:pt x="2" y="170"/>
                    </a:cubicBezTo>
                    <a:cubicBezTo>
                      <a:pt x="2" y="172"/>
                      <a:pt x="0" y="174"/>
                      <a:pt x="1" y="175"/>
                    </a:cubicBezTo>
                    <a:cubicBezTo>
                      <a:pt x="3" y="176"/>
                      <a:pt x="3" y="176"/>
                      <a:pt x="3" y="178"/>
                    </a:cubicBezTo>
                    <a:cubicBezTo>
                      <a:pt x="2" y="180"/>
                      <a:pt x="4" y="181"/>
                      <a:pt x="4" y="183"/>
                    </a:cubicBezTo>
                    <a:cubicBezTo>
                      <a:pt x="4" y="184"/>
                      <a:pt x="7" y="186"/>
                      <a:pt x="8" y="186"/>
                    </a:cubicBezTo>
                    <a:cubicBezTo>
                      <a:pt x="8" y="186"/>
                      <a:pt x="9" y="185"/>
                      <a:pt x="10" y="185"/>
                    </a:cubicBezTo>
                    <a:cubicBezTo>
                      <a:pt x="11" y="185"/>
                      <a:pt x="11" y="187"/>
                      <a:pt x="12" y="187"/>
                    </a:cubicBezTo>
                    <a:cubicBezTo>
                      <a:pt x="14" y="186"/>
                      <a:pt x="14" y="185"/>
                      <a:pt x="16" y="187"/>
                    </a:cubicBezTo>
                    <a:cubicBezTo>
                      <a:pt x="18" y="188"/>
                      <a:pt x="18" y="188"/>
                      <a:pt x="18" y="190"/>
                    </a:cubicBezTo>
                    <a:cubicBezTo>
                      <a:pt x="17" y="195"/>
                      <a:pt x="21" y="199"/>
                      <a:pt x="24" y="201"/>
                    </a:cubicBezTo>
                    <a:cubicBezTo>
                      <a:pt x="26" y="202"/>
                      <a:pt x="27" y="203"/>
                      <a:pt x="25" y="204"/>
                    </a:cubicBezTo>
                    <a:cubicBezTo>
                      <a:pt x="24" y="206"/>
                      <a:pt x="23" y="205"/>
                      <a:pt x="21" y="205"/>
                    </a:cubicBezTo>
                    <a:cubicBezTo>
                      <a:pt x="19" y="205"/>
                      <a:pt x="22" y="214"/>
                      <a:pt x="24" y="213"/>
                    </a:cubicBezTo>
                    <a:cubicBezTo>
                      <a:pt x="25" y="212"/>
                      <a:pt x="26" y="209"/>
                      <a:pt x="27" y="210"/>
                    </a:cubicBezTo>
                    <a:cubicBezTo>
                      <a:pt x="28" y="210"/>
                      <a:pt x="29" y="211"/>
                      <a:pt x="31" y="211"/>
                    </a:cubicBezTo>
                    <a:cubicBezTo>
                      <a:pt x="33" y="211"/>
                      <a:pt x="35" y="212"/>
                      <a:pt x="35" y="214"/>
                    </a:cubicBezTo>
                    <a:cubicBezTo>
                      <a:pt x="35" y="215"/>
                      <a:pt x="34" y="215"/>
                      <a:pt x="34" y="215"/>
                    </a:cubicBezTo>
                    <a:cubicBezTo>
                      <a:pt x="33" y="216"/>
                      <a:pt x="34" y="218"/>
                      <a:pt x="35" y="218"/>
                    </a:cubicBezTo>
                    <a:cubicBezTo>
                      <a:pt x="36" y="219"/>
                      <a:pt x="38" y="218"/>
                      <a:pt x="39" y="219"/>
                    </a:cubicBezTo>
                    <a:cubicBezTo>
                      <a:pt x="40" y="220"/>
                      <a:pt x="40" y="222"/>
                      <a:pt x="40" y="223"/>
                    </a:cubicBezTo>
                    <a:cubicBezTo>
                      <a:pt x="40" y="224"/>
                      <a:pt x="43" y="223"/>
                      <a:pt x="44" y="223"/>
                    </a:cubicBezTo>
                    <a:cubicBezTo>
                      <a:pt x="45" y="224"/>
                      <a:pt x="47" y="227"/>
                      <a:pt x="48" y="225"/>
                    </a:cubicBezTo>
                    <a:cubicBezTo>
                      <a:pt x="49" y="223"/>
                      <a:pt x="50" y="224"/>
                      <a:pt x="51" y="225"/>
                    </a:cubicBezTo>
                    <a:cubicBezTo>
                      <a:pt x="53" y="227"/>
                      <a:pt x="53" y="226"/>
                      <a:pt x="55" y="226"/>
                    </a:cubicBezTo>
                    <a:cubicBezTo>
                      <a:pt x="56" y="226"/>
                      <a:pt x="57" y="229"/>
                      <a:pt x="58" y="228"/>
                    </a:cubicBezTo>
                    <a:cubicBezTo>
                      <a:pt x="60" y="227"/>
                      <a:pt x="62" y="229"/>
                      <a:pt x="63" y="230"/>
                    </a:cubicBezTo>
                    <a:cubicBezTo>
                      <a:pt x="65" y="231"/>
                      <a:pt x="62" y="232"/>
                      <a:pt x="62" y="232"/>
                    </a:cubicBezTo>
                    <a:cubicBezTo>
                      <a:pt x="60" y="233"/>
                      <a:pt x="63" y="234"/>
                      <a:pt x="63" y="234"/>
                    </a:cubicBezTo>
                    <a:cubicBezTo>
                      <a:pt x="63" y="234"/>
                      <a:pt x="60" y="234"/>
                      <a:pt x="61" y="236"/>
                    </a:cubicBezTo>
                    <a:cubicBezTo>
                      <a:pt x="63" y="237"/>
                      <a:pt x="62" y="238"/>
                      <a:pt x="61" y="239"/>
                    </a:cubicBezTo>
                    <a:cubicBezTo>
                      <a:pt x="61" y="240"/>
                      <a:pt x="58" y="240"/>
                      <a:pt x="57" y="240"/>
                    </a:cubicBezTo>
                    <a:cubicBezTo>
                      <a:pt x="55" y="240"/>
                      <a:pt x="54" y="242"/>
                      <a:pt x="53" y="244"/>
                    </a:cubicBezTo>
                    <a:cubicBezTo>
                      <a:pt x="54" y="244"/>
                      <a:pt x="58" y="244"/>
                      <a:pt x="58" y="245"/>
                    </a:cubicBezTo>
                    <a:cubicBezTo>
                      <a:pt x="58" y="246"/>
                      <a:pt x="53" y="247"/>
                      <a:pt x="53" y="248"/>
                    </a:cubicBezTo>
                    <a:cubicBezTo>
                      <a:pt x="53" y="249"/>
                      <a:pt x="55" y="249"/>
                      <a:pt x="55" y="251"/>
                    </a:cubicBezTo>
                    <a:cubicBezTo>
                      <a:pt x="55" y="251"/>
                      <a:pt x="52" y="252"/>
                      <a:pt x="52" y="252"/>
                    </a:cubicBezTo>
                    <a:cubicBezTo>
                      <a:pt x="51" y="253"/>
                      <a:pt x="51" y="254"/>
                      <a:pt x="50" y="255"/>
                    </a:cubicBezTo>
                    <a:cubicBezTo>
                      <a:pt x="50" y="256"/>
                      <a:pt x="48" y="255"/>
                      <a:pt x="48" y="257"/>
                    </a:cubicBezTo>
                    <a:cubicBezTo>
                      <a:pt x="47" y="258"/>
                      <a:pt x="49" y="260"/>
                      <a:pt x="51" y="260"/>
                    </a:cubicBezTo>
                    <a:cubicBezTo>
                      <a:pt x="53" y="261"/>
                      <a:pt x="55" y="262"/>
                      <a:pt x="58" y="264"/>
                    </a:cubicBezTo>
                    <a:cubicBezTo>
                      <a:pt x="59" y="265"/>
                      <a:pt x="60" y="266"/>
                      <a:pt x="61" y="266"/>
                    </a:cubicBezTo>
                    <a:cubicBezTo>
                      <a:pt x="62" y="268"/>
                      <a:pt x="62" y="267"/>
                      <a:pt x="64" y="266"/>
                    </a:cubicBezTo>
                    <a:cubicBezTo>
                      <a:pt x="67" y="266"/>
                      <a:pt x="70" y="269"/>
                      <a:pt x="73" y="269"/>
                    </a:cubicBezTo>
                    <a:cubicBezTo>
                      <a:pt x="76" y="269"/>
                      <a:pt x="79" y="271"/>
                      <a:pt x="82" y="272"/>
                    </a:cubicBezTo>
                    <a:cubicBezTo>
                      <a:pt x="85" y="273"/>
                      <a:pt x="87" y="272"/>
                      <a:pt x="90" y="272"/>
                    </a:cubicBezTo>
                    <a:cubicBezTo>
                      <a:pt x="91" y="273"/>
                      <a:pt x="92" y="274"/>
                      <a:pt x="92" y="275"/>
                    </a:cubicBezTo>
                    <a:cubicBezTo>
                      <a:pt x="92" y="276"/>
                      <a:pt x="93" y="276"/>
                      <a:pt x="94" y="276"/>
                    </a:cubicBezTo>
                    <a:cubicBezTo>
                      <a:pt x="97" y="277"/>
                      <a:pt x="99" y="282"/>
                      <a:pt x="103" y="280"/>
                    </a:cubicBezTo>
                    <a:cubicBezTo>
                      <a:pt x="104" y="279"/>
                      <a:pt x="106" y="278"/>
                      <a:pt x="105" y="277"/>
                    </a:cubicBezTo>
                    <a:cubicBezTo>
                      <a:pt x="104" y="276"/>
                      <a:pt x="103" y="275"/>
                      <a:pt x="102" y="274"/>
                    </a:cubicBezTo>
                    <a:cubicBezTo>
                      <a:pt x="100" y="272"/>
                      <a:pt x="99" y="270"/>
                      <a:pt x="100" y="267"/>
                    </a:cubicBezTo>
                    <a:cubicBezTo>
                      <a:pt x="100" y="265"/>
                      <a:pt x="99" y="263"/>
                      <a:pt x="97" y="262"/>
                    </a:cubicBezTo>
                    <a:cubicBezTo>
                      <a:pt x="95" y="261"/>
                      <a:pt x="98" y="259"/>
                      <a:pt x="99" y="258"/>
                    </a:cubicBezTo>
                    <a:cubicBezTo>
                      <a:pt x="100" y="256"/>
                      <a:pt x="100" y="254"/>
                      <a:pt x="103" y="254"/>
                    </a:cubicBezTo>
                    <a:cubicBezTo>
                      <a:pt x="104" y="254"/>
                      <a:pt x="105" y="253"/>
                      <a:pt x="106" y="252"/>
                    </a:cubicBezTo>
                    <a:cubicBezTo>
                      <a:pt x="107" y="251"/>
                      <a:pt x="108" y="251"/>
                      <a:pt x="109" y="250"/>
                    </a:cubicBezTo>
                    <a:cubicBezTo>
                      <a:pt x="108" y="250"/>
                      <a:pt x="106" y="249"/>
                      <a:pt x="106" y="248"/>
                    </a:cubicBezTo>
                    <a:cubicBezTo>
                      <a:pt x="106" y="247"/>
                      <a:pt x="108" y="248"/>
                      <a:pt x="108" y="248"/>
                    </a:cubicBezTo>
                    <a:cubicBezTo>
                      <a:pt x="108" y="247"/>
                      <a:pt x="106" y="244"/>
                      <a:pt x="105" y="243"/>
                    </a:cubicBezTo>
                    <a:cubicBezTo>
                      <a:pt x="104" y="241"/>
                      <a:pt x="103" y="241"/>
                      <a:pt x="101" y="241"/>
                    </a:cubicBezTo>
                    <a:cubicBezTo>
                      <a:pt x="98" y="241"/>
                      <a:pt x="100" y="239"/>
                      <a:pt x="98" y="238"/>
                    </a:cubicBezTo>
                    <a:cubicBezTo>
                      <a:pt x="97" y="237"/>
                      <a:pt x="94" y="237"/>
                      <a:pt x="96" y="235"/>
                    </a:cubicBezTo>
                    <a:cubicBezTo>
                      <a:pt x="97" y="233"/>
                      <a:pt x="99" y="232"/>
                      <a:pt x="97" y="231"/>
                    </a:cubicBezTo>
                    <a:cubicBezTo>
                      <a:pt x="96" y="229"/>
                      <a:pt x="98" y="228"/>
                      <a:pt x="99" y="227"/>
                    </a:cubicBezTo>
                    <a:cubicBezTo>
                      <a:pt x="99" y="226"/>
                      <a:pt x="101" y="223"/>
                      <a:pt x="101" y="224"/>
                    </a:cubicBezTo>
                    <a:cubicBezTo>
                      <a:pt x="102" y="225"/>
                      <a:pt x="103" y="227"/>
                      <a:pt x="104" y="228"/>
                    </a:cubicBezTo>
                    <a:cubicBezTo>
                      <a:pt x="106" y="228"/>
                      <a:pt x="107" y="227"/>
                      <a:pt x="107" y="226"/>
                    </a:cubicBezTo>
                    <a:cubicBezTo>
                      <a:pt x="106" y="224"/>
                      <a:pt x="106" y="223"/>
                      <a:pt x="108" y="222"/>
                    </a:cubicBezTo>
                    <a:cubicBezTo>
                      <a:pt x="110" y="221"/>
                      <a:pt x="110" y="219"/>
                      <a:pt x="112" y="219"/>
                    </a:cubicBezTo>
                    <a:cubicBezTo>
                      <a:pt x="114" y="218"/>
                      <a:pt x="116" y="215"/>
                      <a:pt x="118" y="216"/>
                    </a:cubicBezTo>
                    <a:cubicBezTo>
                      <a:pt x="120" y="216"/>
                      <a:pt x="120" y="218"/>
                      <a:pt x="122" y="216"/>
                    </a:cubicBezTo>
                    <a:cubicBezTo>
                      <a:pt x="124" y="215"/>
                      <a:pt x="124" y="216"/>
                      <a:pt x="126" y="217"/>
                    </a:cubicBezTo>
                    <a:cubicBezTo>
                      <a:pt x="128" y="217"/>
                      <a:pt x="130" y="217"/>
                      <a:pt x="132" y="218"/>
                    </a:cubicBezTo>
                    <a:cubicBezTo>
                      <a:pt x="134" y="219"/>
                      <a:pt x="134" y="221"/>
                      <a:pt x="136" y="223"/>
                    </a:cubicBezTo>
                    <a:cubicBezTo>
                      <a:pt x="136" y="223"/>
                      <a:pt x="136" y="220"/>
                      <a:pt x="138" y="221"/>
                    </a:cubicBezTo>
                    <a:cubicBezTo>
                      <a:pt x="139" y="221"/>
                      <a:pt x="140" y="223"/>
                      <a:pt x="142" y="223"/>
                    </a:cubicBezTo>
                    <a:cubicBezTo>
                      <a:pt x="143" y="224"/>
                      <a:pt x="144" y="222"/>
                      <a:pt x="145" y="221"/>
                    </a:cubicBezTo>
                    <a:cubicBezTo>
                      <a:pt x="147" y="219"/>
                      <a:pt x="148" y="221"/>
                      <a:pt x="150" y="221"/>
                    </a:cubicBezTo>
                    <a:cubicBezTo>
                      <a:pt x="152" y="221"/>
                      <a:pt x="153" y="219"/>
                      <a:pt x="155" y="220"/>
                    </a:cubicBezTo>
                    <a:cubicBezTo>
                      <a:pt x="157" y="221"/>
                      <a:pt x="158" y="222"/>
                      <a:pt x="160" y="223"/>
                    </a:cubicBezTo>
                    <a:cubicBezTo>
                      <a:pt x="162" y="224"/>
                      <a:pt x="161" y="223"/>
                      <a:pt x="163" y="222"/>
                    </a:cubicBezTo>
                    <a:cubicBezTo>
                      <a:pt x="164" y="221"/>
                      <a:pt x="168" y="222"/>
                      <a:pt x="169" y="222"/>
                    </a:cubicBezTo>
                    <a:cubicBezTo>
                      <a:pt x="170" y="222"/>
                      <a:pt x="172" y="220"/>
                      <a:pt x="172" y="219"/>
                    </a:cubicBezTo>
                    <a:cubicBezTo>
                      <a:pt x="172" y="217"/>
                      <a:pt x="169" y="217"/>
                      <a:pt x="168" y="216"/>
                    </a:cubicBezTo>
                    <a:cubicBezTo>
                      <a:pt x="161" y="213"/>
                      <a:pt x="171" y="214"/>
                      <a:pt x="169" y="210"/>
                    </a:cubicBezTo>
                    <a:cubicBezTo>
                      <a:pt x="168" y="209"/>
                      <a:pt x="166" y="209"/>
                      <a:pt x="169" y="208"/>
                    </a:cubicBezTo>
                    <a:cubicBezTo>
                      <a:pt x="170" y="207"/>
                      <a:pt x="172" y="208"/>
                      <a:pt x="173" y="207"/>
                    </a:cubicBezTo>
                    <a:cubicBezTo>
                      <a:pt x="177" y="207"/>
                      <a:pt x="166" y="202"/>
                      <a:pt x="171" y="200"/>
                    </a:cubicBezTo>
                    <a:cubicBezTo>
                      <a:pt x="172" y="200"/>
                      <a:pt x="174" y="200"/>
                      <a:pt x="175" y="200"/>
                    </a:cubicBezTo>
                    <a:cubicBezTo>
                      <a:pt x="178" y="200"/>
                      <a:pt x="180" y="200"/>
                      <a:pt x="183" y="199"/>
                    </a:cubicBezTo>
                    <a:cubicBezTo>
                      <a:pt x="185" y="198"/>
                      <a:pt x="187" y="198"/>
                      <a:pt x="189" y="198"/>
                    </a:cubicBezTo>
                    <a:cubicBezTo>
                      <a:pt x="191" y="197"/>
                      <a:pt x="193" y="196"/>
                      <a:pt x="196" y="196"/>
                    </a:cubicBezTo>
                    <a:cubicBezTo>
                      <a:pt x="200" y="195"/>
                      <a:pt x="204" y="194"/>
                      <a:pt x="208" y="192"/>
                    </a:cubicBezTo>
                    <a:cubicBezTo>
                      <a:pt x="211" y="190"/>
                      <a:pt x="217" y="190"/>
                      <a:pt x="219" y="194"/>
                    </a:cubicBezTo>
                    <a:cubicBezTo>
                      <a:pt x="220" y="196"/>
                      <a:pt x="219" y="196"/>
                      <a:pt x="220" y="198"/>
                    </a:cubicBezTo>
                    <a:cubicBezTo>
                      <a:pt x="220" y="201"/>
                      <a:pt x="224" y="198"/>
                      <a:pt x="226" y="199"/>
                    </a:cubicBezTo>
                    <a:cubicBezTo>
                      <a:pt x="227" y="199"/>
                      <a:pt x="226" y="200"/>
                      <a:pt x="227" y="200"/>
                    </a:cubicBezTo>
                    <a:cubicBezTo>
                      <a:pt x="228" y="201"/>
                      <a:pt x="228" y="200"/>
                      <a:pt x="228" y="200"/>
                    </a:cubicBezTo>
                    <a:cubicBezTo>
                      <a:pt x="229" y="199"/>
                      <a:pt x="230" y="200"/>
                      <a:pt x="231" y="201"/>
                    </a:cubicBezTo>
                    <a:cubicBezTo>
                      <a:pt x="232" y="201"/>
                      <a:pt x="232" y="201"/>
                      <a:pt x="231" y="202"/>
                    </a:cubicBezTo>
                    <a:cubicBezTo>
                      <a:pt x="230" y="205"/>
                      <a:pt x="237" y="203"/>
                      <a:pt x="239" y="202"/>
                    </a:cubicBezTo>
                    <a:cubicBezTo>
                      <a:pt x="239" y="202"/>
                      <a:pt x="248" y="197"/>
                      <a:pt x="248" y="198"/>
                    </a:cubicBezTo>
                    <a:cubicBezTo>
                      <a:pt x="248" y="199"/>
                      <a:pt x="246" y="201"/>
                      <a:pt x="248" y="202"/>
                    </a:cubicBezTo>
                    <a:cubicBezTo>
                      <a:pt x="250" y="202"/>
                      <a:pt x="251" y="203"/>
                      <a:pt x="252" y="204"/>
                    </a:cubicBezTo>
                    <a:cubicBezTo>
                      <a:pt x="255" y="207"/>
                      <a:pt x="256" y="210"/>
                      <a:pt x="258" y="213"/>
                    </a:cubicBezTo>
                    <a:cubicBezTo>
                      <a:pt x="260" y="216"/>
                      <a:pt x="261" y="219"/>
                      <a:pt x="263" y="221"/>
                    </a:cubicBezTo>
                    <a:cubicBezTo>
                      <a:pt x="266" y="224"/>
                      <a:pt x="266" y="217"/>
                      <a:pt x="269" y="220"/>
                    </a:cubicBezTo>
                    <a:cubicBezTo>
                      <a:pt x="273" y="224"/>
                      <a:pt x="275" y="222"/>
                      <a:pt x="280" y="221"/>
                    </a:cubicBezTo>
                    <a:cubicBezTo>
                      <a:pt x="282" y="220"/>
                      <a:pt x="283" y="223"/>
                      <a:pt x="284" y="224"/>
                    </a:cubicBezTo>
                    <a:cubicBezTo>
                      <a:pt x="285" y="226"/>
                      <a:pt x="287" y="226"/>
                      <a:pt x="288" y="228"/>
                    </a:cubicBezTo>
                    <a:cubicBezTo>
                      <a:pt x="289" y="230"/>
                      <a:pt x="291" y="230"/>
                      <a:pt x="293" y="230"/>
                    </a:cubicBezTo>
                    <a:cubicBezTo>
                      <a:pt x="296" y="229"/>
                      <a:pt x="295" y="230"/>
                      <a:pt x="296" y="231"/>
                    </a:cubicBezTo>
                    <a:cubicBezTo>
                      <a:pt x="298" y="235"/>
                      <a:pt x="304" y="230"/>
                      <a:pt x="307" y="230"/>
                    </a:cubicBezTo>
                    <a:cubicBezTo>
                      <a:pt x="310" y="229"/>
                      <a:pt x="313" y="226"/>
                      <a:pt x="316" y="225"/>
                    </a:cubicBezTo>
                    <a:cubicBezTo>
                      <a:pt x="320" y="222"/>
                      <a:pt x="322" y="222"/>
                      <a:pt x="327" y="223"/>
                    </a:cubicBezTo>
                    <a:cubicBezTo>
                      <a:pt x="329" y="223"/>
                      <a:pt x="329" y="224"/>
                      <a:pt x="331" y="226"/>
                    </a:cubicBezTo>
                    <a:cubicBezTo>
                      <a:pt x="332" y="227"/>
                      <a:pt x="334" y="227"/>
                      <a:pt x="336" y="227"/>
                    </a:cubicBezTo>
                    <a:cubicBezTo>
                      <a:pt x="338" y="227"/>
                      <a:pt x="339" y="228"/>
                      <a:pt x="341" y="228"/>
                    </a:cubicBezTo>
                    <a:cubicBezTo>
                      <a:pt x="343" y="230"/>
                      <a:pt x="344" y="228"/>
                      <a:pt x="346" y="227"/>
                    </a:cubicBezTo>
                    <a:cubicBezTo>
                      <a:pt x="349" y="224"/>
                      <a:pt x="344" y="222"/>
                      <a:pt x="346" y="219"/>
                    </a:cubicBezTo>
                    <a:cubicBezTo>
                      <a:pt x="347" y="217"/>
                      <a:pt x="351" y="213"/>
                      <a:pt x="353" y="214"/>
                    </a:cubicBezTo>
                    <a:cubicBezTo>
                      <a:pt x="357" y="216"/>
                      <a:pt x="362" y="216"/>
                      <a:pt x="366" y="218"/>
                    </a:cubicBezTo>
                    <a:cubicBezTo>
                      <a:pt x="368" y="219"/>
                      <a:pt x="367" y="221"/>
                      <a:pt x="368" y="222"/>
                    </a:cubicBezTo>
                    <a:cubicBezTo>
                      <a:pt x="369" y="225"/>
                      <a:pt x="371" y="225"/>
                      <a:pt x="374" y="226"/>
                    </a:cubicBezTo>
                    <a:cubicBezTo>
                      <a:pt x="378" y="227"/>
                      <a:pt x="382" y="224"/>
                      <a:pt x="386" y="225"/>
                    </a:cubicBezTo>
                    <a:cubicBezTo>
                      <a:pt x="387" y="225"/>
                      <a:pt x="389" y="225"/>
                      <a:pt x="390" y="226"/>
                    </a:cubicBezTo>
                    <a:cubicBezTo>
                      <a:pt x="392" y="227"/>
                      <a:pt x="394" y="227"/>
                      <a:pt x="396" y="229"/>
                    </a:cubicBezTo>
                    <a:cubicBezTo>
                      <a:pt x="401" y="233"/>
                      <a:pt x="409" y="233"/>
                      <a:pt x="415" y="231"/>
                    </a:cubicBezTo>
                    <a:cubicBezTo>
                      <a:pt x="419" y="230"/>
                      <a:pt x="422" y="228"/>
                      <a:pt x="426" y="227"/>
                    </a:cubicBezTo>
                    <a:cubicBezTo>
                      <a:pt x="428" y="225"/>
                      <a:pt x="431" y="227"/>
                      <a:pt x="433" y="227"/>
                    </a:cubicBezTo>
                    <a:cubicBezTo>
                      <a:pt x="435" y="228"/>
                      <a:pt x="436" y="226"/>
                      <a:pt x="438" y="227"/>
                    </a:cubicBezTo>
                    <a:cubicBezTo>
                      <a:pt x="439" y="228"/>
                      <a:pt x="443" y="231"/>
                      <a:pt x="445" y="230"/>
                    </a:cubicBezTo>
                    <a:cubicBezTo>
                      <a:pt x="446" y="230"/>
                      <a:pt x="448" y="229"/>
                      <a:pt x="449" y="228"/>
                    </a:cubicBezTo>
                    <a:cubicBezTo>
                      <a:pt x="452" y="227"/>
                      <a:pt x="453" y="227"/>
                      <a:pt x="453" y="225"/>
                    </a:cubicBezTo>
                    <a:cubicBezTo>
                      <a:pt x="453" y="221"/>
                      <a:pt x="456" y="217"/>
                      <a:pt x="458" y="215"/>
                    </a:cubicBezTo>
                    <a:cubicBezTo>
                      <a:pt x="459" y="214"/>
                      <a:pt x="460" y="212"/>
                      <a:pt x="459" y="211"/>
                    </a:cubicBezTo>
                    <a:cubicBezTo>
                      <a:pt x="458" y="210"/>
                      <a:pt x="455" y="210"/>
                      <a:pt x="457" y="208"/>
                    </a:cubicBezTo>
                    <a:cubicBezTo>
                      <a:pt x="460" y="205"/>
                      <a:pt x="465" y="205"/>
                      <a:pt x="470" y="204"/>
                    </a:cubicBezTo>
                    <a:cubicBezTo>
                      <a:pt x="472" y="204"/>
                      <a:pt x="474" y="204"/>
                      <a:pt x="476" y="205"/>
                    </a:cubicBezTo>
                    <a:cubicBezTo>
                      <a:pt x="478" y="206"/>
                      <a:pt x="481" y="206"/>
                      <a:pt x="483" y="207"/>
                    </a:cubicBezTo>
                    <a:cubicBezTo>
                      <a:pt x="486" y="208"/>
                      <a:pt x="487" y="212"/>
                      <a:pt x="489" y="215"/>
                    </a:cubicBezTo>
                    <a:cubicBezTo>
                      <a:pt x="490" y="218"/>
                      <a:pt x="492" y="221"/>
                      <a:pt x="493" y="224"/>
                    </a:cubicBezTo>
                    <a:cubicBezTo>
                      <a:pt x="493" y="225"/>
                      <a:pt x="493" y="227"/>
                      <a:pt x="494" y="229"/>
                    </a:cubicBezTo>
                    <a:cubicBezTo>
                      <a:pt x="494" y="230"/>
                      <a:pt x="497" y="230"/>
                      <a:pt x="498" y="230"/>
                    </a:cubicBezTo>
                    <a:cubicBezTo>
                      <a:pt x="502" y="231"/>
                      <a:pt x="507" y="233"/>
                      <a:pt x="508" y="237"/>
                    </a:cubicBezTo>
                    <a:cubicBezTo>
                      <a:pt x="509" y="240"/>
                      <a:pt x="510" y="242"/>
                      <a:pt x="514" y="242"/>
                    </a:cubicBezTo>
                    <a:cubicBezTo>
                      <a:pt x="515" y="242"/>
                      <a:pt x="517" y="242"/>
                      <a:pt x="518" y="242"/>
                    </a:cubicBezTo>
                    <a:cubicBezTo>
                      <a:pt x="520" y="242"/>
                      <a:pt x="520" y="240"/>
                      <a:pt x="522" y="240"/>
                    </a:cubicBezTo>
                    <a:cubicBezTo>
                      <a:pt x="525" y="240"/>
                      <a:pt x="528" y="237"/>
                      <a:pt x="530" y="241"/>
                    </a:cubicBezTo>
                    <a:cubicBezTo>
                      <a:pt x="530" y="243"/>
                      <a:pt x="530" y="243"/>
                      <a:pt x="529" y="244"/>
                    </a:cubicBezTo>
                    <a:cubicBezTo>
                      <a:pt x="527" y="246"/>
                      <a:pt x="527" y="247"/>
                      <a:pt x="526" y="249"/>
                    </a:cubicBezTo>
                    <a:cubicBezTo>
                      <a:pt x="525" y="252"/>
                      <a:pt x="523" y="255"/>
                      <a:pt x="521" y="258"/>
                    </a:cubicBezTo>
                    <a:cubicBezTo>
                      <a:pt x="520" y="260"/>
                      <a:pt x="519" y="259"/>
                      <a:pt x="518" y="258"/>
                    </a:cubicBezTo>
                    <a:cubicBezTo>
                      <a:pt x="516" y="257"/>
                      <a:pt x="516" y="258"/>
                      <a:pt x="514" y="259"/>
                    </a:cubicBezTo>
                    <a:cubicBezTo>
                      <a:pt x="513" y="259"/>
                      <a:pt x="511" y="260"/>
                      <a:pt x="511" y="260"/>
                    </a:cubicBezTo>
                    <a:cubicBezTo>
                      <a:pt x="510" y="261"/>
                      <a:pt x="513" y="265"/>
                      <a:pt x="513" y="267"/>
                    </a:cubicBezTo>
                    <a:cubicBezTo>
                      <a:pt x="512" y="268"/>
                      <a:pt x="512" y="270"/>
                      <a:pt x="512" y="271"/>
                    </a:cubicBezTo>
                    <a:cubicBezTo>
                      <a:pt x="511" y="273"/>
                      <a:pt x="509" y="272"/>
                      <a:pt x="509" y="274"/>
                    </a:cubicBezTo>
                    <a:cubicBezTo>
                      <a:pt x="511" y="273"/>
                      <a:pt x="512" y="274"/>
                      <a:pt x="514" y="272"/>
                    </a:cubicBezTo>
                    <a:cubicBezTo>
                      <a:pt x="515" y="270"/>
                      <a:pt x="517" y="272"/>
                      <a:pt x="519" y="272"/>
                    </a:cubicBezTo>
                    <a:cubicBezTo>
                      <a:pt x="523" y="274"/>
                      <a:pt x="527" y="272"/>
                      <a:pt x="531" y="269"/>
                    </a:cubicBezTo>
                    <a:cubicBezTo>
                      <a:pt x="534" y="266"/>
                      <a:pt x="537" y="262"/>
                      <a:pt x="540" y="259"/>
                    </a:cubicBezTo>
                    <a:cubicBezTo>
                      <a:pt x="543" y="255"/>
                      <a:pt x="546" y="251"/>
                      <a:pt x="549" y="247"/>
                    </a:cubicBezTo>
                    <a:cubicBezTo>
                      <a:pt x="554" y="240"/>
                      <a:pt x="559" y="235"/>
                      <a:pt x="558" y="226"/>
                    </a:cubicBezTo>
                    <a:cubicBezTo>
                      <a:pt x="558" y="222"/>
                      <a:pt x="559" y="220"/>
                      <a:pt x="561" y="217"/>
                    </a:cubicBezTo>
                    <a:cubicBezTo>
                      <a:pt x="562" y="215"/>
                      <a:pt x="562" y="214"/>
                      <a:pt x="563" y="212"/>
                    </a:cubicBezTo>
                    <a:cubicBezTo>
                      <a:pt x="563" y="212"/>
                      <a:pt x="563" y="211"/>
                      <a:pt x="563" y="210"/>
                    </a:cubicBezTo>
                    <a:cubicBezTo>
                      <a:pt x="563" y="209"/>
                      <a:pt x="561" y="208"/>
                      <a:pt x="561" y="207"/>
                    </a:cubicBezTo>
                    <a:cubicBezTo>
                      <a:pt x="561" y="207"/>
                      <a:pt x="563" y="208"/>
                      <a:pt x="563" y="207"/>
                    </a:cubicBezTo>
                    <a:cubicBezTo>
                      <a:pt x="562" y="206"/>
                      <a:pt x="562" y="205"/>
                      <a:pt x="561" y="205"/>
                    </a:cubicBezTo>
                    <a:cubicBezTo>
                      <a:pt x="560" y="204"/>
                      <a:pt x="558" y="201"/>
                      <a:pt x="557" y="200"/>
                    </a:cubicBezTo>
                    <a:cubicBezTo>
                      <a:pt x="556" y="200"/>
                      <a:pt x="551" y="198"/>
                      <a:pt x="550" y="199"/>
                    </a:cubicBezTo>
                    <a:cubicBezTo>
                      <a:pt x="550" y="200"/>
                      <a:pt x="551" y="201"/>
                      <a:pt x="550" y="201"/>
                    </a:cubicBezTo>
                    <a:cubicBezTo>
                      <a:pt x="548" y="201"/>
                      <a:pt x="548" y="203"/>
                      <a:pt x="547" y="203"/>
                    </a:cubicBezTo>
                    <a:cubicBezTo>
                      <a:pt x="545" y="205"/>
                      <a:pt x="544" y="202"/>
                      <a:pt x="544" y="201"/>
                    </a:cubicBezTo>
                    <a:cubicBezTo>
                      <a:pt x="544" y="199"/>
                      <a:pt x="546" y="198"/>
                      <a:pt x="543" y="199"/>
                    </a:cubicBezTo>
                    <a:cubicBezTo>
                      <a:pt x="540" y="200"/>
                      <a:pt x="544" y="202"/>
                      <a:pt x="540" y="202"/>
                    </a:cubicBezTo>
                    <a:cubicBezTo>
                      <a:pt x="539" y="202"/>
                      <a:pt x="541" y="197"/>
                      <a:pt x="540" y="196"/>
                    </a:cubicBezTo>
                    <a:cubicBezTo>
                      <a:pt x="540" y="197"/>
                      <a:pt x="529" y="197"/>
                      <a:pt x="534" y="194"/>
                    </a:cubicBezTo>
                    <a:cubicBezTo>
                      <a:pt x="538" y="191"/>
                      <a:pt x="542" y="188"/>
                      <a:pt x="546" y="185"/>
                    </a:cubicBezTo>
                    <a:cubicBezTo>
                      <a:pt x="547" y="184"/>
                      <a:pt x="548" y="182"/>
                      <a:pt x="549" y="181"/>
                    </a:cubicBezTo>
                    <a:cubicBezTo>
                      <a:pt x="552" y="179"/>
                      <a:pt x="555" y="177"/>
                      <a:pt x="557" y="175"/>
                    </a:cubicBezTo>
                    <a:cubicBezTo>
                      <a:pt x="558" y="174"/>
                      <a:pt x="559" y="172"/>
                      <a:pt x="561" y="171"/>
                    </a:cubicBezTo>
                    <a:cubicBezTo>
                      <a:pt x="563" y="169"/>
                      <a:pt x="565" y="167"/>
                      <a:pt x="567" y="165"/>
                    </a:cubicBezTo>
                    <a:cubicBezTo>
                      <a:pt x="571" y="162"/>
                      <a:pt x="577" y="162"/>
                      <a:pt x="582" y="162"/>
                    </a:cubicBezTo>
                    <a:cubicBezTo>
                      <a:pt x="583" y="162"/>
                      <a:pt x="584" y="162"/>
                      <a:pt x="585" y="162"/>
                    </a:cubicBezTo>
                    <a:cubicBezTo>
                      <a:pt x="586" y="163"/>
                      <a:pt x="586" y="164"/>
                      <a:pt x="587" y="164"/>
                    </a:cubicBezTo>
                    <a:cubicBezTo>
                      <a:pt x="588" y="163"/>
                      <a:pt x="590" y="163"/>
                      <a:pt x="591" y="162"/>
                    </a:cubicBezTo>
                    <a:cubicBezTo>
                      <a:pt x="592" y="162"/>
                      <a:pt x="593" y="163"/>
                      <a:pt x="594" y="163"/>
                    </a:cubicBezTo>
                    <a:cubicBezTo>
                      <a:pt x="595" y="163"/>
                      <a:pt x="596" y="163"/>
                      <a:pt x="597" y="163"/>
                    </a:cubicBezTo>
                    <a:cubicBezTo>
                      <a:pt x="597" y="162"/>
                      <a:pt x="598" y="163"/>
                      <a:pt x="599" y="163"/>
                    </a:cubicBezTo>
                    <a:cubicBezTo>
                      <a:pt x="601" y="163"/>
                      <a:pt x="601" y="160"/>
                      <a:pt x="604" y="160"/>
                    </a:cubicBezTo>
                    <a:cubicBezTo>
                      <a:pt x="605" y="160"/>
                      <a:pt x="607" y="160"/>
                      <a:pt x="608" y="160"/>
                    </a:cubicBezTo>
                    <a:cubicBezTo>
                      <a:pt x="609" y="161"/>
                      <a:pt x="610" y="162"/>
                      <a:pt x="611" y="162"/>
                    </a:cubicBezTo>
                    <a:cubicBezTo>
                      <a:pt x="612" y="163"/>
                      <a:pt x="616" y="161"/>
                      <a:pt x="616" y="164"/>
                    </a:cubicBezTo>
                    <a:cubicBezTo>
                      <a:pt x="616" y="164"/>
                      <a:pt x="613" y="164"/>
                      <a:pt x="613" y="165"/>
                    </a:cubicBezTo>
                    <a:cubicBezTo>
                      <a:pt x="612" y="167"/>
                      <a:pt x="616" y="166"/>
                      <a:pt x="616" y="166"/>
                    </a:cubicBezTo>
                    <a:cubicBezTo>
                      <a:pt x="618" y="166"/>
                      <a:pt x="620" y="166"/>
                      <a:pt x="621" y="166"/>
                    </a:cubicBezTo>
                    <a:cubicBezTo>
                      <a:pt x="622" y="165"/>
                      <a:pt x="622" y="165"/>
                      <a:pt x="623" y="164"/>
                    </a:cubicBezTo>
                    <a:cubicBezTo>
                      <a:pt x="624" y="164"/>
                      <a:pt x="625" y="165"/>
                      <a:pt x="627" y="165"/>
                    </a:cubicBezTo>
                    <a:cubicBezTo>
                      <a:pt x="628" y="165"/>
                      <a:pt x="635" y="163"/>
                      <a:pt x="631" y="162"/>
                    </a:cubicBezTo>
                    <a:cubicBezTo>
                      <a:pt x="629" y="162"/>
                      <a:pt x="628" y="163"/>
                      <a:pt x="628" y="160"/>
                    </a:cubicBezTo>
                    <a:cubicBezTo>
                      <a:pt x="628" y="159"/>
                      <a:pt x="630" y="156"/>
                      <a:pt x="631" y="155"/>
                    </a:cubicBezTo>
                    <a:cubicBezTo>
                      <a:pt x="633" y="154"/>
                      <a:pt x="634" y="153"/>
                      <a:pt x="636" y="151"/>
                    </a:cubicBezTo>
                    <a:cubicBezTo>
                      <a:pt x="637" y="150"/>
                      <a:pt x="639" y="150"/>
                      <a:pt x="640" y="148"/>
                    </a:cubicBezTo>
                    <a:cubicBezTo>
                      <a:pt x="641" y="146"/>
                      <a:pt x="642" y="145"/>
                      <a:pt x="644" y="145"/>
                    </a:cubicBezTo>
                    <a:cubicBezTo>
                      <a:pt x="646" y="145"/>
                      <a:pt x="649" y="144"/>
                      <a:pt x="651" y="144"/>
                    </a:cubicBezTo>
                    <a:cubicBezTo>
                      <a:pt x="653" y="144"/>
                      <a:pt x="654" y="146"/>
                      <a:pt x="655" y="146"/>
                    </a:cubicBezTo>
                    <a:cubicBezTo>
                      <a:pt x="656" y="145"/>
                      <a:pt x="657" y="143"/>
                      <a:pt x="658" y="144"/>
                    </a:cubicBezTo>
                    <a:cubicBezTo>
                      <a:pt x="659" y="145"/>
                      <a:pt x="656" y="148"/>
                      <a:pt x="656" y="149"/>
                    </a:cubicBezTo>
                    <a:cubicBezTo>
                      <a:pt x="656" y="151"/>
                      <a:pt x="657" y="149"/>
                      <a:pt x="659" y="150"/>
                    </a:cubicBezTo>
                    <a:cubicBezTo>
                      <a:pt x="659" y="150"/>
                      <a:pt x="657" y="152"/>
                      <a:pt x="657" y="153"/>
                    </a:cubicBezTo>
                    <a:cubicBezTo>
                      <a:pt x="657" y="154"/>
                      <a:pt x="664" y="149"/>
                      <a:pt x="664" y="149"/>
                    </a:cubicBezTo>
                    <a:cubicBezTo>
                      <a:pt x="665" y="148"/>
                      <a:pt x="666" y="147"/>
                      <a:pt x="668" y="146"/>
                    </a:cubicBezTo>
                    <a:cubicBezTo>
                      <a:pt x="669" y="145"/>
                      <a:pt x="672" y="147"/>
                      <a:pt x="672" y="145"/>
                    </a:cubicBezTo>
                    <a:cubicBezTo>
                      <a:pt x="671" y="143"/>
                      <a:pt x="672" y="139"/>
                      <a:pt x="675" y="139"/>
                    </a:cubicBezTo>
                    <a:cubicBezTo>
                      <a:pt x="676" y="138"/>
                      <a:pt x="678" y="137"/>
                      <a:pt x="679" y="138"/>
                    </a:cubicBezTo>
                    <a:cubicBezTo>
                      <a:pt x="680" y="138"/>
                      <a:pt x="682" y="140"/>
                      <a:pt x="683" y="139"/>
                    </a:cubicBezTo>
                    <a:cubicBezTo>
                      <a:pt x="681" y="140"/>
                      <a:pt x="678" y="139"/>
                      <a:pt x="677" y="142"/>
                    </a:cubicBezTo>
                    <a:cubicBezTo>
                      <a:pt x="677" y="143"/>
                      <a:pt x="677" y="144"/>
                      <a:pt x="677" y="145"/>
                    </a:cubicBezTo>
                    <a:cubicBezTo>
                      <a:pt x="677" y="146"/>
                      <a:pt x="675" y="146"/>
                      <a:pt x="676" y="147"/>
                    </a:cubicBezTo>
                    <a:cubicBezTo>
                      <a:pt x="676" y="148"/>
                      <a:pt x="677" y="148"/>
                      <a:pt x="676" y="149"/>
                    </a:cubicBezTo>
                    <a:cubicBezTo>
                      <a:pt x="675" y="149"/>
                      <a:pt x="674" y="150"/>
                      <a:pt x="675" y="151"/>
                    </a:cubicBezTo>
                    <a:cubicBezTo>
                      <a:pt x="675" y="151"/>
                      <a:pt x="669" y="153"/>
                      <a:pt x="669" y="154"/>
                    </a:cubicBezTo>
                    <a:cubicBezTo>
                      <a:pt x="667" y="155"/>
                      <a:pt x="666" y="157"/>
                      <a:pt x="664" y="158"/>
                    </a:cubicBezTo>
                    <a:cubicBezTo>
                      <a:pt x="662" y="160"/>
                      <a:pt x="660" y="161"/>
                      <a:pt x="658" y="163"/>
                    </a:cubicBezTo>
                    <a:cubicBezTo>
                      <a:pt x="654" y="166"/>
                      <a:pt x="651" y="173"/>
                      <a:pt x="646" y="173"/>
                    </a:cubicBezTo>
                    <a:cubicBezTo>
                      <a:pt x="645" y="173"/>
                      <a:pt x="641" y="174"/>
                      <a:pt x="641" y="175"/>
                    </a:cubicBezTo>
                    <a:cubicBezTo>
                      <a:pt x="641" y="178"/>
                      <a:pt x="641" y="179"/>
                      <a:pt x="638" y="181"/>
                    </a:cubicBezTo>
                    <a:cubicBezTo>
                      <a:pt x="634" y="184"/>
                      <a:pt x="634" y="190"/>
                      <a:pt x="635" y="195"/>
                    </a:cubicBezTo>
                    <a:cubicBezTo>
                      <a:pt x="636" y="200"/>
                      <a:pt x="635" y="206"/>
                      <a:pt x="638" y="210"/>
                    </a:cubicBezTo>
                    <a:cubicBezTo>
                      <a:pt x="639" y="212"/>
                      <a:pt x="639" y="215"/>
                      <a:pt x="639" y="217"/>
                    </a:cubicBezTo>
                    <a:cubicBezTo>
                      <a:pt x="639" y="217"/>
                      <a:pt x="639" y="219"/>
                      <a:pt x="640" y="219"/>
                    </a:cubicBezTo>
                    <a:cubicBezTo>
                      <a:pt x="641" y="219"/>
                      <a:pt x="639" y="222"/>
                      <a:pt x="640" y="222"/>
                    </a:cubicBezTo>
                    <a:cubicBezTo>
                      <a:pt x="640" y="222"/>
                      <a:pt x="645" y="218"/>
                      <a:pt x="645" y="217"/>
                    </a:cubicBezTo>
                    <a:cubicBezTo>
                      <a:pt x="647" y="215"/>
                      <a:pt x="648" y="213"/>
                      <a:pt x="649" y="210"/>
                    </a:cubicBezTo>
                    <a:cubicBezTo>
                      <a:pt x="650" y="208"/>
                      <a:pt x="654" y="206"/>
                      <a:pt x="655" y="206"/>
                    </a:cubicBezTo>
                    <a:cubicBezTo>
                      <a:pt x="658" y="208"/>
                      <a:pt x="655" y="202"/>
                      <a:pt x="656" y="201"/>
                    </a:cubicBezTo>
                    <a:cubicBezTo>
                      <a:pt x="658" y="198"/>
                      <a:pt x="659" y="197"/>
                      <a:pt x="662" y="197"/>
                    </a:cubicBezTo>
                    <a:cubicBezTo>
                      <a:pt x="665" y="197"/>
                      <a:pt x="669" y="197"/>
                      <a:pt x="667" y="194"/>
                    </a:cubicBezTo>
                    <a:cubicBezTo>
                      <a:pt x="664" y="191"/>
                      <a:pt x="666" y="188"/>
                      <a:pt x="669" y="186"/>
                    </a:cubicBezTo>
                    <a:cubicBezTo>
                      <a:pt x="670" y="185"/>
                      <a:pt x="670" y="187"/>
                      <a:pt x="671" y="187"/>
                    </a:cubicBezTo>
                    <a:cubicBezTo>
                      <a:pt x="673" y="187"/>
                      <a:pt x="673" y="184"/>
                      <a:pt x="673" y="183"/>
                    </a:cubicBezTo>
                    <a:cubicBezTo>
                      <a:pt x="671" y="181"/>
                      <a:pt x="669" y="180"/>
                      <a:pt x="671" y="177"/>
                    </a:cubicBezTo>
                    <a:cubicBezTo>
                      <a:pt x="671" y="177"/>
                      <a:pt x="674" y="176"/>
                      <a:pt x="673" y="175"/>
                    </a:cubicBezTo>
                    <a:cubicBezTo>
                      <a:pt x="672" y="175"/>
                      <a:pt x="671" y="173"/>
                      <a:pt x="670" y="173"/>
                    </a:cubicBezTo>
                    <a:cubicBezTo>
                      <a:pt x="669" y="173"/>
                      <a:pt x="670" y="174"/>
                      <a:pt x="669" y="174"/>
                    </a:cubicBezTo>
                    <a:cubicBezTo>
                      <a:pt x="667" y="174"/>
                      <a:pt x="666" y="173"/>
                      <a:pt x="667" y="171"/>
                    </a:cubicBezTo>
                    <a:cubicBezTo>
                      <a:pt x="668" y="169"/>
                      <a:pt x="670" y="168"/>
                      <a:pt x="672" y="165"/>
                    </a:cubicBezTo>
                    <a:cubicBezTo>
                      <a:pt x="673" y="163"/>
                      <a:pt x="673" y="160"/>
                      <a:pt x="676" y="158"/>
                    </a:cubicBezTo>
                    <a:cubicBezTo>
                      <a:pt x="677" y="157"/>
                      <a:pt x="677" y="159"/>
                      <a:pt x="677" y="159"/>
                    </a:cubicBezTo>
                    <a:cubicBezTo>
                      <a:pt x="679" y="159"/>
                      <a:pt x="679" y="157"/>
                      <a:pt x="680" y="158"/>
                    </a:cubicBezTo>
                    <a:cubicBezTo>
                      <a:pt x="681" y="158"/>
                      <a:pt x="681" y="159"/>
                      <a:pt x="682" y="158"/>
                    </a:cubicBezTo>
                    <a:cubicBezTo>
                      <a:pt x="684" y="157"/>
                      <a:pt x="685" y="156"/>
                      <a:pt x="687" y="155"/>
                    </a:cubicBezTo>
                    <a:cubicBezTo>
                      <a:pt x="690" y="154"/>
                      <a:pt x="686" y="158"/>
                      <a:pt x="688" y="159"/>
                    </a:cubicBezTo>
                    <a:cubicBezTo>
                      <a:pt x="688" y="160"/>
                      <a:pt x="692" y="156"/>
                      <a:pt x="693" y="156"/>
                    </a:cubicBezTo>
                    <a:cubicBezTo>
                      <a:pt x="695" y="155"/>
                      <a:pt x="697" y="154"/>
                      <a:pt x="700" y="154"/>
                    </a:cubicBezTo>
                    <a:cubicBezTo>
                      <a:pt x="702" y="154"/>
                      <a:pt x="704" y="154"/>
                      <a:pt x="705" y="156"/>
                    </a:cubicBezTo>
                    <a:cubicBezTo>
                      <a:pt x="706" y="156"/>
                      <a:pt x="707" y="157"/>
                      <a:pt x="708" y="158"/>
                    </a:cubicBezTo>
                    <a:cubicBezTo>
                      <a:pt x="709" y="159"/>
                      <a:pt x="709" y="156"/>
                      <a:pt x="710" y="156"/>
                    </a:cubicBezTo>
                    <a:cubicBezTo>
                      <a:pt x="718" y="149"/>
                      <a:pt x="727" y="146"/>
                      <a:pt x="736" y="142"/>
                    </a:cubicBezTo>
                    <a:cubicBezTo>
                      <a:pt x="738" y="141"/>
                      <a:pt x="741" y="140"/>
                      <a:pt x="742" y="138"/>
                    </a:cubicBezTo>
                    <a:cubicBezTo>
                      <a:pt x="743" y="136"/>
                      <a:pt x="743" y="139"/>
                      <a:pt x="745" y="139"/>
                    </a:cubicBezTo>
                    <a:cubicBezTo>
                      <a:pt x="746" y="139"/>
                      <a:pt x="748" y="139"/>
                      <a:pt x="749" y="139"/>
                    </a:cubicBezTo>
                    <a:cubicBezTo>
                      <a:pt x="750" y="140"/>
                      <a:pt x="751" y="141"/>
                      <a:pt x="752" y="141"/>
                    </a:cubicBezTo>
                    <a:cubicBezTo>
                      <a:pt x="755" y="141"/>
                      <a:pt x="755" y="137"/>
                      <a:pt x="754" y="135"/>
                    </a:cubicBezTo>
                    <a:cubicBezTo>
                      <a:pt x="754" y="134"/>
                      <a:pt x="750" y="132"/>
                      <a:pt x="751" y="131"/>
                    </a:cubicBezTo>
                    <a:cubicBezTo>
                      <a:pt x="751" y="130"/>
                      <a:pt x="749" y="125"/>
                      <a:pt x="748" y="126"/>
                    </a:cubicBezTo>
                    <a:cubicBezTo>
                      <a:pt x="748" y="127"/>
                      <a:pt x="746" y="125"/>
                      <a:pt x="745" y="125"/>
                    </a:cubicBezTo>
                    <a:cubicBezTo>
                      <a:pt x="744" y="124"/>
                      <a:pt x="745" y="123"/>
                      <a:pt x="744" y="122"/>
                    </a:cubicBezTo>
                    <a:cubicBezTo>
                      <a:pt x="744" y="121"/>
                      <a:pt x="741" y="122"/>
                      <a:pt x="741" y="122"/>
                    </a:cubicBezTo>
                    <a:cubicBezTo>
                      <a:pt x="740" y="123"/>
                      <a:pt x="737" y="122"/>
                      <a:pt x="738" y="121"/>
                    </a:cubicBezTo>
                    <a:cubicBezTo>
                      <a:pt x="738" y="120"/>
                      <a:pt x="741" y="121"/>
                      <a:pt x="742" y="121"/>
                    </a:cubicBezTo>
                    <a:cubicBezTo>
                      <a:pt x="742" y="120"/>
                      <a:pt x="739" y="120"/>
                      <a:pt x="739" y="120"/>
                    </a:cubicBezTo>
                    <a:cubicBezTo>
                      <a:pt x="739" y="117"/>
                      <a:pt x="747" y="122"/>
                      <a:pt x="748" y="122"/>
                    </a:cubicBezTo>
                    <a:cubicBezTo>
                      <a:pt x="750" y="123"/>
                      <a:pt x="756" y="121"/>
                      <a:pt x="758" y="119"/>
                    </a:cubicBezTo>
                    <a:cubicBezTo>
                      <a:pt x="759" y="118"/>
                      <a:pt x="757" y="118"/>
                      <a:pt x="757" y="117"/>
                    </a:cubicBezTo>
                    <a:cubicBezTo>
                      <a:pt x="757" y="117"/>
                      <a:pt x="761" y="117"/>
                      <a:pt x="761" y="115"/>
                    </a:cubicBezTo>
                    <a:cubicBezTo>
                      <a:pt x="760" y="114"/>
                      <a:pt x="758" y="113"/>
                      <a:pt x="759" y="112"/>
                    </a:cubicBezTo>
                    <a:cubicBezTo>
                      <a:pt x="759" y="111"/>
                      <a:pt x="761" y="109"/>
                      <a:pt x="761" y="109"/>
                    </a:cubicBezTo>
                    <a:cubicBezTo>
                      <a:pt x="762" y="109"/>
                      <a:pt x="766" y="110"/>
                      <a:pt x="766" y="109"/>
                    </a:cubicBezTo>
                    <a:cubicBezTo>
                      <a:pt x="765" y="110"/>
                      <a:pt x="762" y="111"/>
                      <a:pt x="763" y="112"/>
                    </a:cubicBezTo>
                    <a:cubicBezTo>
                      <a:pt x="764" y="113"/>
                      <a:pt x="765" y="114"/>
                      <a:pt x="765" y="114"/>
                    </a:cubicBezTo>
                    <a:cubicBezTo>
                      <a:pt x="765" y="115"/>
                      <a:pt x="764" y="116"/>
                      <a:pt x="765" y="116"/>
                    </a:cubicBezTo>
                    <a:cubicBezTo>
                      <a:pt x="767" y="116"/>
                      <a:pt x="769" y="115"/>
                      <a:pt x="771" y="115"/>
                    </a:cubicBezTo>
                    <a:cubicBezTo>
                      <a:pt x="773" y="115"/>
                      <a:pt x="775" y="115"/>
                      <a:pt x="777" y="116"/>
                    </a:cubicBezTo>
                    <a:cubicBezTo>
                      <a:pt x="778" y="117"/>
                      <a:pt x="778" y="117"/>
                      <a:pt x="778" y="119"/>
                    </a:cubicBezTo>
                    <a:cubicBezTo>
                      <a:pt x="778" y="120"/>
                      <a:pt x="782" y="121"/>
                      <a:pt x="783" y="121"/>
                    </a:cubicBezTo>
                    <a:cubicBezTo>
                      <a:pt x="784" y="122"/>
                      <a:pt x="790" y="126"/>
                      <a:pt x="791" y="124"/>
                    </a:cubicBezTo>
                    <a:cubicBezTo>
                      <a:pt x="790" y="127"/>
                      <a:pt x="796" y="124"/>
                      <a:pt x="796" y="124"/>
                    </a:cubicBezTo>
                    <a:cubicBezTo>
                      <a:pt x="796" y="123"/>
                      <a:pt x="792" y="123"/>
                      <a:pt x="793" y="122"/>
                    </a:cubicBezTo>
                    <a:cubicBezTo>
                      <a:pt x="793" y="120"/>
                      <a:pt x="796" y="122"/>
                      <a:pt x="796" y="122"/>
                    </a:cubicBezTo>
                    <a:cubicBezTo>
                      <a:pt x="796" y="120"/>
                      <a:pt x="795" y="122"/>
                      <a:pt x="796" y="119"/>
                    </a:cubicBezTo>
                    <a:cubicBezTo>
                      <a:pt x="796" y="118"/>
                      <a:pt x="796" y="117"/>
                      <a:pt x="796" y="116"/>
                    </a:cubicBezTo>
                    <a:cubicBezTo>
                      <a:pt x="795" y="115"/>
                      <a:pt x="794" y="115"/>
                      <a:pt x="794" y="114"/>
                    </a:cubicBezTo>
                    <a:cubicBezTo>
                      <a:pt x="794" y="114"/>
                      <a:pt x="801" y="116"/>
                      <a:pt x="802" y="115"/>
                    </a:cubicBezTo>
                    <a:cubicBezTo>
                      <a:pt x="802" y="115"/>
                      <a:pt x="801" y="114"/>
                      <a:pt x="800" y="114"/>
                    </a:cubicBezTo>
                    <a:cubicBezTo>
                      <a:pt x="801" y="114"/>
                      <a:pt x="804" y="115"/>
                      <a:pt x="805" y="114"/>
                    </a:cubicBezTo>
                    <a:cubicBezTo>
                      <a:pt x="805" y="113"/>
                      <a:pt x="805" y="112"/>
                      <a:pt x="806" y="111"/>
                    </a:cubicBezTo>
                    <a:cubicBezTo>
                      <a:pt x="806" y="111"/>
                      <a:pt x="809" y="111"/>
                      <a:pt x="809" y="111"/>
                    </a:cubicBezTo>
                    <a:cubicBezTo>
                      <a:pt x="809" y="111"/>
                      <a:pt x="808" y="111"/>
                      <a:pt x="808" y="111"/>
                    </a:cubicBezTo>
                    <a:cubicBezTo>
                      <a:pt x="807" y="110"/>
                      <a:pt x="810" y="111"/>
                      <a:pt x="808" y="111"/>
                    </a:cubicBezTo>
                    <a:close/>
                    <a:moveTo>
                      <a:pt x="405" y="192"/>
                    </a:moveTo>
                    <a:cubicBezTo>
                      <a:pt x="404" y="195"/>
                      <a:pt x="404" y="198"/>
                      <a:pt x="403" y="201"/>
                    </a:cubicBezTo>
                    <a:cubicBezTo>
                      <a:pt x="402" y="203"/>
                      <a:pt x="399" y="202"/>
                      <a:pt x="399" y="204"/>
                    </a:cubicBezTo>
                    <a:cubicBezTo>
                      <a:pt x="399" y="204"/>
                      <a:pt x="401" y="204"/>
                      <a:pt x="402" y="204"/>
                    </a:cubicBezTo>
                    <a:cubicBezTo>
                      <a:pt x="402" y="204"/>
                      <a:pt x="393" y="210"/>
                      <a:pt x="392" y="210"/>
                    </a:cubicBezTo>
                    <a:cubicBezTo>
                      <a:pt x="391" y="211"/>
                      <a:pt x="390" y="212"/>
                      <a:pt x="388" y="212"/>
                    </a:cubicBezTo>
                    <a:cubicBezTo>
                      <a:pt x="387" y="213"/>
                      <a:pt x="386" y="215"/>
                      <a:pt x="385" y="216"/>
                    </a:cubicBezTo>
                    <a:cubicBezTo>
                      <a:pt x="384" y="217"/>
                      <a:pt x="377" y="219"/>
                      <a:pt x="376" y="217"/>
                    </a:cubicBezTo>
                    <a:cubicBezTo>
                      <a:pt x="376" y="216"/>
                      <a:pt x="383" y="214"/>
                      <a:pt x="384" y="213"/>
                    </a:cubicBezTo>
                    <a:cubicBezTo>
                      <a:pt x="387" y="211"/>
                      <a:pt x="390" y="208"/>
                      <a:pt x="393" y="206"/>
                    </a:cubicBezTo>
                    <a:cubicBezTo>
                      <a:pt x="395" y="205"/>
                      <a:pt x="395" y="202"/>
                      <a:pt x="397" y="201"/>
                    </a:cubicBezTo>
                    <a:cubicBezTo>
                      <a:pt x="399" y="198"/>
                      <a:pt x="401" y="195"/>
                      <a:pt x="402" y="192"/>
                    </a:cubicBezTo>
                    <a:cubicBezTo>
                      <a:pt x="402" y="190"/>
                      <a:pt x="402" y="190"/>
                      <a:pt x="404" y="189"/>
                    </a:cubicBezTo>
                    <a:cubicBezTo>
                      <a:pt x="406" y="188"/>
                      <a:pt x="405" y="191"/>
                      <a:pt x="405" y="192"/>
                    </a:cubicBezTo>
                    <a:cubicBezTo>
                      <a:pt x="404" y="193"/>
                      <a:pt x="405" y="190"/>
                      <a:pt x="405" y="19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1" name="Freeform 721"/>
              <p:cNvSpPr>
                <a:spLocks/>
              </p:cNvSpPr>
              <p:nvPr/>
            </p:nvSpPr>
            <p:spPr bwMode="auto">
              <a:xfrm>
                <a:off x="10473388" y="3105649"/>
                <a:ext cx="58587" cy="125197"/>
              </a:xfrm>
              <a:custGeom>
                <a:avLst/>
                <a:gdLst>
                  <a:gd name="T0" fmla="*/ 13 w 15"/>
                  <a:gd name="T1" fmla="*/ 26 h 32"/>
                  <a:gd name="T2" fmla="*/ 10 w 15"/>
                  <a:gd name="T3" fmla="*/ 13 h 32"/>
                  <a:gd name="T4" fmla="*/ 9 w 15"/>
                  <a:gd name="T5" fmla="*/ 4 h 32"/>
                  <a:gd name="T6" fmla="*/ 9 w 15"/>
                  <a:gd name="T7" fmla="*/ 1 h 32"/>
                  <a:gd name="T8" fmla="*/ 6 w 15"/>
                  <a:gd name="T9" fmla="*/ 0 h 32"/>
                  <a:gd name="T10" fmla="*/ 7 w 15"/>
                  <a:gd name="T11" fmla="*/ 3 h 32"/>
                  <a:gd name="T12" fmla="*/ 6 w 15"/>
                  <a:gd name="T13" fmla="*/ 5 h 32"/>
                  <a:gd name="T14" fmla="*/ 4 w 15"/>
                  <a:gd name="T15" fmla="*/ 7 h 32"/>
                  <a:gd name="T16" fmla="*/ 4 w 15"/>
                  <a:gd name="T17" fmla="*/ 9 h 32"/>
                  <a:gd name="T18" fmla="*/ 2 w 15"/>
                  <a:gd name="T19" fmla="*/ 14 h 32"/>
                  <a:gd name="T20" fmla="*/ 5 w 15"/>
                  <a:gd name="T21" fmla="*/ 20 h 32"/>
                  <a:gd name="T22" fmla="*/ 6 w 15"/>
                  <a:gd name="T23" fmla="*/ 32 h 32"/>
                  <a:gd name="T24" fmla="*/ 15 w 15"/>
                  <a:gd name="T25" fmla="*/ 32 h 32"/>
                  <a:gd name="T26" fmla="*/ 13 w 15"/>
                  <a:gd name="T27" fmla="*/ 26 h 32"/>
                  <a:gd name="T28" fmla="*/ 13 w 15"/>
                  <a:gd name="T29"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32">
                    <a:moveTo>
                      <a:pt x="13" y="26"/>
                    </a:moveTo>
                    <a:cubicBezTo>
                      <a:pt x="13" y="22"/>
                      <a:pt x="9" y="17"/>
                      <a:pt x="10" y="13"/>
                    </a:cubicBezTo>
                    <a:cubicBezTo>
                      <a:pt x="11" y="10"/>
                      <a:pt x="10" y="7"/>
                      <a:pt x="9" y="4"/>
                    </a:cubicBezTo>
                    <a:cubicBezTo>
                      <a:pt x="9" y="3"/>
                      <a:pt x="9" y="2"/>
                      <a:pt x="9" y="1"/>
                    </a:cubicBezTo>
                    <a:cubicBezTo>
                      <a:pt x="9" y="0"/>
                      <a:pt x="6" y="0"/>
                      <a:pt x="6" y="0"/>
                    </a:cubicBezTo>
                    <a:cubicBezTo>
                      <a:pt x="6" y="1"/>
                      <a:pt x="7" y="2"/>
                      <a:pt x="7" y="3"/>
                    </a:cubicBezTo>
                    <a:cubicBezTo>
                      <a:pt x="8" y="4"/>
                      <a:pt x="7" y="5"/>
                      <a:pt x="6" y="5"/>
                    </a:cubicBezTo>
                    <a:cubicBezTo>
                      <a:pt x="5" y="6"/>
                      <a:pt x="4" y="5"/>
                      <a:pt x="4" y="7"/>
                    </a:cubicBezTo>
                    <a:cubicBezTo>
                      <a:pt x="4" y="8"/>
                      <a:pt x="4" y="8"/>
                      <a:pt x="4" y="9"/>
                    </a:cubicBezTo>
                    <a:cubicBezTo>
                      <a:pt x="3" y="11"/>
                      <a:pt x="3" y="13"/>
                      <a:pt x="2" y="14"/>
                    </a:cubicBezTo>
                    <a:cubicBezTo>
                      <a:pt x="0" y="15"/>
                      <a:pt x="4" y="18"/>
                      <a:pt x="5" y="20"/>
                    </a:cubicBezTo>
                    <a:cubicBezTo>
                      <a:pt x="6" y="22"/>
                      <a:pt x="4" y="32"/>
                      <a:pt x="6" y="32"/>
                    </a:cubicBezTo>
                    <a:cubicBezTo>
                      <a:pt x="9" y="32"/>
                      <a:pt x="12" y="32"/>
                      <a:pt x="15" y="32"/>
                    </a:cubicBezTo>
                    <a:cubicBezTo>
                      <a:pt x="15" y="30"/>
                      <a:pt x="14" y="28"/>
                      <a:pt x="13" y="26"/>
                    </a:cubicBezTo>
                    <a:cubicBezTo>
                      <a:pt x="13" y="24"/>
                      <a:pt x="13" y="27"/>
                      <a:pt x="13" y="2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2" name="Freeform 722"/>
              <p:cNvSpPr>
                <a:spLocks/>
              </p:cNvSpPr>
              <p:nvPr/>
            </p:nvSpPr>
            <p:spPr bwMode="auto">
              <a:xfrm>
                <a:off x="10485372" y="3226850"/>
                <a:ext cx="58587" cy="90567"/>
              </a:xfrm>
              <a:custGeom>
                <a:avLst/>
                <a:gdLst>
                  <a:gd name="T0" fmla="*/ 12 w 15"/>
                  <a:gd name="T1" fmla="*/ 1 h 23"/>
                  <a:gd name="T2" fmla="*/ 7 w 15"/>
                  <a:gd name="T3" fmla="*/ 1 h 23"/>
                  <a:gd name="T4" fmla="*/ 2 w 15"/>
                  <a:gd name="T5" fmla="*/ 2 h 23"/>
                  <a:gd name="T6" fmla="*/ 1 w 15"/>
                  <a:gd name="T7" fmla="*/ 7 h 23"/>
                  <a:gd name="T8" fmla="*/ 2 w 15"/>
                  <a:gd name="T9" fmla="*/ 11 h 23"/>
                  <a:gd name="T10" fmla="*/ 1 w 15"/>
                  <a:gd name="T11" fmla="*/ 23 h 23"/>
                  <a:gd name="T12" fmla="*/ 4 w 15"/>
                  <a:gd name="T13" fmla="*/ 20 h 23"/>
                  <a:gd name="T14" fmla="*/ 7 w 15"/>
                  <a:gd name="T15" fmla="*/ 20 h 23"/>
                  <a:gd name="T16" fmla="*/ 9 w 15"/>
                  <a:gd name="T17" fmla="*/ 23 h 23"/>
                  <a:gd name="T18" fmla="*/ 9 w 15"/>
                  <a:gd name="T19" fmla="*/ 20 h 23"/>
                  <a:gd name="T20" fmla="*/ 6 w 15"/>
                  <a:gd name="T21" fmla="*/ 16 h 23"/>
                  <a:gd name="T22" fmla="*/ 4 w 15"/>
                  <a:gd name="T23" fmla="*/ 7 h 23"/>
                  <a:gd name="T24" fmla="*/ 9 w 15"/>
                  <a:gd name="T25" fmla="*/ 3 h 23"/>
                  <a:gd name="T26" fmla="*/ 15 w 15"/>
                  <a:gd name="T27" fmla="*/ 6 h 23"/>
                  <a:gd name="T28" fmla="*/ 12 w 15"/>
                  <a:gd name="T29"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3">
                    <a:moveTo>
                      <a:pt x="12" y="1"/>
                    </a:moveTo>
                    <a:cubicBezTo>
                      <a:pt x="11" y="1"/>
                      <a:pt x="9" y="1"/>
                      <a:pt x="7" y="1"/>
                    </a:cubicBezTo>
                    <a:cubicBezTo>
                      <a:pt x="5" y="1"/>
                      <a:pt x="3" y="0"/>
                      <a:pt x="2" y="2"/>
                    </a:cubicBezTo>
                    <a:cubicBezTo>
                      <a:pt x="2" y="4"/>
                      <a:pt x="1" y="5"/>
                      <a:pt x="1" y="7"/>
                    </a:cubicBezTo>
                    <a:cubicBezTo>
                      <a:pt x="1" y="8"/>
                      <a:pt x="2" y="9"/>
                      <a:pt x="2" y="11"/>
                    </a:cubicBezTo>
                    <a:cubicBezTo>
                      <a:pt x="2" y="12"/>
                      <a:pt x="0" y="23"/>
                      <a:pt x="1" y="23"/>
                    </a:cubicBezTo>
                    <a:cubicBezTo>
                      <a:pt x="3" y="22"/>
                      <a:pt x="1" y="19"/>
                      <a:pt x="4" y="20"/>
                    </a:cubicBezTo>
                    <a:cubicBezTo>
                      <a:pt x="5" y="20"/>
                      <a:pt x="7" y="19"/>
                      <a:pt x="7" y="20"/>
                    </a:cubicBezTo>
                    <a:cubicBezTo>
                      <a:pt x="8" y="20"/>
                      <a:pt x="8" y="23"/>
                      <a:pt x="9" y="23"/>
                    </a:cubicBezTo>
                    <a:cubicBezTo>
                      <a:pt x="9" y="23"/>
                      <a:pt x="9" y="20"/>
                      <a:pt x="9" y="20"/>
                    </a:cubicBezTo>
                    <a:cubicBezTo>
                      <a:pt x="9" y="18"/>
                      <a:pt x="7" y="17"/>
                      <a:pt x="6" y="16"/>
                    </a:cubicBezTo>
                    <a:cubicBezTo>
                      <a:pt x="5" y="14"/>
                      <a:pt x="2" y="9"/>
                      <a:pt x="4" y="7"/>
                    </a:cubicBezTo>
                    <a:cubicBezTo>
                      <a:pt x="7" y="5"/>
                      <a:pt x="6" y="4"/>
                      <a:pt x="9" y="3"/>
                    </a:cubicBezTo>
                    <a:cubicBezTo>
                      <a:pt x="11" y="2"/>
                      <a:pt x="14" y="4"/>
                      <a:pt x="15" y="6"/>
                    </a:cubicBezTo>
                    <a:cubicBezTo>
                      <a:pt x="14" y="4"/>
                      <a:pt x="13" y="2"/>
                      <a:pt x="1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3" name="Freeform 723"/>
              <p:cNvSpPr>
                <a:spLocks/>
              </p:cNvSpPr>
              <p:nvPr/>
            </p:nvSpPr>
            <p:spPr bwMode="auto">
              <a:xfrm>
                <a:off x="10176456" y="3493228"/>
                <a:ext cx="82556" cy="98560"/>
              </a:xfrm>
              <a:custGeom>
                <a:avLst/>
                <a:gdLst>
                  <a:gd name="T0" fmla="*/ 5 w 21"/>
                  <a:gd name="T1" fmla="*/ 1 h 25"/>
                  <a:gd name="T2" fmla="*/ 4 w 21"/>
                  <a:gd name="T3" fmla="*/ 7 h 25"/>
                  <a:gd name="T4" fmla="*/ 1 w 21"/>
                  <a:gd name="T5" fmla="*/ 9 h 25"/>
                  <a:gd name="T6" fmla="*/ 3 w 21"/>
                  <a:gd name="T7" fmla="*/ 11 h 25"/>
                  <a:gd name="T8" fmla="*/ 2 w 21"/>
                  <a:gd name="T9" fmla="*/ 14 h 25"/>
                  <a:gd name="T10" fmla="*/ 3 w 21"/>
                  <a:gd name="T11" fmla="*/ 16 h 25"/>
                  <a:gd name="T12" fmla="*/ 1 w 21"/>
                  <a:gd name="T13" fmla="*/ 20 h 25"/>
                  <a:gd name="T14" fmla="*/ 3 w 21"/>
                  <a:gd name="T15" fmla="*/ 21 h 25"/>
                  <a:gd name="T16" fmla="*/ 0 w 21"/>
                  <a:gd name="T17" fmla="*/ 24 h 25"/>
                  <a:gd name="T18" fmla="*/ 2 w 21"/>
                  <a:gd name="T19" fmla="*/ 23 h 25"/>
                  <a:gd name="T20" fmla="*/ 3 w 21"/>
                  <a:gd name="T21" fmla="*/ 24 h 25"/>
                  <a:gd name="T22" fmla="*/ 6 w 21"/>
                  <a:gd name="T23" fmla="*/ 22 h 25"/>
                  <a:gd name="T24" fmla="*/ 8 w 21"/>
                  <a:gd name="T25" fmla="*/ 22 h 25"/>
                  <a:gd name="T26" fmla="*/ 9 w 21"/>
                  <a:gd name="T27" fmla="*/ 22 h 25"/>
                  <a:gd name="T28" fmla="*/ 12 w 21"/>
                  <a:gd name="T29" fmla="*/ 21 h 25"/>
                  <a:gd name="T30" fmla="*/ 14 w 21"/>
                  <a:gd name="T31" fmla="*/ 20 h 25"/>
                  <a:gd name="T32" fmla="*/ 17 w 21"/>
                  <a:gd name="T33" fmla="*/ 18 h 25"/>
                  <a:gd name="T34" fmla="*/ 20 w 21"/>
                  <a:gd name="T35" fmla="*/ 20 h 25"/>
                  <a:gd name="T36" fmla="*/ 19 w 21"/>
                  <a:gd name="T37" fmla="*/ 16 h 25"/>
                  <a:gd name="T38" fmla="*/ 17 w 21"/>
                  <a:gd name="T39" fmla="*/ 12 h 25"/>
                  <a:gd name="T40" fmla="*/ 12 w 21"/>
                  <a:gd name="T41" fmla="*/ 0 h 25"/>
                  <a:gd name="T42" fmla="*/ 5 w 21"/>
                  <a:gd name="T43" fmla="*/ 1 h 25"/>
                  <a:gd name="T44" fmla="*/ 5 w 21"/>
                  <a:gd name="T45"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5">
                    <a:moveTo>
                      <a:pt x="5" y="1"/>
                    </a:moveTo>
                    <a:cubicBezTo>
                      <a:pt x="3" y="2"/>
                      <a:pt x="2" y="6"/>
                      <a:pt x="4" y="7"/>
                    </a:cubicBezTo>
                    <a:cubicBezTo>
                      <a:pt x="7" y="10"/>
                      <a:pt x="2" y="9"/>
                      <a:pt x="1" y="9"/>
                    </a:cubicBezTo>
                    <a:cubicBezTo>
                      <a:pt x="1" y="9"/>
                      <a:pt x="3" y="11"/>
                      <a:pt x="3" y="11"/>
                    </a:cubicBezTo>
                    <a:cubicBezTo>
                      <a:pt x="3" y="13"/>
                      <a:pt x="3" y="13"/>
                      <a:pt x="2" y="14"/>
                    </a:cubicBezTo>
                    <a:cubicBezTo>
                      <a:pt x="2" y="14"/>
                      <a:pt x="3" y="15"/>
                      <a:pt x="3" y="16"/>
                    </a:cubicBezTo>
                    <a:cubicBezTo>
                      <a:pt x="2" y="17"/>
                      <a:pt x="1" y="20"/>
                      <a:pt x="1" y="20"/>
                    </a:cubicBezTo>
                    <a:cubicBezTo>
                      <a:pt x="1" y="20"/>
                      <a:pt x="3" y="20"/>
                      <a:pt x="3" y="21"/>
                    </a:cubicBezTo>
                    <a:cubicBezTo>
                      <a:pt x="3" y="21"/>
                      <a:pt x="0" y="23"/>
                      <a:pt x="0" y="24"/>
                    </a:cubicBezTo>
                    <a:cubicBezTo>
                      <a:pt x="0" y="24"/>
                      <a:pt x="1" y="23"/>
                      <a:pt x="2" y="23"/>
                    </a:cubicBezTo>
                    <a:cubicBezTo>
                      <a:pt x="2" y="23"/>
                      <a:pt x="2" y="25"/>
                      <a:pt x="3" y="24"/>
                    </a:cubicBezTo>
                    <a:cubicBezTo>
                      <a:pt x="3" y="23"/>
                      <a:pt x="5" y="22"/>
                      <a:pt x="6" y="22"/>
                    </a:cubicBezTo>
                    <a:cubicBezTo>
                      <a:pt x="7" y="21"/>
                      <a:pt x="6" y="25"/>
                      <a:pt x="8" y="22"/>
                    </a:cubicBezTo>
                    <a:cubicBezTo>
                      <a:pt x="9" y="20"/>
                      <a:pt x="8" y="21"/>
                      <a:pt x="9" y="22"/>
                    </a:cubicBezTo>
                    <a:cubicBezTo>
                      <a:pt x="9" y="22"/>
                      <a:pt x="12" y="21"/>
                      <a:pt x="12" y="21"/>
                    </a:cubicBezTo>
                    <a:cubicBezTo>
                      <a:pt x="14" y="21"/>
                      <a:pt x="13" y="20"/>
                      <a:pt x="14" y="20"/>
                    </a:cubicBezTo>
                    <a:cubicBezTo>
                      <a:pt x="16" y="20"/>
                      <a:pt x="16" y="19"/>
                      <a:pt x="17" y="18"/>
                    </a:cubicBezTo>
                    <a:cubicBezTo>
                      <a:pt x="18" y="16"/>
                      <a:pt x="19" y="19"/>
                      <a:pt x="20" y="20"/>
                    </a:cubicBezTo>
                    <a:cubicBezTo>
                      <a:pt x="21" y="20"/>
                      <a:pt x="19" y="16"/>
                      <a:pt x="19" y="16"/>
                    </a:cubicBezTo>
                    <a:cubicBezTo>
                      <a:pt x="18" y="15"/>
                      <a:pt x="17" y="14"/>
                      <a:pt x="17" y="12"/>
                    </a:cubicBezTo>
                    <a:cubicBezTo>
                      <a:pt x="17" y="7"/>
                      <a:pt x="14" y="4"/>
                      <a:pt x="12" y="0"/>
                    </a:cubicBezTo>
                    <a:cubicBezTo>
                      <a:pt x="10" y="2"/>
                      <a:pt x="8" y="1"/>
                      <a:pt x="5" y="1"/>
                    </a:cubicBezTo>
                    <a:cubicBezTo>
                      <a:pt x="5" y="2"/>
                      <a:pt x="6" y="1"/>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4" name="Freeform 724"/>
              <p:cNvSpPr>
                <a:spLocks/>
              </p:cNvSpPr>
              <p:nvPr/>
            </p:nvSpPr>
            <p:spPr bwMode="auto">
              <a:xfrm>
                <a:off x="10141837" y="3388008"/>
                <a:ext cx="125165" cy="121202"/>
              </a:xfrm>
              <a:custGeom>
                <a:avLst/>
                <a:gdLst>
                  <a:gd name="T0" fmla="*/ 32 w 32"/>
                  <a:gd name="T1" fmla="*/ 3 h 31"/>
                  <a:gd name="T2" fmla="*/ 29 w 32"/>
                  <a:gd name="T3" fmla="*/ 1 h 31"/>
                  <a:gd name="T4" fmla="*/ 27 w 32"/>
                  <a:gd name="T5" fmla="*/ 4 h 31"/>
                  <a:gd name="T6" fmla="*/ 25 w 32"/>
                  <a:gd name="T7" fmla="*/ 5 h 31"/>
                  <a:gd name="T8" fmla="*/ 20 w 32"/>
                  <a:gd name="T9" fmla="*/ 6 h 31"/>
                  <a:gd name="T10" fmla="*/ 20 w 32"/>
                  <a:gd name="T11" fmla="*/ 10 h 31"/>
                  <a:gd name="T12" fmla="*/ 13 w 32"/>
                  <a:gd name="T13" fmla="*/ 9 h 31"/>
                  <a:gd name="T14" fmla="*/ 10 w 32"/>
                  <a:gd name="T15" fmla="*/ 12 h 31"/>
                  <a:gd name="T16" fmla="*/ 0 w 32"/>
                  <a:gd name="T17" fmla="*/ 19 h 31"/>
                  <a:gd name="T18" fmla="*/ 6 w 32"/>
                  <a:gd name="T19" fmla="*/ 21 h 31"/>
                  <a:gd name="T20" fmla="*/ 5 w 32"/>
                  <a:gd name="T21" fmla="*/ 24 h 31"/>
                  <a:gd name="T22" fmla="*/ 6 w 32"/>
                  <a:gd name="T23" fmla="*/ 26 h 31"/>
                  <a:gd name="T24" fmla="*/ 3 w 32"/>
                  <a:gd name="T25" fmla="*/ 29 h 31"/>
                  <a:gd name="T26" fmla="*/ 5 w 32"/>
                  <a:gd name="T27" fmla="*/ 30 h 31"/>
                  <a:gd name="T28" fmla="*/ 5 w 32"/>
                  <a:gd name="T29" fmla="*/ 31 h 31"/>
                  <a:gd name="T30" fmla="*/ 9 w 32"/>
                  <a:gd name="T31" fmla="*/ 31 h 31"/>
                  <a:gd name="T32" fmla="*/ 12 w 32"/>
                  <a:gd name="T33" fmla="*/ 31 h 31"/>
                  <a:gd name="T34" fmla="*/ 14 w 32"/>
                  <a:gd name="T35" fmla="*/ 28 h 31"/>
                  <a:gd name="T36" fmla="*/ 21 w 32"/>
                  <a:gd name="T37" fmla="*/ 27 h 31"/>
                  <a:gd name="T38" fmla="*/ 16 w 32"/>
                  <a:gd name="T39" fmla="*/ 22 h 31"/>
                  <a:gd name="T40" fmla="*/ 20 w 32"/>
                  <a:gd name="T41" fmla="*/ 19 h 31"/>
                  <a:gd name="T42" fmla="*/ 27 w 32"/>
                  <a:gd name="T43" fmla="*/ 14 h 31"/>
                  <a:gd name="T44" fmla="*/ 27 w 32"/>
                  <a:gd name="T45" fmla="*/ 8 h 31"/>
                  <a:gd name="T46" fmla="*/ 32 w 32"/>
                  <a:gd name="T47"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 h="31">
                    <a:moveTo>
                      <a:pt x="32" y="3"/>
                    </a:moveTo>
                    <a:cubicBezTo>
                      <a:pt x="31" y="2"/>
                      <a:pt x="30" y="0"/>
                      <a:pt x="29" y="1"/>
                    </a:cubicBezTo>
                    <a:cubicBezTo>
                      <a:pt x="28" y="1"/>
                      <a:pt x="28" y="3"/>
                      <a:pt x="27" y="4"/>
                    </a:cubicBezTo>
                    <a:cubicBezTo>
                      <a:pt x="27" y="4"/>
                      <a:pt x="26" y="3"/>
                      <a:pt x="25" y="5"/>
                    </a:cubicBezTo>
                    <a:cubicBezTo>
                      <a:pt x="24" y="6"/>
                      <a:pt x="22" y="6"/>
                      <a:pt x="20" y="6"/>
                    </a:cubicBezTo>
                    <a:cubicBezTo>
                      <a:pt x="18" y="7"/>
                      <a:pt x="22" y="9"/>
                      <a:pt x="20" y="10"/>
                    </a:cubicBezTo>
                    <a:cubicBezTo>
                      <a:pt x="17" y="11"/>
                      <a:pt x="16" y="9"/>
                      <a:pt x="13" y="9"/>
                    </a:cubicBezTo>
                    <a:cubicBezTo>
                      <a:pt x="12" y="8"/>
                      <a:pt x="10" y="11"/>
                      <a:pt x="10" y="12"/>
                    </a:cubicBezTo>
                    <a:cubicBezTo>
                      <a:pt x="7" y="15"/>
                      <a:pt x="1" y="15"/>
                      <a:pt x="0" y="19"/>
                    </a:cubicBezTo>
                    <a:cubicBezTo>
                      <a:pt x="0" y="19"/>
                      <a:pt x="6" y="21"/>
                      <a:pt x="6" y="21"/>
                    </a:cubicBezTo>
                    <a:cubicBezTo>
                      <a:pt x="6" y="22"/>
                      <a:pt x="5" y="24"/>
                      <a:pt x="5" y="24"/>
                    </a:cubicBezTo>
                    <a:cubicBezTo>
                      <a:pt x="5" y="26"/>
                      <a:pt x="6" y="25"/>
                      <a:pt x="6" y="26"/>
                    </a:cubicBezTo>
                    <a:cubicBezTo>
                      <a:pt x="6" y="25"/>
                      <a:pt x="2" y="28"/>
                      <a:pt x="3" y="29"/>
                    </a:cubicBezTo>
                    <a:cubicBezTo>
                      <a:pt x="3" y="29"/>
                      <a:pt x="5" y="30"/>
                      <a:pt x="5" y="30"/>
                    </a:cubicBezTo>
                    <a:cubicBezTo>
                      <a:pt x="6" y="30"/>
                      <a:pt x="5" y="30"/>
                      <a:pt x="5" y="31"/>
                    </a:cubicBezTo>
                    <a:cubicBezTo>
                      <a:pt x="5" y="30"/>
                      <a:pt x="9" y="30"/>
                      <a:pt x="9" y="31"/>
                    </a:cubicBezTo>
                    <a:cubicBezTo>
                      <a:pt x="10" y="31"/>
                      <a:pt x="11" y="31"/>
                      <a:pt x="12" y="31"/>
                    </a:cubicBezTo>
                    <a:cubicBezTo>
                      <a:pt x="12" y="31"/>
                      <a:pt x="13" y="29"/>
                      <a:pt x="14" y="28"/>
                    </a:cubicBezTo>
                    <a:cubicBezTo>
                      <a:pt x="17" y="28"/>
                      <a:pt x="19" y="29"/>
                      <a:pt x="21" y="27"/>
                    </a:cubicBezTo>
                    <a:cubicBezTo>
                      <a:pt x="21" y="25"/>
                      <a:pt x="16" y="23"/>
                      <a:pt x="16" y="22"/>
                    </a:cubicBezTo>
                    <a:cubicBezTo>
                      <a:pt x="17" y="21"/>
                      <a:pt x="18" y="20"/>
                      <a:pt x="20" y="19"/>
                    </a:cubicBezTo>
                    <a:cubicBezTo>
                      <a:pt x="22" y="17"/>
                      <a:pt x="24" y="15"/>
                      <a:pt x="27" y="14"/>
                    </a:cubicBezTo>
                    <a:cubicBezTo>
                      <a:pt x="29" y="12"/>
                      <a:pt x="26" y="9"/>
                      <a:pt x="27" y="8"/>
                    </a:cubicBezTo>
                    <a:cubicBezTo>
                      <a:pt x="29" y="6"/>
                      <a:pt x="30" y="4"/>
                      <a:pt x="32"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5" name="Freeform 725"/>
              <p:cNvSpPr>
                <a:spLocks/>
              </p:cNvSpPr>
              <p:nvPr/>
            </p:nvSpPr>
            <p:spPr bwMode="auto">
              <a:xfrm>
                <a:off x="7553330" y="3079010"/>
                <a:ext cx="93208" cy="97227"/>
              </a:xfrm>
              <a:custGeom>
                <a:avLst/>
                <a:gdLst>
                  <a:gd name="T0" fmla="*/ 21 w 24"/>
                  <a:gd name="T1" fmla="*/ 8 h 25"/>
                  <a:gd name="T2" fmla="*/ 18 w 24"/>
                  <a:gd name="T3" fmla="*/ 5 h 25"/>
                  <a:gd name="T4" fmla="*/ 15 w 24"/>
                  <a:gd name="T5" fmla="*/ 6 h 25"/>
                  <a:gd name="T6" fmla="*/ 16 w 24"/>
                  <a:gd name="T7" fmla="*/ 1 h 25"/>
                  <a:gd name="T8" fmla="*/ 10 w 24"/>
                  <a:gd name="T9" fmla="*/ 1 h 25"/>
                  <a:gd name="T10" fmla="*/ 10 w 24"/>
                  <a:gd name="T11" fmla="*/ 2 h 25"/>
                  <a:gd name="T12" fmla="*/ 9 w 24"/>
                  <a:gd name="T13" fmla="*/ 3 h 25"/>
                  <a:gd name="T14" fmla="*/ 11 w 24"/>
                  <a:gd name="T15" fmla="*/ 4 h 25"/>
                  <a:gd name="T16" fmla="*/ 9 w 24"/>
                  <a:gd name="T17" fmla="*/ 5 h 25"/>
                  <a:gd name="T18" fmla="*/ 2 w 24"/>
                  <a:gd name="T19" fmla="*/ 6 h 25"/>
                  <a:gd name="T20" fmla="*/ 3 w 24"/>
                  <a:gd name="T21" fmla="*/ 7 h 25"/>
                  <a:gd name="T22" fmla="*/ 2 w 24"/>
                  <a:gd name="T23" fmla="*/ 8 h 25"/>
                  <a:gd name="T24" fmla="*/ 2 w 24"/>
                  <a:gd name="T25" fmla="*/ 8 h 25"/>
                  <a:gd name="T26" fmla="*/ 1 w 24"/>
                  <a:gd name="T27" fmla="*/ 8 h 25"/>
                  <a:gd name="T28" fmla="*/ 3 w 24"/>
                  <a:gd name="T29" fmla="*/ 10 h 25"/>
                  <a:gd name="T30" fmla="*/ 6 w 24"/>
                  <a:gd name="T31" fmla="*/ 13 h 25"/>
                  <a:gd name="T32" fmla="*/ 5 w 24"/>
                  <a:gd name="T33" fmla="*/ 17 h 25"/>
                  <a:gd name="T34" fmla="*/ 1 w 24"/>
                  <a:gd name="T35" fmla="*/ 20 h 25"/>
                  <a:gd name="T36" fmla="*/ 3 w 24"/>
                  <a:gd name="T37" fmla="*/ 20 h 25"/>
                  <a:gd name="T38" fmla="*/ 0 w 24"/>
                  <a:gd name="T39" fmla="*/ 22 h 25"/>
                  <a:gd name="T40" fmla="*/ 3 w 24"/>
                  <a:gd name="T41" fmla="*/ 21 h 25"/>
                  <a:gd name="T42" fmla="*/ 2 w 24"/>
                  <a:gd name="T43" fmla="*/ 24 h 25"/>
                  <a:gd name="T44" fmla="*/ 4 w 24"/>
                  <a:gd name="T45" fmla="*/ 23 h 25"/>
                  <a:gd name="T46" fmla="*/ 4 w 24"/>
                  <a:gd name="T47" fmla="*/ 25 h 25"/>
                  <a:gd name="T48" fmla="*/ 8 w 24"/>
                  <a:gd name="T49" fmla="*/ 24 h 25"/>
                  <a:gd name="T50" fmla="*/ 17 w 24"/>
                  <a:gd name="T51" fmla="*/ 20 h 25"/>
                  <a:gd name="T52" fmla="*/ 22 w 24"/>
                  <a:gd name="T53" fmla="*/ 16 h 25"/>
                  <a:gd name="T54" fmla="*/ 21 w 24"/>
                  <a:gd name="T55" fmla="*/ 8 h 25"/>
                  <a:gd name="T56" fmla="*/ 21 w 24"/>
                  <a:gd name="T57"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25">
                    <a:moveTo>
                      <a:pt x="21" y="8"/>
                    </a:moveTo>
                    <a:cubicBezTo>
                      <a:pt x="20" y="8"/>
                      <a:pt x="19" y="5"/>
                      <a:pt x="18" y="5"/>
                    </a:cubicBezTo>
                    <a:cubicBezTo>
                      <a:pt x="16" y="6"/>
                      <a:pt x="17" y="7"/>
                      <a:pt x="15" y="6"/>
                    </a:cubicBezTo>
                    <a:cubicBezTo>
                      <a:pt x="11" y="5"/>
                      <a:pt x="15" y="3"/>
                      <a:pt x="16" y="1"/>
                    </a:cubicBezTo>
                    <a:cubicBezTo>
                      <a:pt x="14" y="1"/>
                      <a:pt x="11" y="0"/>
                      <a:pt x="10" y="1"/>
                    </a:cubicBezTo>
                    <a:cubicBezTo>
                      <a:pt x="10" y="1"/>
                      <a:pt x="12" y="1"/>
                      <a:pt x="10" y="2"/>
                    </a:cubicBezTo>
                    <a:cubicBezTo>
                      <a:pt x="10" y="2"/>
                      <a:pt x="8" y="3"/>
                      <a:pt x="9" y="3"/>
                    </a:cubicBezTo>
                    <a:cubicBezTo>
                      <a:pt x="9" y="4"/>
                      <a:pt x="11" y="3"/>
                      <a:pt x="11" y="4"/>
                    </a:cubicBezTo>
                    <a:cubicBezTo>
                      <a:pt x="12" y="5"/>
                      <a:pt x="9" y="5"/>
                      <a:pt x="9" y="5"/>
                    </a:cubicBezTo>
                    <a:cubicBezTo>
                      <a:pt x="7" y="6"/>
                      <a:pt x="3" y="5"/>
                      <a:pt x="2" y="6"/>
                    </a:cubicBezTo>
                    <a:cubicBezTo>
                      <a:pt x="2" y="6"/>
                      <a:pt x="3" y="6"/>
                      <a:pt x="3" y="7"/>
                    </a:cubicBezTo>
                    <a:cubicBezTo>
                      <a:pt x="3" y="7"/>
                      <a:pt x="1" y="7"/>
                      <a:pt x="2" y="8"/>
                    </a:cubicBezTo>
                    <a:cubicBezTo>
                      <a:pt x="2" y="8"/>
                      <a:pt x="2" y="8"/>
                      <a:pt x="2" y="8"/>
                    </a:cubicBezTo>
                    <a:cubicBezTo>
                      <a:pt x="3" y="8"/>
                      <a:pt x="1" y="8"/>
                      <a:pt x="1" y="8"/>
                    </a:cubicBezTo>
                    <a:cubicBezTo>
                      <a:pt x="1" y="9"/>
                      <a:pt x="5" y="9"/>
                      <a:pt x="3" y="10"/>
                    </a:cubicBezTo>
                    <a:cubicBezTo>
                      <a:pt x="0" y="12"/>
                      <a:pt x="4" y="13"/>
                      <a:pt x="6" y="13"/>
                    </a:cubicBezTo>
                    <a:cubicBezTo>
                      <a:pt x="7" y="13"/>
                      <a:pt x="5" y="16"/>
                      <a:pt x="5" y="17"/>
                    </a:cubicBezTo>
                    <a:cubicBezTo>
                      <a:pt x="4" y="17"/>
                      <a:pt x="2" y="21"/>
                      <a:pt x="1" y="20"/>
                    </a:cubicBezTo>
                    <a:cubicBezTo>
                      <a:pt x="1" y="20"/>
                      <a:pt x="3" y="20"/>
                      <a:pt x="3" y="20"/>
                    </a:cubicBezTo>
                    <a:cubicBezTo>
                      <a:pt x="2" y="21"/>
                      <a:pt x="1" y="20"/>
                      <a:pt x="0" y="22"/>
                    </a:cubicBezTo>
                    <a:cubicBezTo>
                      <a:pt x="0" y="22"/>
                      <a:pt x="3" y="21"/>
                      <a:pt x="3" y="21"/>
                    </a:cubicBezTo>
                    <a:cubicBezTo>
                      <a:pt x="3" y="21"/>
                      <a:pt x="2" y="23"/>
                      <a:pt x="2" y="24"/>
                    </a:cubicBezTo>
                    <a:cubicBezTo>
                      <a:pt x="2" y="24"/>
                      <a:pt x="4" y="23"/>
                      <a:pt x="4" y="23"/>
                    </a:cubicBezTo>
                    <a:cubicBezTo>
                      <a:pt x="4" y="23"/>
                      <a:pt x="4" y="24"/>
                      <a:pt x="4" y="25"/>
                    </a:cubicBezTo>
                    <a:cubicBezTo>
                      <a:pt x="5" y="25"/>
                      <a:pt x="7" y="24"/>
                      <a:pt x="8" y="24"/>
                    </a:cubicBezTo>
                    <a:cubicBezTo>
                      <a:pt x="11" y="23"/>
                      <a:pt x="14" y="20"/>
                      <a:pt x="17" y="20"/>
                    </a:cubicBezTo>
                    <a:cubicBezTo>
                      <a:pt x="21" y="20"/>
                      <a:pt x="20" y="19"/>
                      <a:pt x="22" y="16"/>
                    </a:cubicBezTo>
                    <a:cubicBezTo>
                      <a:pt x="24" y="13"/>
                      <a:pt x="21" y="11"/>
                      <a:pt x="21" y="8"/>
                    </a:cubicBezTo>
                    <a:cubicBezTo>
                      <a:pt x="20" y="8"/>
                      <a:pt x="21" y="9"/>
                      <a:pt x="21"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6" name="Freeform 726"/>
              <p:cNvSpPr>
                <a:spLocks/>
              </p:cNvSpPr>
              <p:nvPr/>
            </p:nvSpPr>
            <p:spPr bwMode="auto">
              <a:xfrm>
                <a:off x="7599932" y="3075016"/>
                <a:ext cx="62582" cy="38624"/>
              </a:xfrm>
              <a:custGeom>
                <a:avLst/>
                <a:gdLst>
                  <a:gd name="T0" fmla="*/ 1 w 16"/>
                  <a:gd name="T1" fmla="*/ 6 h 10"/>
                  <a:gd name="T2" fmla="*/ 4 w 16"/>
                  <a:gd name="T3" fmla="*/ 8 h 10"/>
                  <a:gd name="T4" fmla="*/ 5 w 16"/>
                  <a:gd name="T5" fmla="*/ 7 h 10"/>
                  <a:gd name="T6" fmla="*/ 8 w 16"/>
                  <a:gd name="T7" fmla="*/ 8 h 10"/>
                  <a:gd name="T8" fmla="*/ 11 w 16"/>
                  <a:gd name="T9" fmla="*/ 4 h 10"/>
                  <a:gd name="T10" fmla="*/ 11 w 16"/>
                  <a:gd name="T11" fmla="*/ 2 h 10"/>
                  <a:gd name="T12" fmla="*/ 7 w 16"/>
                  <a:gd name="T13" fmla="*/ 1 h 10"/>
                  <a:gd name="T14" fmla="*/ 4 w 16"/>
                  <a:gd name="T15" fmla="*/ 2 h 10"/>
                  <a:gd name="T16" fmla="*/ 1 w 16"/>
                  <a:gd name="T17" fmla="*/ 6 h 10"/>
                  <a:gd name="T18" fmla="*/ 1 w 16"/>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 y="6"/>
                    </a:moveTo>
                    <a:cubicBezTo>
                      <a:pt x="0" y="7"/>
                      <a:pt x="3" y="8"/>
                      <a:pt x="4" y="8"/>
                    </a:cubicBezTo>
                    <a:cubicBezTo>
                      <a:pt x="4" y="8"/>
                      <a:pt x="5" y="7"/>
                      <a:pt x="5" y="7"/>
                    </a:cubicBezTo>
                    <a:cubicBezTo>
                      <a:pt x="6" y="6"/>
                      <a:pt x="7" y="7"/>
                      <a:pt x="8" y="8"/>
                    </a:cubicBezTo>
                    <a:cubicBezTo>
                      <a:pt x="10" y="10"/>
                      <a:pt x="16" y="5"/>
                      <a:pt x="11" y="4"/>
                    </a:cubicBezTo>
                    <a:cubicBezTo>
                      <a:pt x="12" y="4"/>
                      <a:pt x="11" y="2"/>
                      <a:pt x="11" y="2"/>
                    </a:cubicBezTo>
                    <a:cubicBezTo>
                      <a:pt x="10" y="0"/>
                      <a:pt x="9" y="0"/>
                      <a:pt x="7" y="1"/>
                    </a:cubicBezTo>
                    <a:cubicBezTo>
                      <a:pt x="6" y="1"/>
                      <a:pt x="4" y="1"/>
                      <a:pt x="4" y="2"/>
                    </a:cubicBezTo>
                    <a:cubicBezTo>
                      <a:pt x="3" y="3"/>
                      <a:pt x="1" y="4"/>
                      <a:pt x="1" y="6"/>
                    </a:cubicBezTo>
                    <a:cubicBezTo>
                      <a:pt x="1" y="6"/>
                      <a:pt x="1" y="5"/>
                      <a:pt x="1"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7" name="Freeform 727"/>
              <p:cNvSpPr>
                <a:spLocks/>
              </p:cNvSpPr>
              <p:nvPr/>
            </p:nvSpPr>
            <p:spPr bwMode="auto">
              <a:xfrm>
                <a:off x="7577297" y="3368030"/>
                <a:ext cx="245002" cy="179805"/>
              </a:xfrm>
              <a:custGeom>
                <a:avLst/>
                <a:gdLst>
                  <a:gd name="T0" fmla="*/ 58 w 63"/>
                  <a:gd name="T1" fmla="*/ 8 h 46"/>
                  <a:gd name="T2" fmla="*/ 52 w 63"/>
                  <a:gd name="T3" fmla="*/ 6 h 46"/>
                  <a:gd name="T4" fmla="*/ 49 w 63"/>
                  <a:gd name="T5" fmla="*/ 6 h 46"/>
                  <a:gd name="T6" fmla="*/ 45 w 63"/>
                  <a:gd name="T7" fmla="*/ 6 h 46"/>
                  <a:gd name="T8" fmla="*/ 40 w 63"/>
                  <a:gd name="T9" fmla="*/ 4 h 46"/>
                  <a:gd name="T10" fmla="*/ 38 w 63"/>
                  <a:gd name="T11" fmla="*/ 2 h 46"/>
                  <a:gd name="T12" fmla="*/ 35 w 63"/>
                  <a:gd name="T13" fmla="*/ 2 h 46"/>
                  <a:gd name="T14" fmla="*/ 31 w 63"/>
                  <a:gd name="T15" fmla="*/ 2 h 46"/>
                  <a:gd name="T16" fmla="*/ 27 w 63"/>
                  <a:gd name="T17" fmla="*/ 2 h 46"/>
                  <a:gd name="T18" fmla="*/ 17 w 63"/>
                  <a:gd name="T19" fmla="*/ 1 h 46"/>
                  <a:gd name="T20" fmla="*/ 8 w 63"/>
                  <a:gd name="T21" fmla="*/ 0 h 46"/>
                  <a:gd name="T22" fmla="*/ 2 w 63"/>
                  <a:gd name="T23" fmla="*/ 3 h 46"/>
                  <a:gd name="T24" fmla="*/ 2 w 63"/>
                  <a:gd name="T25" fmla="*/ 6 h 46"/>
                  <a:gd name="T26" fmla="*/ 2 w 63"/>
                  <a:gd name="T27" fmla="*/ 11 h 46"/>
                  <a:gd name="T28" fmla="*/ 5 w 63"/>
                  <a:gd name="T29" fmla="*/ 10 h 46"/>
                  <a:gd name="T30" fmla="*/ 7 w 63"/>
                  <a:gd name="T31" fmla="*/ 12 h 46"/>
                  <a:gd name="T32" fmla="*/ 12 w 63"/>
                  <a:gd name="T33" fmla="*/ 11 h 46"/>
                  <a:gd name="T34" fmla="*/ 14 w 63"/>
                  <a:gd name="T35" fmla="*/ 14 h 46"/>
                  <a:gd name="T36" fmla="*/ 13 w 63"/>
                  <a:gd name="T37" fmla="*/ 20 h 46"/>
                  <a:gd name="T38" fmla="*/ 12 w 63"/>
                  <a:gd name="T39" fmla="*/ 25 h 46"/>
                  <a:gd name="T40" fmla="*/ 12 w 63"/>
                  <a:gd name="T41" fmla="*/ 28 h 46"/>
                  <a:gd name="T42" fmla="*/ 10 w 63"/>
                  <a:gd name="T43" fmla="*/ 33 h 46"/>
                  <a:gd name="T44" fmla="*/ 10 w 63"/>
                  <a:gd name="T45" fmla="*/ 38 h 46"/>
                  <a:gd name="T46" fmla="*/ 17 w 63"/>
                  <a:gd name="T47" fmla="*/ 44 h 46"/>
                  <a:gd name="T48" fmla="*/ 20 w 63"/>
                  <a:gd name="T49" fmla="*/ 45 h 46"/>
                  <a:gd name="T50" fmla="*/ 21 w 63"/>
                  <a:gd name="T51" fmla="*/ 43 h 46"/>
                  <a:gd name="T52" fmla="*/ 24 w 63"/>
                  <a:gd name="T53" fmla="*/ 42 h 46"/>
                  <a:gd name="T54" fmla="*/ 36 w 63"/>
                  <a:gd name="T55" fmla="*/ 41 h 46"/>
                  <a:gd name="T56" fmla="*/ 39 w 63"/>
                  <a:gd name="T57" fmla="*/ 38 h 46"/>
                  <a:gd name="T58" fmla="*/ 43 w 63"/>
                  <a:gd name="T59" fmla="*/ 35 h 46"/>
                  <a:gd name="T60" fmla="*/ 47 w 63"/>
                  <a:gd name="T61" fmla="*/ 30 h 46"/>
                  <a:gd name="T62" fmla="*/ 45 w 63"/>
                  <a:gd name="T63" fmla="*/ 26 h 46"/>
                  <a:gd name="T64" fmla="*/ 48 w 63"/>
                  <a:gd name="T65" fmla="*/ 21 h 46"/>
                  <a:gd name="T66" fmla="*/ 50 w 63"/>
                  <a:gd name="T67" fmla="*/ 19 h 46"/>
                  <a:gd name="T68" fmla="*/ 51 w 63"/>
                  <a:gd name="T69" fmla="*/ 17 h 46"/>
                  <a:gd name="T70" fmla="*/ 60 w 63"/>
                  <a:gd name="T71" fmla="*/ 13 h 46"/>
                  <a:gd name="T72" fmla="*/ 63 w 63"/>
                  <a:gd name="T73" fmla="*/ 9 h 46"/>
                  <a:gd name="T74" fmla="*/ 58 w 63"/>
                  <a:gd name="T75" fmla="*/ 8 h 46"/>
                  <a:gd name="T76" fmla="*/ 58 w 63"/>
                  <a:gd name="T7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 h="46">
                    <a:moveTo>
                      <a:pt x="58" y="8"/>
                    </a:moveTo>
                    <a:cubicBezTo>
                      <a:pt x="55" y="8"/>
                      <a:pt x="54" y="7"/>
                      <a:pt x="52" y="6"/>
                    </a:cubicBezTo>
                    <a:cubicBezTo>
                      <a:pt x="51" y="5"/>
                      <a:pt x="50" y="6"/>
                      <a:pt x="49" y="6"/>
                    </a:cubicBezTo>
                    <a:cubicBezTo>
                      <a:pt x="48" y="6"/>
                      <a:pt x="46" y="6"/>
                      <a:pt x="45" y="6"/>
                    </a:cubicBezTo>
                    <a:cubicBezTo>
                      <a:pt x="43" y="5"/>
                      <a:pt x="41" y="4"/>
                      <a:pt x="40" y="4"/>
                    </a:cubicBezTo>
                    <a:cubicBezTo>
                      <a:pt x="39" y="3"/>
                      <a:pt x="39" y="3"/>
                      <a:pt x="38" y="2"/>
                    </a:cubicBezTo>
                    <a:cubicBezTo>
                      <a:pt x="37" y="3"/>
                      <a:pt x="36" y="2"/>
                      <a:pt x="35" y="2"/>
                    </a:cubicBezTo>
                    <a:cubicBezTo>
                      <a:pt x="33" y="1"/>
                      <a:pt x="32" y="2"/>
                      <a:pt x="31" y="2"/>
                    </a:cubicBezTo>
                    <a:cubicBezTo>
                      <a:pt x="29" y="2"/>
                      <a:pt x="28" y="2"/>
                      <a:pt x="27" y="2"/>
                    </a:cubicBezTo>
                    <a:cubicBezTo>
                      <a:pt x="24" y="2"/>
                      <a:pt x="21" y="1"/>
                      <a:pt x="17" y="1"/>
                    </a:cubicBezTo>
                    <a:cubicBezTo>
                      <a:pt x="15" y="1"/>
                      <a:pt x="11" y="0"/>
                      <a:pt x="8" y="0"/>
                    </a:cubicBezTo>
                    <a:cubicBezTo>
                      <a:pt x="7" y="1"/>
                      <a:pt x="4" y="2"/>
                      <a:pt x="2" y="3"/>
                    </a:cubicBezTo>
                    <a:cubicBezTo>
                      <a:pt x="0" y="4"/>
                      <a:pt x="1" y="5"/>
                      <a:pt x="2" y="6"/>
                    </a:cubicBezTo>
                    <a:cubicBezTo>
                      <a:pt x="2" y="8"/>
                      <a:pt x="2" y="9"/>
                      <a:pt x="2" y="11"/>
                    </a:cubicBezTo>
                    <a:cubicBezTo>
                      <a:pt x="3" y="11"/>
                      <a:pt x="5" y="10"/>
                      <a:pt x="5" y="10"/>
                    </a:cubicBezTo>
                    <a:cubicBezTo>
                      <a:pt x="6" y="10"/>
                      <a:pt x="5" y="12"/>
                      <a:pt x="7" y="12"/>
                    </a:cubicBezTo>
                    <a:cubicBezTo>
                      <a:pt x="9" y="12"/>
                      <a:pt x="10" y="11"/>
                      <a:pt x="12" y="11"/>
                    </a:cubicBezTo>
                    <a:cubicBezTo>
                      <a:pt x="14" y="10"/>
                      <a:pt x="16" y="13"/>
                      <a:pt x="14" y="14"/>
                    </a:cubicBezTo>
                    <a:cubicBezTo>
                      <a:pt x="12" y="16"/>
                      <a:pt x="13" y="17"/>
                      <a:pt x="13" y="20"/>
                    </a:cubicBezTo>
                    <a:cubicBezTo>
                      <a:pt x="12" y="21"/>
                      <a:pt x="13" y="24"/>
                      <a:pt x="12" y="25"/>
                    </a:cubicBezTo>
                    <a:cubicBezTo>
                      <a:pt x="9" y="25"/>
                      <a:pt x="10" y="26"/>
                      <a:pt x="12" y="28"/>
                    </a:cubicBezTo>
                    <a:cubicBezTo>
                      <a:pt x="13" y="29"/>
                      <a:pt x="10" y="31"/>
                      <a:pt x="10" y="33"/>
                    </a:cubicBezTo>
                    <a:cubicBezTo>
                      <a:pt x="12" y="35"/>
                      <a:pt x="10" y="36"/>
                      <a:pt x="10" y="38"/>
                    </a:cubicBezTo>
                    <a:cubicBezTo>
                      <a:pt x="13" y="37"/>
                      <a:pt x="15" y="42"/>
                      <a:pt x="17" y="44"/>
                    </a:cubicBezTo>
                    <a:cubicBezTo>
                      <a:pt x="17" y="45"/>
                      <a:pt x="19" y="46"/>
                      <a:pt x="20" y="45"/>
                    </a:cubicBezTo>
                    <a:cubicBezTo>
                      <a:pt x="20" y="45"/>
                      <a:pt x="21" y="44"/>
                      <a:pt x="21" y="43"/>
                    </a:cubicBezTo>
                    <a:cubicBezTo>
                      <a:pt x="22" y="43"/>
                      <a:pt x="24" y="42"/>
                      <a:pt x="24" y="42"/>
                    </a:cubicBezTo>
                    <a:cubicBezTo>
                      <a:pt x="28" y="41"/>
                      <a:pt x="32" y="42"/>
                      <a:pt x="36" y="41"/>
                    </a:cubicBezTo>
                    <a:cubicBezTo>
                      <a:pt x="37" y="40"/>
                      <a:pt x="37" y="39"/>
                      <a:pt x="39" y="38"/>
                    </a:cubicBezTo>
                    <a:cubicBezTo>
                      <a:pt x="41" y="37"/>
                      <a:pt x="42" y="36"/>
                      <a:pt x="43" y="35"/>
                    </a:cubicBezTo>
                    <a:cubicBezTo>
                      <a:pt x="44" y="32"/>
                      <a:pt x="45" y="31"/>
                      <a:pt x="47" y="30"/>
                    </a:cubicBezTo>
                    <a:cubicBezTo>
                      <a:pt x="48" y="29"/>
                      <a:pt x="46" y="27"/>
                      <a:pt x="45" y="26"/>
                    </a:cubicBezTo>
                    <a:cubicBezTo>
                      <a:pt x="45" y="25"/>
                      <a:pt x="47" y="22"/>
                      <a:pt x="48" y="21"/>
                    </a:cubicBezTo>
                    <a:cubicBezTo>
                      <a:pt x="48" y="21"/>
                      <a:pt x="49" y="20"/>
                      <a:pt x="50" y="19"/>
                    </a:cubicBezTo>
                    <a:cubicBezTo>
                      <a:pt x="50" y="19"/>
                      <a:pt x="50" y="17"/>
                      <a:pt x="51" y="17"/>
                    </a:cubicBezTo>
                    <a:cubicBezTo>
                      <a:pt x="54" y="15"/>
                      <a:pt x="57" y="14"/>
                      <a:pt x="60" y="13"/>
                    </a:cubicBezTo>
                    <a:cubicBezTo>
                      <a:pt x="61" y="12"/>
                      <a:pt x="63" y="11"/>
                      <a:pt x="63" y="9"/>
                    </a:cubicBezTo>
                    <a:cubicBezTo>
                      <a:pt x="62" y="7"/>
                      <a:pt x="60" y="9"/>
                      <a:pt x="58" y="8"/>
                    </a:cubicBezTo>
                    <a:cubicBezTo>
                      <a:pt x="55" y="8"/>
                      <a:pt x="60" y="9"/>
                      <a:pt x="58" y="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8" name="Freeform 728"/>
              <p:cNvSpPr>
                <a:spLocks/>
              </p:cNvSpPr>
              <p:nvPr/>
            </p:nvSpPr>
            <p:spPr bwMode="auto">
              <a:xfrm>
                <a:off x="7577297" y="3406655"/>
                <a:ext cx="62582" cy="118539"/>
              </a:xfrm>
              <a:custGeom>
                <a:avLst/>
                <a:gdLst>
                  <a:gd name="T0" fmla="*/ 11 w 16"/>
                  <a:gd name="T1" fmla="*/ 25 h 30"/>
                  <a:gd name="T2" fmla="*/ 11 w 16"/>
                  <a:gd name="T3" fmla="*/ 21 h 30"/>
                  <a:gd name="T4" fmla="*/ 10 w 16"/>
                  <a:gd name="T5" fmla="*/ 16 h 30"/>
                  <a:gd name="T6" fmla="*/ 12 w 16"/>
                  <a:gd name="T7" fmla="*/ 14 h 30"/>
                  <a:gd name="T8" fmla="*/ 13 w 16"/>
                  <a:gd name="T9" fmla="*/ 9 h 30"/>
                  <a:gd name="T10" fmla="*/ 14 w 16"/>
                  <a:gd name="T11" fmla="*/ 4 h 30"/>
                  <a:gd name="T12" fmla="*/ 12 w 16"/>
                  <a:gd name="T13" fmla="*/ 1 h 30"/>
                  <a:gd name="T14" fmla="*/ 7 w 16"/>
                  <a:gd name="T15" fmla="*/ 2 h 30"/>
                  <a:gd name="T16" fmla="*/ 5 w 16"/>
                  <a:gd name="T17" fmla="*/ 0 h 30"/>
                  <a:gd name="T18" fmla="*/ 4 w 16"/>
                  <a:gd name="T19" fmla="*/ 0 h 30"/>
                  <a:gd name="T20" fmla="*/ 3 w 16"/>
                  <a:gd name="T21" fmla="*/ 4 h 30"/>
                  <a:gd name="T22" fmla="*/ 3 w 16"/>
                  <a:gd name="T23" fmla="*/ 8 h 30"/>
                  <a:gd name="T24" fmla="*/ 2 w 16"/>
                  <a:gd name="T25" fmla="*/ 13 h 30"/>
                  <a:gd name="T26" fmla="*/ 0 w 16"/>
                  <a:gd name="T27" fmla="*/ 20 h 30"/>
                  <a:gd name="T28" fmla="*/ 2 w 16"/>
                  <a:gd name="T29" fmla="*/ 22 h 30"/>
                  <a:gd name="T30" fmla="*/ 2 w 16"/>
                  <a:gd name="T31" fmla="*/ 28 h 30"/>
                  <a:gd name="T32" fmla="*/ 6 w 16"/>
                  <a:gd name="T33" fmla="*/ 30 h 30"/>
                  <a:gd name="T34" fmla="*/ 11 w 16"/>
                  <a:gd name="T35" fmla="*/ 25 h 30"/>
                  <a:gd name="T36" fmla="*/ 11 w 16"/>
                  <a:gd name="T37"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30">
                    <a:moveTo>
                      <a:pt x="11" y="25"/>
                    </a:moveTo>
                    <a:cubicBezTo>
                      <a:pt x="12" y="23"/>
                      <a:pt x="10" y="22"/>
                      <a:pt x="11" y="21"/>
                    </a:cubicBezTo>
                    <a:cubicBezTo>
                      <a:pt x="12" y="18"/>
                      <a:pt x="12" y="18"/>
                      <a:pt x="10" y="16"/>
                    </a:cubicBezTo>
                    <a:cubicBezTo>
                      <a:pt x="9" y="14"/>
                      <a:pt x="11" y="15"/>
                      <a:pt x="12" y="14"/>
                    </a:cubicBezTo>
                    <a:cubicBezTo>
                      <a:pt x="13" y="13"/>
                      <a:pt x="13" y="10"/>
                      <a:pt x="13" y="9"/>
                    </a:cubicBezTo>
                    <a:cubicBezTo>
                      <a:pt x="13" y="6"/>
                      <a:pt x="12" y="6"/>
                      <a:pt x="14" y="4"/>
                    </a:cubicBezTo>
                    <a:cubicBezTo>
                      <a:pt x="16" y="3"/>
                      <a:pt x="14" y="0"/>
                      <a:pt x="12" y="1"/>
                    </a:cubicBezTo>
                    <a:cubicBezTo>
                      <a:pt x="10" y="1"/>
                      <a:pt x="9" y="2"/>
                      <a:pt x="7" y="2"/>
                    </a:cubicBezTo>
                    <a:cubicBezTo>
                      <a:pt x="5" y="2"/>
                      <a:pt x="6" y="0"/>
                      <a:pt x="5" y="0"/>
                    </a:cubicBezTo>
                    <a:cubicBezTo>
                      <a:pt x="6" y="0"/>
                      <a:pt x="3" y="0"/>
                      <a:pt x="4" y="0"/>
                    </a:cubicBezTo>
                    <a:cubicBezTo>
                      <a:pt x="2" y="1"/>
                      <a:pt x="3" y="2"/>
                      <a:pt x="3" y="4"/>
                    </a:cubicBezTo>
                    <a:cubicBezTo>
                      <a:pt x="3" y="5"/>
                      <a:pt x="3" y="7"/>
                      <a:pt x="3" y="8"/>
                    </a:cubicBezTo>
                    <a:cubicBezTo>
                      <a:pt x="2" y="10"/>
                      <a:pt x="2" y="12"/>
                      <a:pt x="2" y="13"/>
                    </a:cubicBezTo>
                    <a:cubicBezTo>
                      <a:pt x="1" y="16"/>
                      <a:pt x="0" y="17"/>
                      <a:pt x="0" y="20"/>
                    </a:cubicBezTo>
                    <a:cubicBezTo>
                      <a:pt x="1" y="21"/>
                      <a:pt x="2" y="20"/>
                      <a:pt x="2" y="22"/>
                    </a:cubicBezTo>
                    <a:cubicBezTo>
                      <a:pt x="3" y="23"/>
                      <a:pt x="2" y="26"/>
                      <a:pt x="2" y="28"/>
                    </a:cubicBezTo>
                    <a:cubicBezTo>
                      <a:pt x="2" y="30"/>
                      <a:pt x="4" y="30"/>
                      <a:pt x="6" y="30"/>
                    </a:cubicBezTo>
                    <a:cubicBezTo>
                      <a:pt x="10" y="30"/>
                      <a:pt x="9" y="27"/>
                      <a:pt x="11" y="25"/>
                    </a:cubicBezTo>
                    <a:cubicBezTo>
                      <a:pt x="12" y="23"/>
                      <a:pt x="10" y="26"/>
                      <a:pt x="11" y="2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29" name="Freeform 729"/>
              <p:cNvSpPr>
                <a:spLocks/>
              </p:cNvSpPr>
              <p:nvPr/>
            </p:nvSpPr>
            <p:spPr bwMode="auto">
              <a:xfrm>
                <a:off x="8330946" y="4478820"/>
                <a:ext cx="206389" cy="344958"/>
              </a:xfrm>
              <a:custGeom>
                <a:avLst/>
                <a:gdLst>
                  <a:gd name="T0" fmla="*/ 52 w 53"/>
                  <a:gd name="T1" fmla="*/ 23 h 88"/>
                  <a:gd name="T2" fmla="*/ 50 w 53"/>
                  <a:gd name="T3" fmla="*/ 3 h 88"/>
                  <a:gd name="T4" fmla="*/ 46 w 53"/>
                  <a:gd name="T5" fmla="*/ 3 h 88"/>
                  <a:gd name="T6" fmla="*/ 41 w 53"/>
                  <a:gd name="T7" fmla="*/ 6 h 88"/>
                  <a:gd name="T8" fmla="*/ 38 w 53"/>
                  <a:gd name="T9" fmla="*/ 7 h 88"/>
                  <a:gd name="T10" fmla="*/ 32 w 53"/>
                  <a:gd name="T11" fmla="*/ 7 h 88"/>
                  <a:gd name="T12" fmla="*/ 28 w 53"/>
                  <a:gd name="T13" fmla="*/ 7 h 88"/>
                  <a:gd name="T14" fmla="*/ 23 w 53"/>
                  <a:gd name="T15" fmla="*/ 7 h 88"/>
                  <a:gd name="T16" fmla="*/ 24 w 53"/>
                  <a:gd name="T17" fmla="*/ 18 h 88"/>
                  <a:gd name="T18" fmla="*/ 25 w 53"/>
                  <a:gd name="T19" fmla="*/ 20 h 88"/>
                  <a:gd name="T20" fmla="*/ 27 w 53"/>
                  <a:gd name="T21" fmla="*/ 22 h 88"/>
                  <a:gd name="T22" fmla="*/ 27 w 53"/>
                  <a:gd name="T23" fmla="*/ 28 h 88"/>
                  <a:gd name="T24" fmla="*/ 25 w 53"/>
                  <a:gd name="T25" fmla="*/ 31 h 88"/>
                  <a:gd name="T26" fmla="*/ 24 w 53"/>
                  <a:gd name="T27" fmla="*/ 35 h 88"/>
                  <a:gd name="T28" fmla="*/ 20 w 53"/>
                  <a:gd name="T29" fmla="*/ 31 h 88"/>
                  <a:gd name="T30" fmla="*/ 21 w 53"/>
                  <a:gd name="T31" fmla="*/ 25 h 88"/>
                  <a:gd name="T32" fmla="*/ 16 w 53"/>
                  <a:gd name="T33" fmla="*/ 22 h 88"/>
                  <a:gd name="T34" fmla="*/ 13 w 53"/>
                  <a:gd name="T35" fmla="*/ 20 h 88"/>
                  <a:gd name="T36" fmla="*/ 2 w 53"/>
                  <a:gd name="T37" fmla="*/ 24 h 88"/>
                  <a:gd name="T38" fmla="*/ 0 w 53"/>
                  <a:gd name="T39" fmla="*/ 26 h 88"/>
                  <a:gd name="T40" fmla="*/ 1 w 53"/>
                  <a:gd name="T41" fmla="*/ 30 h 88"/>
                  <a:gd name="T42" fmla="*/ 12 w 53"/>
                  <a:gd name="T43" fmla="*/ 35 h 88"/>
                  <a:gd name="T44" fmla="*/ 13 w 53"/>
                  <a:gd name="T45" fmla="*/ 44 h 88"/>
                  <a:gd name="T46" fmla="*/ 12 w 53"/>
                  <a:gd name="T47" fmla="*/ 52 h 88"/>
                  <a:gd name="T48" fmla="*/ 6 w 53"/>
                  <a:gd name="T49" fmla="*/ 62 h 88"/>
                  <a:gd name="T50" fmla="*/ 6 w 53"/>
                  <a:gd name="T51" fmla="*/ 69 h 88"/>
                  <a:gd name="T52" fmla="*/ 8 w 53"/>
                  <a:gd name="T53" fmla="*/ 78 h 88"/>
                  <a:gd name="T54" fmla="*/ 9 w 53"/>
                  <a:gd name="T55" fmla="*/ 87 h 88"/>
                  <a:gd name="T56" fmla="*/ 12 w 53"/>
                  <a:gd name="T57" fmla="*/ 86 h 88"/>
                  <a:gd name="T58" fmla="*/ 13 w 53"/>
                  <a:gd name="T59" fmla="*/ 83 h 88"/>
                  <a:gd name="T60" fmla="*/ 11 w 53"/>
                  <a:gd name="T61" fmla="*/ 83 h 88"/>
                  <a:gd name="T62" fmla="*/ 16 w 53"/>
                  <a:gd name="T63" fmla="*/ 77 h 88"/>
                  <a:gd name="T64" fmla="*/ 25 w 53"/>
                  <a:gd name="T65" fmla="*/ 72 h 88"/>
                  <a:gd name="T66" fmla="*/ 25 w 53"/>
                  <a:gd name="T67" fmla="*/ 64 h 88"/>
                  <a:gd name="T68" fmla="*/ 21 w 53"/>
                  <a:gd name="T69" fmla="*/ 48 h 88"/>
                  <a:gd name="T70" fmla="*/ 24 w 53"/>
                  <a:gd name="T71" fmla="*/ 48 h 88"/>
                  <a:gd name="T72" fmla="*/ 29 w 53"/>
                  <a:gd name="T73" fmla="*/ 44 h 88"/>
                  <a:gd name="T74" fmla="*/ 35 w 53"/>
                  <a:gd name="T75" fmla="*/ 38 h 88"/>
                  <a:gd name="T76" fmla="*/ 40 w 53"/>
                  <a:gd name="T77" fmla="*/ 36 h 88"/>
                  <a:gd name="T78" fmla="*/ 46 w 53"/>
                  <a:gd name="T79" fmla="*/ 32 h 88"/>
                  <a:gd name="T80" fmla="*/ 52 w 53"/>
                  <a:gd name="T81" fmla="*/ 23 h 88"/>
                  <a:gd name="T82" fmla="*/ 52 w 53"/>
                  <a:gd name="T83"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 h="88">
                    <a:moveTo>
                      <a:pt x="52" y="23"/>
                    </a:moveTo>
                    <a:cubicBezTo>
                      <a:pt x="49" y="17"/>
                      <a:pt x="50" y="9"/>
                      <a:pt x="50" y="3"/>
                    </a:cubicBezTo>
                    <a:cubicBezTo>
                      <a:pt x="50" y="0"/>
                      <a:pt x="48" y="2"/>
                      <a:pt x="46" y="3"/>
                    </a:cubicBezTo>
                    <a:cubicBezTo>
                      <a:pt x="45" y="4"/>
                      <a:pt x="43" y="6"/>
                      <a:pt x="41" y="6"/>
                    </a:cubicBezTo>
                    <a:cubicBezTo>
                      <a:pt x="40" y="6"/>
                      <a:pt x="38" y="5"/>
                      <a:pt x="38" y="7"/>
                    </a:cubicBezTo>
                    <a:cubicBezTo>
                      <a:pt x="36" y="10"/>
                      <a:pt x="34" y="7"/>
                      <a:pt x="32" y="7"/>
                    </a:cubicBezTo>
                    <a:cubicBezTo>
                      <a:pt x="30" y="7"/>
                      <a:pt x="30" y="9"/>
                      <a:pt x="28" y="7"/>
                    </a:cubicBezTo>
                    <a:cubicBezTo>
                      <a:pt x="27" y="7"/>
                      <a:pt x="24" y="7"/>
                      <a:pt x="23" y="7"/>
                    </a:cubicBezTo>
                    <a:cubicBezTo>
                      <a:pt x="20" y="7"/>
                      <a:pt x="21" y="16"/>
                      <a:pt x="24" y="18"/>
                    </a:cubicBezTo>
                    <a:cubicBezTo>
                      <a:pt x="24" y="18"/>
                      <a:pt x="24" y="20"/>
                      <a:pt x="25" y="20"/>
                    </a:cubicBezTo>
                    <a:cubicBezTo>
                      <a:pt x="25" y="21"/>
                      <a:pt x="26" y="21"/>
                      <a:pt x="27" y="22"/>
                    </a:cubicBezTo>
                    <a:cubicBezTo>
                      <a:pt x="27" y="24"/>
                      <a:pt x="27" y="27"/>
                      <a:pt x="27" y="28"/>
                    </a:cubicBezTo>
                    <a:cubicBezTo>
                      <a:pt x="27" y="30"/>
                      <a:pt x="28" y="31"/>
                      <a:pt x="25" y="31"/>
                    </a:cubicBezTo>
                    <a:cubicBezTo>
                      <a:pt x="24" y="31"/>
                      <a:pt x="24" y="34"/>
                      <a:pt x="24" y="35"/>
                    </a:cubicBezTo>
                    <a:cubicBezTo>
                      <a:pt x="23" y="34"/>
                      <a:pt x="21" y="32"/>
                      <a:pt x="20" y="31"/>
                    </a:cubicBezTo>
                    <a:cubicBezTo>
                      <a:pt x="19" y="29"/>
                      <a:pt x="21" y="27"/>
                      <a:pt x="21" y="25"/>
                    </a:cubicBezTo>
                    <a:cubicBezTo>
                      <a:pt x="22" y="20"/>
                      <a:pt x="19" y="24"/>
                      <a:pt x="16" y="22"/>
                    </a:cubicBezTo>
                    <a:cubicBezTo>
                      <a:pt x="15" y="21"/>
                      <a:pt x="15" y="19"/>
                      <a:pt x="13" y="20"/>
                    </a:cubicBezTo>
                    <a:cubicBezTo>
                      <a:pt x="9" y="22"/>
                      <a:pt x="6" y="23"/>
                      <a:pt x="2" y="24"/>
                    </a:cubicBezTo>
                    <a:cubicBezTo>
                      <a:pt x="1" y="25"/>
                      <a:pt x="0" y="25"/>
                      <a:pt x="0" y="26"/>
                    </a:cubicBezTo>
                    <a:cubicBezTo>
                      <a:pt x="0" y="27"/>
                      <a:pt x="1" y="29"/>
                      <a:pt x="1" y="30"/>
                    </a:cubicBezTo>
                    <a:cubicBezTo>
                      <a:pt x="4" y="30"/>
                      <a:pt x="12" y="32"/>
                      <a:pt x="12" y="35"/>
                    </a:cubicBezTo>
                    <a:cubicBezTo>
                      <a:pt x="13" y="38"/>
                      <a:pt x="13" y="41"/>
                      <a:pt x="13" y="44"/>
                    </a:cubicBezTo>
                    <a:cubicBezTo>
                      <a:pt x="12" y="46"/>
                      <a:pt x="14" y="49"/>
                      <a:pt x="12" y="52"/>
                    </a:cubicBezTo>
                    <a:cubicBezTo>
                      <a:pt x="10" y="55"/>
                      <a:pt x="8" y="59"/>
                      <a:pt x="6" y="62"/>
                    </a:cubicBezTo>
                    <a:cubicBezTo>
                      <a:pt x="4" y="64"/>
                      <a:pt x="6" y="68"/>
                      <a:pt x="6" y="69"/>
                    </a:cubicBezTo>
                    <a:cubicBezTo>
                      <a:pt x="8" y="73"/>
                      <a:pt x="8" y="75"/>
                      <a:pt x="8" y="78"/>
                    </a:cubicBezTo>
                    <a:cubicBezTo>
                      <a:pt x="8" y="81"/>
                      <a:pt x="8" y="84"/>
                      <a:pt x="9" y="87"/>
                    </a:cubicBezTo>
                    <a:cubicBezTo>
                      <a:pt x="9" y="88"/>
                      <a:pt x="12" y="87"/>
                      <a:pt x="12" y="86"/>
                    </a:cubicBezTo>
                    <a:cubicBezTo>
                      <a:pt x="13" y="85"/>
                      <a:pt x="13" y="83"/>
                      <a:pt x="13" y="83"/>
                    </a:cubicBezTo>
                    <a:cubicBezTo>
                      <a:pt x="12" y="83"/>
                      <a:pt x="11" y="83"/>
                      <a:pt x="11" y="83"/>
                    </a:cubicBezTo>
                    <a:cubicBezTo>
                      <a:pt x="11" y="80"/>
                      <a:pt x="14" y="78"/>
                      <a:pt x="16" y="77"/>
                    </a:cubicBezTo>
                    <a:cubicBezTo>
                      <a:pt x="19" y="76"/>
                      <a:pt x="23" y="75"/>
                      <a:pt x="25" y="72"/>
                    </a:cubicBezTo>
                    <a:cubicBezTo>
                      <a:pt x="25" y="71"/>
                      <a:pt x="25" y="66"/>
                      <a:pt x="25" y="64"/>
                    </a:cubicBezTo>
                    <a:cubicBezTo>
                      <a:pt x="25" y="62"/>
                      <a:pt x="21" y="48"/>
                      <a:pt x="21" y="48"/>
                    </a:cubicBezTo>
                    <a:cubicBezTo>
                      <a:pt x="22" y="47"/>
                      <a:pt x="22" y="50"/>
                      <a:pt x="24" y="48"/>
                    </a:cubicBezTo>
                    <a:cubicBezTo>
                      <a:pt x="26" y="46"/>
                      <a:pt x="27" y="45"/>
                      <a:pt x="29" y="44"/>
                    </a:cubicBezTo>
                    <a:cubicBezTo>
                      <a:pt x="31" y="43"/>
                      <a:pt x="32" y="37"/>
                      <a:pt x="35" y="38"/>
                    </a:cubicBezTo>
                    <a:cubicBezTo>
                      <a:pt x="36" y="38"/>
                      <a:pt x="38" y="36"/>
                      <a:pt x="40" y="36"/>
                    </a:cubicBezTo>
                    <a:cubicBezTo>
                      <a:pt x="42" y="35"/>
                      <a:pt x="44" y="34"/>
                      <a:pt x="46" y="32"/>
                    </a:cubicBezTo>
                    <a:cubicBezTo>
                      <a:pt x="47" y="31"/>
                      <a:pt x="53" y="25"/>
                      <a:pt x="52" y="23"/>
                    </a:cubicBezTo>
                    <a:cubicBezTo>
                      <a:pt x="51" y="22"/>
                      <a:pt x="52" y="24"/>
                      <a:pt x="52" y="2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0" name="Freeform 730"/>
              <p:cNvSpPr>
                <a:spLocks/>
              </p:cNvSpPr>
              <p:nvPr/>
            </p:nvSpPr>
            <p:spPr bwMode="auto">
              <a:xfrm>
                <a:off x="8377550" y="4468165"/>
                <a:ext cx="62582" cy="147840"/>
              </a:xfrm>
              <a:custGeom>
                <a:avLst/>
                <a:gdLst>
                  <a:gd name="T0" fmla="*/ 4 w 16"/>
                  <a:gd name="T1" fmla="*/ 25 h 38"/>
                  <a:gd name="T2" fmla="*/ 9 w 16"/>
                  <a:gd name="T3" fmla="*/ 26 h 38"/>
                  <a:gd name="T4" fmla="*/ 8 w 16"/>
                  <a:gd name="T5" fmla="*/ 31 h 38"/>
                  <a:gd name="T6" fmla="*/ 12 w 16"/>
                  <a:gd name="T7" fmla="*/ 38 h 38"/>
                  <a:gd name="T8" fmla="*/ 12 w 16"/>
                  <a:gd name="T9" fmla="*/ 34 h 38"/>
                  <a:gd name="T10" fmla="*/ 15 w 16"/>
                  <a:gd name="T11" fmla="*/ 33 h 38"/>
                  <a:gd name="T12" fmla="*/ 15 w 16"/>
                  <a:gd name="T13" fmla="*/ 27 h 38"/>
                  <a:gd name="T14" fmla="*/ 12 w 16"/>
                  <a:gd name="T15" fmla="*/ 22 h 38"/>
                  <a:gd name="T16" fmla="*/ 8 w 16"/>
                  <a:gd name="T17" fmla="*/ 20 h 38"/>
                  <a:gd name="T18" fmla="*/ 8 w 16"/>
                  <a:gd name="T19" fmla="*/ 16 h 38"/>
                  <a:gd name="T20" fmla="*/ 7 w 16"/>
                  <a:gd name="T21" fmla="*/ 14 h 38"/>
                  <a:gd name="T22" fmla="*/ 8 w 16"/>
                  <a:gd name="T23" fmla="*/ 8 h 38"/>
                  <a:gd name="T24" fmla="*/ 7 w 16"/>
                  <a:gd name="T25" fmla="*/ 3 h 38"/>
                  <a:gd name="T26" fmla="*/ 7 w 16"/>
                  <a:gd name="T27" fmla="*/ 1 h 38"/>
                  <a:gd name="T28" fmla="*/ 2 w 16"/>
                  <a:gd name="T29" fmla="*/ 0 h 38"/>
                  <a:gd name="T30" fmla="*/ 4 w 16"/>
                  <a:gd name="T31" fmla="*/ 6 h 38"/>
                  <a:gd name="T32" fmla="*/ 4 w 16"/>
                  <a:gd name="T33" fmla="*/ 14 h 38"/>
                  <a:gd name="T34" fmla="*/ 2 w 16"/>
                  <a:gd name="T35" fmla="*/ 16 h 38"/>
                  <a:gd name="T36" fmla="*/ 1 w 16"/>
                  <a:gd name="T37" fmla="*/ 20 h 38"/>
                  <a:gd name="T38" fmla="*/ 4 w 16"/>
                  <a:gd name="T39" fmla="*/ 25 h 38"/>
                  <a:gd name="T40" fmla="*/ 4 w 16"/>
                  <a:gd name="T41"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38">
                    <a:moveTo>
                      <a:pt x="4" y="25"/>
                    </a:moveTo>
                    <a:cubicBezTo>
                      <a:pt x="6" y="26"/>
                      <a:pt x="9" y="24"/>
                      <a:pt x="9" y="26"/>
                    </a:cubicBezTo>
                    <a:cubicBezTo>
                      <a:pt x="10" y="28"/>
                      <a:pt x="9" y="29"/>
                      <a:pt x="8" y="31"/>
                    </a:cubicBezTo>
                    <a:cubicBezTo>
                      <a:pt x="6" y="33"/>
                      <a:pt x="10" y="36"/>
                      <a:pt x="12" y="38"/>
                    </a:cubicBezTo>
                    <a:cubicBezTo>
                      <a:pt x="13" y="37"/>
                      <a:pt x="12" y="35"/>
                      <a:pt x="12" y="34"/>
                    </a:cubicBezTo>
                    <a:cubicBezTo>
                      <a:pt x="13" y="33"/>
                      <a:pt x="16" y="35"/>
                      <a:pt x="15" y="33"/>
                    </a:cubicBezTo>
                    <a:cubicBezTo>
                      <a:pt x="15" y="31"/>
                      <a:pt x="15" y="29"/>
                      <a:pt x="15" y="27"/>
                    </a:cubicBezTo>
                    <a:cubicBezTo>
                      <a:pt x="14" y="25"/>
                      <a:pt x="13" y="24"/>
                      <a:pt x="12" y="22"/>
                    </a:cubicBezTo>
                    <a:cubicBezTo>
                      <a:pt x="11" y="25"/>
                      <a:pt x="8" y="21"/>
                      <a:pt x="8" y="20"/>
                    </a:cubicBezTo>
                    <a:cubicBezTo>
                      <a:pt x="8" y="18"/>
                      <a:pt x="8" y="17"/>
                      <a:pt x="8" y="16"/>
                    </a:cubicBezTo>
                    <a:cubicBezTo>
                      <a:pt x="8" y="14"/>
                      <a:pt x="8" y="15"/>
                      <a:pt x="7" y="14"/>
                    </a:cubicBezTo>
                    <a:cubicBezTo>
                      <a:pt x="6" y="14"/>
                      <a:pt x="8" y="8"/>
                      <a:pt x="8" y="8"/>
                    </a:cubicBezTo>
                    <a:cubicBezTo>
                      <a:pt x="8" y="6"/>
                      <a:pt x="7" y="5"/>
                      <a:pt x="7" y="3"/>
                    </a:cubicBezTo>
                    <a:cubicBezTo>
                      <a:pt x="6" y="2"/>
                      <a:pt x="5" y="0"/>
                      <a:pt x="7" y="1"/>
                    </a:cubicBezTo>
                    <a:cubicBezTo>
                      <a:pt x="6" y="0"/>
                      <a:pt x="3" y="0"/>
                      <a:pt x="2" y="0"/>
                    </a:cubicBezTo>
                    <a:cubicBezTo>
                      <a:pt x="2" y="1"/>
                      <a:pt x="6" y="5"/>
                      <a:pt x="4" y="6"/>
                    </a:cubicBezTo>
                    <a:cubicBezTo>
                      <a:pt x="1" y="7"/>
                      <a:pt x="2" y="12"/>
                      <a:pt x="4" y="14"/>
                    </a:cubicBezTo>
                    <a:cubicBezTo>
                      <a:pt x="4" y="15"/>
                      <a:pt x="2" y="15"/>
                      <a:pt x="2" y="16"/>
                    </a:cubicBezTo>
                    <a:cubicBezTo>
                      <a:pt x="1" y="16"/>
                      <a:pt x="1" y="19"/>
                      <a:pt x="1" y="20"/>
                    </a:cubicBezTo>
                    <a:cubicBezTo>
                      <a:pt x="0" y="22"/>
                      <a:pt x="3" y="24"/>
                      <a:pt x="4" y="25"/>
                    </a:cubicBezTo>
                    <a:cubicBezTo>
                      <a:pt x="5" y="26"/>
                      <a:pt x="4" y="24"/>
                      <a:pt x="4" y="2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1" name="Freeform 731"/>
              <p:cNvSpPr>
                <a:spLocks/>
              </p:cNvSpPr>
              <p:nvPr/>
            </p:nvSpPr>
            <p:spPr bwMode="auto">
              <a:xfrm>
                <a:off x="8165835" y="4440196"/>
                <a:ext cx="234350" cy="195788"/>
              </a:xfrm>
              <a:custGeom>
                <a:avLst/>
                <a:gdLst>
                  <a:gd name="T0" fmla="*/ 56 w 60"/>
                  <a:gd name="T1" fmla="*/ 30 h 50"/>
                  <a:gd name="T2" fmla="*/ 55 w 60"/>
                  <a:gd name="T3" fmla="*/ 24 h 50"/>
                  <a:gd name="T4" fmla="*/ 57 w 60"/>
                  <a:gd name="T5" fmla="*/ 22 h 50"/>
                  <a:gd name="T6" fmla="*/ 57 w 60"/>
                  <a:gd name="T7" fmla="*/ 19 h 50"/>
                  <a:gd name="T8" fmla="*/ 58 w 60"/>
                  <a:gd name="T9" fmla="*/ 13 h 50"/>
                  <a:gd name="T10" fmla="*/ 56 w 60"/>
                  <a:gd name="T11" fmla="*/ 8 h 50"/>
                  <a:gd name="T12" fmla="*/ 51 w 60"/>
                  <a:gd name="T13" fmla="*/ 5 h 50"/>
                  <a:gd name="T14" fmla="*/ 48 w 60"/>
                  <a:gd name="T15" fmla="*/ 3 h 50"/>
                  <a:gd name="T16" fmla="*/ 45 w 60"/>
                  <a:gd name="T17" fmla="*/ 0 h 50"/>
                  <a:gd name="T18" fmla="*/ 38 w 60"/>
                  <a:gd name="T19" fmla="*/ 1 h 50"/>
                  <a:gd name="T20" fmla="*/ 34 w 60"/>
                  <a:gd name="T21" fmla="*/ 4 h 50"/>
                  <a:gd name="T22" fmla="*/ 35 w 60"/>
                  <a:gd name="T23" fmla="*/ 10 h 50"/>
                  <a:gd name="T24" fmla="*/ 33 w 60"/>
                  <a:gd name="T25" fmla="*/ 17 h 50"/>
                  <a:gd name="T26" fmla="*/ 37 w 60"/>
                  <a:gd name="T27" fmla="*/ 21 h 50"/>
                  <a:gd name="T28" fmla="*/ 40 w 60"/>
                  <a:gd name="T29" fmla="*/ 23 h 50"/>
                  <a:gd name="T30" fmla="*/ 39 w 60"/>
                  <a:gd name="T31" fmla="*/ 26 h 50"/>
                  <a:gd name="T32" fmla="*/ 35 w 60"/>
                  <a:gd name="T33" fmla="*/ 26 h 50"/>
                  <a:gd name="T34" fmla="*/ 31 w 60"/>
                  <a:gd name="T35" fmla="*/ 22 h 50"/>
                  <a:gd name="T36" fmla="*/ 27 w 60"/>
                  <a:gd name="T37" fmla="*/ 17 h 50"/>
                  <a:gd name="T38" fmla="*/ 20 w 60"/>
                  <a:gd name="T39" fmla="*/ 18 h 50"/>
                  <a:gd name="T40" fmla="*/ 16 w 60"/>
                  <a:gd name="T41" fmla="*/ 16 h 50"/>
                  <a:gd name="T42" fmla="*/ 14 w 60"/>
                  <a:gd name="T43" fmla="*/ 16 h 50"/>
                  <a:gd name="T44" fmla="*/ 11 w 60"/>
                  <a:gd name="T45" fmla="*/ 14 h 50"/>
                  <a:gd name="T46" fmla="*/ 11 w 60"/>
                  <a:gd name="T47" fmla="*/ 20 h 50"/>
                  <a:gd name="T48" fmla="*/ 10 w 60"/>
                  <a:gd name="T49" fmla="*/ 24 h 50"/>
                  <a:gd name="T50" fmla="*/ 2 w 60"/>
                  <a:gd name="T51" fmla="*/ 24 h 50"/>
                  <a:gd name="T52" fmla="*/ 1 w 60"/>
                  <a:gd name="T53" fmla="*/ 29 h 50"/>
                  <a:gd name="T54" fmla="*/ 3 w 60"/>
                  <a:gd name="T55" fmla="*/ 43 h 50"/>
                  <a:gd name="T56" fmla="*/ 8 w 60"/>
                  <a:gd name="T57" fmla="*/ 48 h 50"/>
                  <a:gd name="T58" fmla="*/ 16 w 60"/>
                  <a:gd name="T59" fmla="*/ 50 h 50"/>
                  <a:gd name="T60" fmla="*/ 18 w 60"/>
                  <a:gd name="T61" fmla="*/ 50 h 50"/>
                  <a:gd name="T62" fmla="*/ 22 w 60"/>
                  <a:gd name="T63" fmla="*/ 50 h 50"/>
                  <a:gd name="T64" fmla="*/ 28 w 60"/>
                  <a:gd name="T65" fmla="*/ 47 h 50"/>
                  <a:gd name="T66" fmla="*/ 31 w 60"/>
                  <a:gd name="T67" fmla="*/ 44 h 50"/>
                  <a:gd name="T68" fmla="*/ 35 w 60"/>
                  <a:gd name="T69" fmla="*/ 41 h 50"/>
                  <a:gd name="T70" fmla="*/ 37 w 60"/>
                  <a:gd name="T71" fmla="*/ 38 h 50"/>
                  <a:gd name="T72" fmla="*/ 43 w 60"/>
                  <a:gd name="T73" fmla="*/ 38 h 50"/>
                  <a:gd name="T74" fmla="*/ 42 w 60"/>
                  <a:gd name="T75" fmla="*/ 35 h 50"/>
                  <a:gd name="T76" fmla="*/ 46 w 60"/>
                  <a:gd name="T77" fmla="*/ 33 h 50"/>
                  <a:gd name="T78" fmla="*/ 56 w 60"/>
                  <a:gd name="T79" fmla="*/ 30 h 50"/>
                  <a:gd name="T80" fmla="*/ 56 w 60"/>
                  <a:gd name="T81" fmla="*/ 3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50">
                    <a:moveTo>
                      <a:pt x="56" y="30"/>
                    </a:moveTo>
                    <a:cubicBezTo>
                      <a:pt x="54" y="27"/>
                      <a:pt x="56" y="27"/>
                      <a:pt x="55" y="24"/>
                    </a:cubicBezTo>
                    <a:cubicBezTo>
                      <a:pt x="55" y="23"/>
                      <a:pt x="56" y="23"/>
                      <a:pt x="57" y="22"/>
                    </a:cubicBezTo>
                    <a:cubicBezTo>
                      <a:pt x="58" y="21"/>
                      <a:pt x="57" y="20"/>
                      <a:pt x="57" y="19"/>
                    </a:cubicBezTo>
                    <a:cubicBezTo>
                      <a:pt x="56" y="17"/>
                      <a:pt x="56" y="14"/>
                      <a:pt x="58" y="13"/>
                    </a:cubicBezTo>
                    <a:cubicBezTo>
                      <a:pt x="60" y="12"/>
                      <a:pt x="57" y="9"/>
                      <a:pt x="56" y="8"/>
                    </a:cubicBezTo>
                    <a:cubicBezTo>
                      <a:pt x="55" y="6"/>
                      <a:pt x="53" y="5"/>
                      <a:pt x="51" y="5"/>
                    </a:cubicBezTo>
                    <a:cubicBezTo>
                      <a:pt x="50" y="4"/>
                      <a:pt x="49" y="3"/>
                      <a:pt x="48" y="3"/>
                    </a:cubicBezTo>
                    <a:cubicBezTo>
                      <a:pt x="47" y="2"/>
                      <a:pt x="46" y="1"/>
                      <a:pt x="45" y="0"/>
                    </a:cubicBezTo>
                    <a:cubicBezTo>
                      <a:pt x="45" y="0"/>
                      <a:pt x="39" y="1"/>
                      <a:pt x="38" y="1"/>
                    </a:cubicBezTo>
                    <a:cubicBezTo>
                      <a:pt x="36" y="1"/>
                      <a:pt x="36" y="3"/>
                      <a:pt x="34" y="4"/>
                    </a:cubicBezTo>
                    <a:cubicBezTo>
                      <a:pt x="33" y="6"/>
                      <a:pt x="34" y="9"/>
                      <a:pt x="35" y="10"/>
                    </a:cubicBezTo>
                    <a:cubicBezTo>
                      <a:pt x="35" y="13"/>
                      <a:pt x="33" y="14"/>
                      <a:pt x="33" y="17"/>
                    </a:cubicBezTo>
                    <a:cubicBezTo>
                      <a:pt x="33" y="18"/>
                      <a:pt x="35" y="21"/>
                      <a:pt x="37" y="21"/>
                    </a:cubicBezTo>
                    <a:cubicBezTo>
                      <a:pt x="39" y="21"/>
                      <a:pt x="40" y="20"/>
                      <a:pt x="40" y="23"/>
                    </a:cubicBezTo>
                    <a:cubicBezTo>
                      <a:pt x="40" y="25"/>
                      <a:pt x="40" y="26"/>
                      <a:pt x="39" y="26"/>
                    </a:cubicBezTo>
                    <a:cubicBezTo>
                      <a:pt x="37" y="27"/>
                      <a:pt x="36" y="28"/>
                      <a:pt x="35" y="26"/>
                    </a:cubicBezTo>
                    <a:cubicBezTo>
                      <a:pt x="34" y="24"/>
                      <a:pt x="33" y="22"/>
                      <a:pt x="31" y="22"/>
                    </a:cubicBezTo>
                    <a:cubicBezTo>
                      <a:pt x="29" y="21"/>
                      <a:pt x="28" y="19"/>
                      <a:pt x="27" y="17"/>
                    </a:cubicBezTo>
                    <a:cubicBezTo>
                      <a:pt x="25" y="21"/>
                      <a:pt x="23" y="19"/>
                      <a:pt x="20" y="18"/>
                    </a:cubicBezTo>
                    <a:cubicBezTo>
                      <a:pt x="18" y="18"/>
                      <a:pt x="18" y="16"/>
                      <a:pt x="16" y="16"/>
                    </a:cubicBezTo>
                    <a:cubicBezTo>
                      <a:pt x="16" y="16"/>
                      <a:pt x="15" y="17"/>
                      <a:pt x="14" y="16"/>
                    </a:cubicBezTo>
                    <a:cubicBezTo>
                      <a:pt x="13" y="16"/>
                      <a:pt x="13" y="14"/>
                      <a:pt x="11" y="14"/>
                    </a:cubicBezTo>
                    <a:cubicBezTo>
                      <a:pt x="11" y="16"/>
                      <a:pt x="11" y="18"/>
                      <a:pt x="11" y="20"/>
                    </a:cubicBezTo>
                    <a:cubicBezTo>
                      <a:pt x="11" y="22"/>
                      <a:pt x="12" y="24"/>
                      <a:pt x="10" y="24"/>
                    </a:cubicBezTo>
                    <a:cubicBezTo>
                      <a:pt x="7" y="24"/>
                      <a:pt x="4" y="24"/>
                      <a:pt x="2" y="24"/>
                    </a:cubicBezTo>
                    <a:cubicBezTo>
                      <a:pt x="1" y="24"/>
                      <a:pt x="1" y="28"/>
                      <a:pt x="1" y="29"/>
                    </a:cubicBezTo>
                    <a:cubicBezTo>
                      <a:pt x="1" y="33"/>
                      <a:pt x="0" y="40"/>
                      <a:pt x="3" y="43"/>
                    </a:cubicBezTo>
                    <a:cubicBezTo>
                      <a:pt x="4" y="44"/>
                      <a:pt x="7" y="48"/>
                      <a:pt x="8" y="48"/>
                    </a:cubicBezTo>
                    <a:cubicBezTo>
                      <a:pt x="10" y="47"/>
                      <a:pt x="19" y="47"/>
                      <a:pt x="16" y="50"/>
                    </a:cubicBezTo>
                    <a:cubicBezTo>
                      <a:pt x="18" y="50"/>
                      <a:pt x="17" y="50"/>
                      <a:pt x="18" y="50"/>
                    </a:cubicBezTo>
                    <a:cubicBezTo>
                      <a:pt x="20" y="49"/>
                      <a:pt x="21" y="50"/>
                      <a:pt x="22" y="50"/>
                    </a:cubicBezTo>
                    <a:cubicBezTo>
                      <a:pt x="25" y="50"/>
                      <a:pt x="27" y="50"/>
                      <a:pt x="28" y="47"/>
                    </a:cubicBezTo>
                    <a:cubicBezTo>
                      <a:pt x="29" y="46"/>
                      <a:pt x="30" y="45"/>
                      <a:pt x="31" y="44"/>
                    </a:cubicBezTo>
                    <a:cubicBezTo>
                      <a:pt x="32" y="43"/>
                      <a:pt x="34" y="43"/>
                      <a:pt x="35" y="41"/>
                    </a:cubicBezTo>
                    <a:cubicBezTo>
                      <a:pt x="36" y="40"/>
                      <a:pt x="36" y="39"/>
                      <a:pt x="37" y="38"/>
                    </a:cubicBezTo>
                    <a:cubicBezTo>
                      <a:pt x="39" y="38"/>
                      <a:pt x="41" y="38"/>
                      <a:pt x="43" y="38"/>
                    </a:cubicBezTo>
                    <a:cubicBezTo>
                      <a:pt x="42" y="37"/>
                      <a:pt x="42" y="35"/>
                      <a:pt x="42" y="35"/>
                    </a:cubicBezTo>
                    <a:cubicBezTo>
                      <a:pt x="44" y="34"/>
                      <a:pt x="45" y="34"/>
                      <a:pt x="46" y="33"/>
                    </a:cubicBezTo>
                    <a:cubicBezTo>
                      <a:pt x="49" y="32"/>
                      <a:pt x="53" y="31"/>
                      <a:pt x="56" y="30"/>
                    </a:cubicBezTo>
                    <a:cubicBezTo>
                      <a:pt x="55" y="29"/>
                      <a:pt x="55" y="30"/>
                      <a:pt x="56" y="3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2" name="Freeform 732"/>
              <p:cNvSpPr>
                <a:spLocks/>
              </p:cNvSpPr>
              <p:nvPr/>
            </p:nvSpPr>
            <p:spPr bwMode="auto">
              <a:xfrm>
                <a:off x="7987411" y="4616004"/>
                <a:ext cx="248997" cy="246400"/>
              </a:xfrm>
              <a:custGeom>
                <a:avLst/>
                <a:gdLst>
                  <a:gd name="T0" fmla="*/ 33 w 64"/>
                  <a:gd name="T1" fmla="*/ 5 h 63"/>
                  <a:gd name="T2" fmla="*/ 31 w 64"/>
                  <a:gd name="T3" fmla="*/ 2 h 63"/>
                  <a:gd name="T4" fmla="*/ 28 w 64"/>
                  <a:gd name="T5" fmla="*/ 2 h 63"/>
                  <a:gd name="T6" fmla="*/ 18 w 64"/>
                  <a:gd name="T7" fmla="*/ 2 h 63"/>
                  <a:gd name="T8" fmla="*/ 10 w 64"/>
                  <a:gd name="T9" fmla="*/ 2 h 63"/>
                  <a:gd name="T10" fmla="*/ 7 w 64"/>
                  <a:gd name="T11" fmla="*/ 0 h 63"/>
                  <a:gd name="T12" fmla="*/ 4 w 64"/>
                  <a:gd name="T13" fmla="*/ 2 h 63"/>
                  <a:gd name="T14" fmla="*/ 1 w 64"/>
                  <a:gd name="T15" fmla="*/ 2 h 63"/>
                  <a:gd name="T16" fmla="*/ 6 w 64"/>
                  <a:gd name="T17" fmla="*/ 14 h 63"/>
                  <a:gd name="T18" fmla="*/ 9 w 64"/>
                  <a:gd name="T19" fmla="*/ 21 h 63"/>
                  <a:gd name="T20" fmla="*/ 13 w 64"/>
                  <a:gd name="T21" fmla="*/ 29 h 63"/>
                  <a:gd name="T22" fmla="*/ 13 w 64"/>
                  <a:gd name="T23" fmla="*/ 34 h 63"/>
                  <a:gd name="T24" fmla="*/ 14 w 64"/>
                  <a:gd name="T25" fmla="*/ 42 h 63"/>
                  <a:gd name="T26" fmla="*/ 16 w 64"/>
                  <a:gd name="T27" fmla="*/ 51 h 63"/>
                  <a:gd name="T28" fmla="*/ 22 w 64"/>
                  <a:gd name="T29" fmla="*/ 61 h 63"/>
                  <a:gd name="T30" fmla="*/ 28 w 64"/>
                  <a:gd name="T31" fmla="*/ 62 h 63"/>
                  <a:gd name="T32" fmla="*/ 33 w 64"/>
                  <a:gd name="T33" fmla="*/ 62 h 63"/>
                  <a:gd name="T34" fmla="*/ 38 w 64"/>
                  <a:gd name="T35" fmla="*/ 58 h 63"/>
                  <a:gd name="T36" fmla="*/ 38 w 64"/>
                  <a:gd name="T37" fmla="*/ 40 h 63"/>
                  <a:gd name="T38" fmla="*/ 38 w 64"/>
                  <a:gd name="T39" fmla="*/ 28 h 63"/>
                  <a:gd name="T40" fmla="*/ 39 w 64"/>
                  <a:gd name="T41" fmla="*/ 26 h 63"/>
                  <a:gd name="T42" fmla="*/ 43 w 64"/>
                  <a:gd name="T43" fmla="*/ 26 h 63"/>
                  <a:gd name="T44" fmla="*/ 43 w 64"/>
                  <a:gd name="T45" fmla="*/ 7 h 63"/>
                  <a:gd name="T46" fmla="*/ 51 w 64"/>
                  <a:gd name="T47" fmla="*/ 6 h 63"/>
                  <a:gd name="T48" fmla="*/ 53 w 64"/>
                  <a:gd name="T49" fmla="*/ 5 h 63"/>
                  <a:gd name="T50" fmla="*/ 56 w 64"/>
                  <a:gd name="T51" fmla="*/ 8 h 63"/>
                  <a:gd name="T52" fmla="*/ 58 w 64"/>
                  <a:gd name="T53" fmla="*/ 6 h 63"/>
                  <a:gd name="T54" fmla="*/ 62 w 64"/>
                  <a:gd name="T55" fmla="*/ 5 h 63"/>
                  <a:gd name="T56" fmla="*/ 59 w 64"/>
                  <a:gd name="T57" fmla="*/ 2 h 63"/>
                  <a:gd name="T58" fmla="*/ 45 w 64"/>
                  <a:gd name="T59" fmla="*/ 5 h 63"/>
                  <a:gd name="T60" fmla="*/ 33 w 64"/>
                  <a:gd name="T61"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63">
                    <a:moveTo>
                      <a:pt x="33" y="5"/>
                    </a:moveTo>
                    <a:cubicBezTo>
                      <a:pt x="32" y="5"/>
                      <a:pt x="31" y="2"/>
                      <a:pt x="31" y="2"/>
                    </a:cubicBezTo>
                    <a:cubicBezTo>
                      <a:pt x="30" y="2"/>
                      <a:pt x="29" y="2"/>
                      <a:pt x="28" y="2"/>
                    </a:cubicBezTo>
                    <a:cubicBezTo>
                      <a:pt x="25" y="2"/>
                      <a:pt x="21" y="2"/>
                      <a:pt x="18" y="2"/>
                    </a:cubicBezTo>
                    <a:cubicBezTo>
                      <a:pt x="15" y="2"/>
                      <a:pt x="13" y="2"/>
                      <a:pt x="10" y="2"/>
                    </a:cubicBezTo>
                    <a:cubicBezTo>
                      <a:pt x="9" y="2"/>
                      <a:pt x="9" y="0"/>
                      <a:pt x="7" y="0"/>
                    </a:cubicBezTo>
                    <a:cubicBezTo>
                      <a:pt x="6" y="0"/>
                      <a:pt x="5" y="2"/>
                      <a:pt x="4" y="2"/>
                    </a:cubicBezTo>
                    <a:cubicBezTo>
                      <a:pt x="3" y="2"/>
                      <a:pt x="2" y="2"/>
                      <a:pt x="1" y="2"/>
                    </a:cubicBezTo>
                    <a:cubicBezTo>
                      <a:pt x="0" y="7"/>
                      <a:pt x="4" y="9"/>
                      <a:pt x="6" y="14"/>
                    </a:cubicBezTo>
                    <a:cubicBezTo>
                      <a:pt x="7" y="16"/>
                      <a:pt x="8" y="19"/>
                      <a:pt x="9" y="21"/>
                    </a:cubicBezTo>
                    <a:cubicBezTo>
                      <a:pt x="10" y="24"/>
                      <a:pt x="12" y="26"/>
                      <a:pt x="13" y="29"/>
                    </a:cubicBezTo>
                    <a:cubicBezTo>
                      <a:pt x="13" y="30"/>
                      <a:pt x="13" y="33"/>
                      <a:pt x="13" y="34"/>
                    </a:cubicBezTo>
                    <a:cubicBezTo>
                      <a:pt x="13" y="37"/>
                      <a:pt x="14" y="39"/>
                      <a:pt x="14" y="42"/>
                    </a:cubicBezTo>
                    <a:cubicBezTo>
                      <a:pt x="15" y="45"/>
                      <a:pt x="15" y="48"/>
                      <a:pt x="16" y="51"/>
                    </a:cubicBezTo>
                    <a:cubicBezTo>
                      <a:pt x="17" y="55"/>
                      <a:pt x="20" y="58"/>
                      <a:pt x="22" y="61"/>
                    </a:cubicBezTo>
                    <a:cubicBezTo>
                      <a:pt x="25" y="58"/>
                      <a:pt x="25" y="60"/>
                      <a:pt x="28" y="62"/>
                    </a:cubicBezTo>
                    <a:cubicBezTo>
                      <a:pt x="29" y="63"/>
                      <a:pt x="32" y="63"/>
                      <a:pt x="33" y="62"/>
                    </a:cubicBezTo>
                    <a:cubicBezTo>
                      <a:pt x="36" y="62"/>
                      <a:pt x="38" y="61"/>
                      <a:pt x="38" y="58"/>
                    </a:cubicBezTo>
                    <a:cubicBezTo>
                      <a:pt x="38" y="52"/>
                      <a:pt x="38" y="46"/>
                      <a:pt x="38" y="40"/>
                    </a:cubicBezTo>
                    <a:cubicBezTo>
                      <a:pt x="38" y="36"/>
                      <a:pt x="38" y="32"/>
                      <a:pt x="38" y="28"/>
                    </a:cubicBezTo>
                    <a:cubicBezTo>
                      <a:pt x="38" y="27"/>
                      <a:pt x="38" y="26"/>
                      <a:pt x="39" y="26"/>
                    </a:cubicBezTo>
                    <a:cubicBezTo>
                      <a:pt x="39" y="26"/>
                      <a:pt x="43" y="26"/>
                      <a:pt x="43" y="26"/>
                    </a:cubicBezTo>
                    <a:cubicBezTo>
                      <a:pt x="43" y="20"/>
                      <a:pt x="43" y="13"/>
                      <a:pt x="43" y="7"/>
                    </a:cubicBezTo>
                    <a:cubicBezTo>
                      <a:pt x="46" y="8"/>
                      <a:pt x="48" y="6"/>
                      <a:pt x="51" y="6"/>
                    </a:cubicBezTo>
                    <a:cubicBezTo>
                      <a:pt x="51" y="5"/>
                      <a:pt x="52" y="5"/>
                      <a:pt x="53" y="5"/>
                    </a:cubicBezTo>
                    <a:cubicBezTo>
                      <a:pt x="53" y="5"/>
                      <a:pt x="55" y="8"/>
                      <a:pt x="56" y="8"/>
                    </a:cubicBezTo>
                    <a:cubicBezTo>
                      <a:pt x="57" y="7"/>
                      <a:pt x="56" y="6"/>
                      <a:pt x="58" y="6"/>
                    </a:cubicBezTo>
                    <a:cubicBezTo>
                      <a:pt x="59" y="6"/>
                      <a:pt x="60" y="5"/>
                      <a:pt x="62" y="5"/>
                    </a:cubicBezTo>
                    <a:cubicBezTo>
                      <a:pt x="64" y="4"/>
                      <a:pt x="60" y="2"/>
                      <a:pt x="59" y="2"/>
                    </a:cubicBezTo>
                    <a:cubicBezTo>
                      <a:pt x="54" y="2"/>
                      <a:pt x="50" y="5"/>
                      <a:pt x="45" y="5"/>
                    </a:cubicBezTo>
                    <a:cubicBezTo>
                      <a:pt x="41" y="5"/>
                      <a:pt x="37" y="5"/>
                      <a:pt x="33"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3" name="Freeform 733"/>
              <p:cNvSpPr>
                <a:spLocks/>
              </p:cNvSpPr>
              <p:nvPr/>
            </p:nvSpPr>
            <p:spPr bwMode="auto">
              <a:xfrm>
                <a:off x="7994068" y="4173820"/>
                <a:ext cx="355521" cy="371596"/>
              </a:xfrm>
              <a:custGeom>
                <a:avLst/>
                <a:gdLst>
                  <a:gd name="T0" fmla="*/ 89 w 91"/>
                  <a:gd name="T1" fmla="*/ 10 h 95"/>
                  <a:gd name="T2" fmla="*/ 83 w 91"/>
                  <a:gd name="T3" fmla="*/ 4 h 95"/>
                  <a:gd name="T4" fmla="*/ 77 w 91"/>
                  <a:gd name="T5" fmla="*/ 6 h 95"/>
                  <a:gd name="T6" fmla="*/ 72 w 91"/>
                  <a:gd name="T7" fmla="*/ 1 h 95"/>
                  <a:gd name="T8" fmla="*/ 65 w 91"/>
                  <a:gd name="T9" fmla="*/ 1 h 95"/>
                  <a:gd name="T10" fmla="*/ 57 w 91"/>
                  <a:gd name="T11" fmla="*/ 2 h 95"/>
                  <a:gd name="T12" fmla="*/ 48 w 91"/>
                  <a:gd name="T13" fmla="*/ 6 h 95"/>
                  <a:gd name="T14" fmla="*/ 35 w 91"/>
                  <a:gd name="T15" fmla="*/ 2 h 95"/>
                  <a:gd name="T16" fmla="*/ 30 w 91"/>
                  <a:gd name="T17" fmla="*/ 12 h 95"/>
                  <a:gd name="T18" fmla="*/ 19 w 91"/>
                  <a:gd name="T19" fmla="*/ 35 h 95"/>
                  <a:gd name="T20" fmla="*/ 17 w 91"/>
                  <a:gd name="T21" fmla="*/ 48 h 95"/>
                  <a:gd name="T22" fmla="*/ 10 w 91"/>
                  <a:gd name="T23" fmla="*/ 49 h 95"/>
                  <a:gd name="T24" fmla="*/ 2 w 91"/>
                  <a:gd name="T25" fmla="*/ 55 h 95"/>
                  <a:gd name="T26" fmla="*/ 1 w 91"/>
                  <a:gd name="T27" fmla="*/ 59 h 95"/>
                  <a:gd name="T28" fmla="*/ 18 w 91"/>
                  <a:gd name="T29" fmla="*/ 57 h 95"/>
                  <a:gd name="T30" fmla="*/ 26 w 91"/>
                  <a:gd name="T31" fmla="*/ 68 h 95"/>
                  <a:gd name="T32" fmla="*/ 35 w 91"/>
                  <a:gd name="T33" fmla="*/ 63 h 95"/>
                  <a:gd name="T34" fmla="*/ 41 w 91"/>
                  <a:gd name="T35" fmla="*/ 64 h 95"/>
                  <a:gd name="T36" fmla="*/ 46 w 91"/>
                  <a:gd name="T37" fmla="*/ 70 h 95"/>
                  <a:gd name="T38" fmla="*/ 47 w 91"/>
                  <a:gd name="T39" fmla="*/ 78 h 95"/>
                  <a:gd name="T40" fmla="*/ 53 w 91"/>
                  <a:gd name="T41" fmla="*/ 82 h 95"/>
                  <a:gd name="T42" fmla="*/ 60 w 91"/>
                  <a:gd name="T43" fmla="*/ 84 h 95"/>
                  <a:gd name="T44" fmla="*/ 66 w 91"/>
                  <a:gd name="T45" fmla="*/ 87 h 95"/>
                  <a:gd name="T46" fmla="*/ 76 w 91"/>
                  <a:gd name="T47" fmla="*/ 90 h 95"/>
                  <a:gd name="T48" fmla="*/ 84 w 91"/>
                  <a:gd name="T49" fmla="*/ 94 h 95"/>
                  <a:gd name="T50" fmla="*/ 77 w 91"/>
                  <a:gd name="T51" fmla="*/ 85 h 95"/>
                  <a:gd name="T52" fmla="*/ 78 w 91"/>
                  <a:gd name="T53" fmla="*/ 73 h 95"/>
                  <a:gd name="T54" fmla="*/ 80 w 91"/>
                  <a:gd name="T55" fmla="*/ 70 h 95"/>
                  <a:gd name="T56" fmla="*/ 84 w 91"/>
                  <a:gd name="T57" fmla="*/ 63 h 95"/>
                  <a:gd name="T58" fmla="*/ 81 w 91"/>
                  <a:gd name="T59" fmla="*/ 55 h 95"/>
                  <a:gd name="T60" fmla="*/ 81 w 91"/>
                  <a:gd name="T61" fmla="*/ 45 h 95"/>
                  <a:gd name="T62" fmla="*/ 83 w 91"/>
                  <a:gd name="T63" fmla="*/ 28 h 95"/>
                  <a:gd name="T64" fmla="*/ 90 w 91"/>
                  <a:gd name="T65" fmla="*/ 18 h 95"/>
                  <a:gd name="T66" fmla="*/ 90 w 91"/>
                  <a:gd name="T67" fmla="*/ 1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95">
                    <a:moveTo>
                      <a:pt x="90" y="15"/>
                    </a:moveTo>
                    <a:cubicBezTo>
                      <a:pt x="89" y="14"/>
                      <a:pt x="89" y="12"/>
                      <a:pt x="89" y="10"/>
                    </a:cubicBezTo>
                    <a:cubicBezTo>
                      <a:pt x="89" y="9"/>
                      <a:pt x="87" y="8"/>
                      <a:pt x="86" y="7"/>
                    </a:cubicBezTo>
                    <a:cubicBezTo>
                      <a:pt x="86" y="6"/>
                      <a:pt x="84" y="4"/>
                      <a:pt x="83" y="4"/>
                    </a:cubicBezTo>
                    <a:cubicBezTo>
                      <a:pt x="82" y="4"/>
                      <a:pt x="82" y="6"/>
                      <a:pt x="80" y="5"/>
                    </a:cubicBezTo>
                    <a:cubicBezTo>
                      <a:pt x="78" y="4"/>
                      <a:pt x="79" y="5"/>
                      <a:pt x="77" y="6"/>
                    </a:cubicBezTo>
                    <a:cubicBezTo>
                      <a:pt x="77" y="6"/>
                      <a:pt x="75" y="5"/>
                      <a:pt x="75" y="4"/>
                    </a:cubicBezTo>
                    <a:cubicBezTo>
                      <a:pt x="74" y="3"/>
                      <a:pt x="73" y="2"/>
                      <a:pt x="72" y="1"/>
                    </a:cubicBezTo>
                    <a:cubicBezTo>
                      <a:pt x="71" y="0"/>
                      <a:pt x="70" y="2"/>
                      <a:pt x="69" y="2"/>
                    </a:cubicBezTo>
                    <a:cubicBezTo>
                      <a:pt x="68" y="3"/>
                      <a:pt x="66" y="2"/>
                      <a:pt x="65" y="1"/>
                    </a:cubicBezTo>
                    <a:cubicBezTo>
                      <a:pt x="63" y="0"/>
                      <a:pt x="63" y="1"/>
                      <a:pt x="61" y="2"/>
                    </a:cubicBezTo>
                    <a:cubicBezTo>
                      <a:pt x="60" y="3"/>
                      <a:pt x="58" y="2"/>
                      <a:pt x="57" y="2"/>
                    </a:cubicBezTo>
                    <a:cubicBezTo>
                      <a:pt x="56" y="3"/>
                      <a:pt x="53" y="3"/>
                      <a:pt x="52" y="3"/>
                    </a:cubicBezTo>
                    <a:cubicBezTo>
                      <a:pt x="49" y="1"/>
                      <a:pt x="51" y="6"/>
                      <a:pt x="48" y="6"/>
                    </a:cubicBezTo>
                    <a:cubicBezTo>
                      <a:pt x="46" y="7"/>
                      <a:pt x="42" y="6"/>
                      <a:pt x="40" y="5"/>
                    </a:cubicBezTo>
                    <a:cubicBezTo>
                      <a:pt x="38" y="4"/>
                      <a:pt x="37" y="2"/>
                      <a:pt x="35" y="2"/>
                    </a:cubicBezTo>
                    <a:cubicBezTo>
                      <a:pt x="34" y="1"/>
                      <a:pt x="32" y="3"/>
                      <a:pt x="31" y="4"/>
                    </a:cubicBezTo>
                    <a:cubicBezTo>
                      <a:pt x="29" y="6"/>
                      <a:pt x="31" y="9"/>
                      <a:pt x="30" y="12"/>
                    </a:cubicBezTo>
                    <a:cubicBezTo>
                      <a:pt x="27" y="17"/>
                      <a:pt x="27" y="23"/>
                      <a:pt x="24" y="27"/>
                    </a:cubicBezTo>
                    <a:cubicBezTo>
                      <a:pt x="22" y="30"/>
                      <a:pt x="21" y="32"/>
                      <a:pt x="19" y="35"/>
                    </a:cubicBezTo>
                    <a:cubicBezTo>
                      <a:pt x="18" y="37"/>
                      <a:pt x="18" y="39"/>
                      <a:pt x="18" y="41"/>
                    </a:cubicBezTo>
                    <a:cubicBezTo>
                      <a:pt x="18" y="44"/>
                      <a:pt x="19" y="46"/>
                      <a:pt x="17" y="48"/>
                    </a:cubicBezTo>
                    <a:cubicBezTo>
                      <a:pt x="16" y="48"/>
                      <a:pt x="11" y="51"/>
                      <a:pt x="11" y="51"/>
                    </a:cubicBezTo>
                    <a:cubicBezTo>
                      <a:pt x="10" y="51"/>
                      <a:pt x="12" y="48"/>
                      <a:pt x="10" y="49"/>
                    </a:cubicBezTo>
                    <a:cubicBezTo>
                      <a:pt x="7" y="51"/>
                      <a:pt x="7" y="53"/>
                      <a:pt x="5" y="50"/>
                    </a:cubicBezTo>
                    <a:cubicBezTo>
                      <a:pt x="4" y="51"/>
                      <a:pt x="2" y="53"/>
                      <a:pt x="2" y="55"/>
                    </a:cubicBezTo>
                    <a:cubicBezTo>
                      <a:pt x="2" y="55"/>
                      <a:pt x="2" y="56"/>
                      <a:pt x="1" y="56"/>
                    </a:cubicBezTo>
                    <a:cubicBezTo>
                      <a:pt x="0" y="57"/>
                      <a:pt x="1" y="58"/>
                      <a:pt x="1" y="59"/>
                    </a:cubicBezTo>
                    <a:cubicBezTo>
                      <a:pt x="5" y="56"/>
                      <a:pt x="8" y="57"/>
                      <a:pt x="13" y="57"/>
                    </a:cubicBezTo>
                    <a:cubicBezTo>
                      <a:pt x="15" y="57"/>
                      <a:pt x="16" y="57"/>
                      <a:pt x="18" y="57"/>
                    </a:cubicBezTo>
                    <a:cubicBezTo>
                      <a:pt x="20" y="57"/>
                      <a:pt x="21" y="60"/>
                      <a:pt x="22" y="62"/>
                    </a:cubicBezTo>
                    <a:cubicBezTo>
                      <a:pt x="23" y="64"/>
                      <a:pt x="24" y="67"/>
                      <a:pt x="26" y="68"/>
                    </a:cubicBezTo>
                    <a:cubicBezTo>
                      <a:pt x="27" y="69"/>
                      <a:pt x="31" y="68"/>
                      <a:pt x="33" y="67"/>
                    </a:cubicBezTo>
                    <a:cubicBezTo>
                      <a:pt x="34" y="67"/>
                      <a:pt x="34" y="64"/>
                      <a:pt x="35" y="63"/>
                    </a:cubicBezTo>
                    <a:cubicBezTo>
                      <a:pt x="35" y="61"/>
                      <a:pt x="38" y="62"/>
                      <a:pt x="39" y="62"/>
                    </a:cubicBezTo>
                    <a:cubicBezTo>
                      <a:pt x="39" y="64"/>
                      <a:pt x="39" y="64"/>
                      <a:pt x="41" y="64"/>
                    </a:cubicBezTo>
                    <a:cubicBezTo>
                      <a:pt x="42" y="64"/>
                      <a:pt x="45" y="63"/>
                      <a:pt x="45" y="65"/>
                    </a:cubicBezTo>
                    <a:cubicBezTo>
                      <a:pt x="45" y="67"/>
                      <a:pt x="46" y="68"/>
                      <a:pt x="46" y="70"/>
                    </a:cubicBezTo>
                    <a:cubicBezTo>
                      <a:pt x="46" y="71"/>
                      <a:pt x="46" y="72"/>
                      <a:pt x="45" y="74"/>
                    </a:cubicBezTo>
                    <a:cubicBezTo>
                      <a:pt x="45" y="75"/>
                      <a:pt x="46" y="77"/>
                      <a:pt x="47" y="78"/>
                    </a:cubicBezTo>
                    <a:cubicBezTo>
                      <a:pt x="48" y="79"/>
                      <a:pt x="47" y="81"/>
                      <a:pt x="47" y="82"/>
                    </a:cubicBezTo>
                    <a:cubicBezTo>
                      <a:pt x="47" y="85"/>
                      <a:pt x="52" y="82"/>
                      <a:pt x="53" y="82"/>
                    </a:cubicBezTo>
                    <a:cubicBezTo>
                      <a:pt x="55" y="82"/>
                      <a:pt x="56" y="82"/>
                      <a:pt x="57" y="83"/>
                    </a:cubicBezTo>
                    <a:cubicBezTo>
                      <a:pt x="59" y="85"/>
                      <a:pt x="58" y="84"/>
                      <a:pt x="60" y="84"/>
                    </a:cubicBezTo>
                    <a:cubicBezTo>
                      <a:pt x="62" y="84"/>
                      <a:pt x="62" y="85"/>
                      <a:pt x="63" y="86"/>
                    </a:cubicBezTo>
                    <a:cubicBezTo>
                      <a:pt x="64" y="86"/>
                      <a:pt x="65" y="87"/>
                      <a:pt x="66" y="87"/>
                    </a:cubicBezTo>
                    <a:cubicBezTo>
                      <a:pt x="69" y="88"/>
                      <a:pt x="70" y="88"/>
                      <a:pt x="71" y="85"/>
                    </a:cubicBezTo>
                    <a:cubicBezTo>
                      <a:pt x="72" y="88"/>
                      <a:pt x="73" y="89"/>
                      <a:pt x="76" y="90"/>
                    </a:cubicBezTo>
                    <a:cubicBezTo>
                      <a:pt x="78" y="91"/>
                      <a:pt x="78" y="94"/>
                      <a:pt x="80" y="95"/>
                    </a:cubicBezTo>
                    <a:cubicBezTo>
                      <a:pt x="80" y="95"/>
                      <a:pt x="84" y="94"/>
                      <a:pt x="84" y="94"/>
                    </a:cubicBezTo>
                    <a:cubicBezTo>
                      <a:pt x="84" y="92"/>
                      <a:pt x="85" y="88"/>
                      <a:pt x="83" y="89"/>
                    </a:cubicBezTo>
                    <a:cubicBezTo>
                      <a:pt x="80" y="90"/>
                      <a:pt x="78" y="88"/>
                      <a:pt x="77" y="85"/>
                    </a:cubicBezTo>
                    <a:cubicBezTo>
                      <a:pt x="77" y="83"/>
                      <a:pt x="79" y="80"/>
                      <a:pt x="78" y="77"/>
                    </a:cubicBezTo>
                    <a:cubicBezTo>
                      <a:pt x="78" y="76"/>
                      <a:pt x="77" y="74"/>
                      <a:pt x="78" y="73"/>
                    </a:cubicBezTo>
                    <a:cubicBezTo>
                      <a:pt x="78" y="73"/>
                      <a:pt x="78" y="72"/>
                      <a:pt x="79" y="72"/>
                    </a:cubicBezTo>
                    <a:cubicBezTo>
                      <a:pt x="80" y="72"/>
                      <a:pt x="79" y="70"/>
                      <a:pt x="80" y="70"/>
                    </a:cubicBezTo>
                    <a:cubicBezTo>
                      <a:pt x="81" y="68"/>
                      <a:pt x="86" y="68"/>
                      <a:pt x="87" y="68"/>
                    </a:cubicBezTo>
                    <a:cubicBezTo>
                      <a:pt x="85" y="67"/>
                      <a:pt x="86" y="64"/>
                      <a:pt x="84" y="63"/>
                    </a:cubicBezTo>
                    <a:cubicBezTo>
                      <a:pt x="83" y="62"/>
                      <a:pt x="82" y="61"/>
                      <a:pt x="82" y="60"/>
                    </a:cubicBezTo>
                    <a:cubicBezTo>
                      <a:pt x="82" y="58"/>
                      <a:pt x="82" y="56"/>
                      <a:pt x="81" y="55"/>
                    </a:cubicBezTo>
                    <a:cubicBezTo>
                      <a:pt x="81" y="53"/>
                      <a:pt x="80" y="52"/>
                      <a:pt x="80" y="50"/>
                    </a:cubicBezTo>
                    <a:cubicBezTo>
                      <a:pt x="80" y="49"/>
                      <a:pt x="80" y="44"/>
                      <a:pt x="81" y="45"/>
                    </a:cubicBezTo>
                    <a:cubicBezTo>
                      <a:pt x="80" y="41"/>
                      <a:pt x="80" y="39"/>
                      <a:pt x="82" y="35"/>
                    </a:cubicBezTo>
                    <a:cubicBezTo>
                      <a:pt x="83" y="32"/>
                      <a:pt x="83" y="31"/>
                      <a:pt x="83" y="28"/>
                    </a:cubicBezTo>
                    <a:cubicBezTo>
                      <a:pt x="83" y="25"/>
                      <a:pt x="85" y="23"/>
                      <a:pt x="87" y="21"/>
                    </a:cubicBezTo>
                    <a:cubicBezTo>
                      <a:pt x="88" y="20"/>
                      <a:pt x="89" y="19"/>
                      <a:pt x="90" y="18"/>
                    </a:cubicBezTo>
                    <a:cubicBezTo>
                      <a:pt x="91" y="17"/>
                      <a:pt x="91" y="17"/>
                      <a:pt x="90" y="15"/>
                    </a:cubicBezTo>
                    <a:cubicBezTo>
                      <a:pt x="89" y="15"/>
                      <a:pt x="91" y="16"/>
                      <a:pt x="90" y="1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4" name="Freeform 734"/>
              <p:cNvSpPr>
                <a:spLocks/>
              </p:cNvSpPr>
              <p:nvPr/>
            </p:nvSpPr>
            <p:spPr bwMode="auto">
              <a:xfrm>
                <a:off x="7990073" y="4393581"/>
                <a:ext cx="219704" cy="246400"/>
              </a:xfrm>
              <a:custGeom>
                <a:avLst/>
                <a:gdLst>
                  <a:gd name="T0" fmla="*/ 51 w 56"/>
                  <a:gd name="T1" fmla="*/ 27 h 63"/>
                  <a:gd name="T2" fmla="*/ 48 w 56"/>
                  <a:gd name="T3" fmla="*/ 26 h 63"/>
                  <a:gd name="T4" fmla="*/ 47 w 56"/>
                  <a:gd name="T5" fmla="*/ 21 h 63"/>
                  <a:gd name="T6" fmla="*/ 46 w 56"/>
                  <a:gd name="T7" fmla="*/ 12 h 63"/>
                  <a:gd name="T8" fmla="*/ 46 w 56"/>
                  <a:gd name="T9" fmla="*/ 8 h 63"/>
                  <a:gd name="T10" fmla="*/ 43 w 56"/>
                  <a:gd name="T11" fmla="*/ 8 h 63"/>
                  <a:gd name="T12" fmla="*/ 40 w 56"/>
                  <a:gd name="T13" fmla="*/ 6 h 63"/>
                  <a:gd name="T14" fmla="*/ 35 w 56"/>
                  <a:gd name="T15" fmla="*/ 8 h 63"/>
                  <a:gd name="T16" fmla="*/ 34 w 56"/>
                  <a:gd name="T17" fmla="*/ 11 h 63"/>
                  <a:gd name="T18" fmla="*/ 29 w 56"/>
                  <a:gd name="T19" fmla="*/ 12 h 63"/>
                  <a:gd name="T20" fmla="*/ 18 w 56"/>
                  <a:gd name="T21" fmla="*/ 1 h 63"/>
                  <a:gd name="T22" fmla="*/ 3 w 56"/>
                  <a:gd name="T23" fmla="*/ 2 h 63"/>
                  <a:gd name="T24" fmla="*/ 6 w 56"/>
                  <a:gd name="T25" fmla="*/ 12 h 63"/>
                  <a:gd name="T26" fmla="*/ 6 w 56"/>
                  <a:gd name="T27" fmla="*/ 16 h 63"/>
                  <a:gd name="T28" fmla="*/ 6 w 56"/>
                  <a:gd name="T29" fmla="*/ 20 h 63"/>
                  <a:gd name="T30" fmla="*/ 8 w 56"/>
                  <a:gd name="T31" fmla="*/ 33 h 63"/>
                  <a:gd name="T32" fmla="*/ 3 w 56"/>
                  <a:gd name="T33" fmla="*/ 41 h 63"/>
                  <a:gd name="T34" fmla="*/ 0 w 56"/>
                  <a:gd name="T35" fmla="*/ 50 h 63"/>
                  <a:gd name="T36" fmla="*/ 0 w 56"/>
                  <a:gd name="T37" fmla="*/ 55 h 63"/>
                  <a:gd name="T38" fmla="*/ 0 w 56"/>
                  <a:gd name="T39" fmla="*/ 59 h 63"/>
                  <a:gd name="T40" fmla="*/ 3 w 56"/>
                  <a:gd name="T41" fmla="*/ 59 h 63"/>
                  <a:gd name="T42" fmla="*/ 8 w 56"/>
                  <a:gd name="T43" fmla="*/ 58 h 63"/>
                  <a:gd name="T44" fmla="*/ 9 w 56"/>
                  <a:gd name="T45" fmla="*/ 59 h 63"/>
                  <a:gd name="T46" fmla="*/ 16 w 56"/>
                  <a:gd name="T47" fmla="*/ 59 h 63"/>
                  <a:gd name="T48" fmla="*/ 25 w 56"/>
                  <a:gd name="T49" fmla="*/ 59 h 63"/>
                  <a:gd name="T50" fmla="*/ 30 w 56"/>
                  <a:gd name="T51" fmla="*/ 59 h 63"/>
                  <a:gd name="T52" fmla="*/ 39 w 56"/>
                  <a:gd name="T53" fmla="*/ 62 h 63"/>
                  <a:gd name="T54" fmla="*/ 53 w 56"/>
                  <a:gd name="T55" fmla="*/ 60 h 63"/>
                  <a:gd name="T56" fmla="*/ 46 w 56"/>
                  <a:gd name="T57" fmla="*/ 51 h 63"/>
                  <a:gd name="T58" fmla="*/ 46 w 56"/>
                  <a:gd name="T59" fmla="*/ 37 h 63"/>
                  <a:gd name="T60" fmla="*/ 56 w 56"/>
                  <a:gd name="T61" fmla="*/ 35 h 63"/>
                  <a:gd name="T62" fmla="*/ 56 w 56"/>
                  <a:gd name="T63" fmla="*/ 27 h 63"/>
                  <a:gd name="T64" fmla="*/ 51 w 56"/>
                  <a:gd name="T6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63">
                    <a:moveTo>
                      <a:pt x="51" y="27"/>
                    </a:moveTo>
                    <a:cubicBezTo>
                      <a:pt x="49" y="27"/>
                      <a:pt x="48" y="28"/>
                      <a:pt x="48" y="26"/>
                    </a:cubicBezTo>
                    <a:cubicBezTo>
                      <a:pt x="48" y="24"/>
                      <a:pt x="48" y="23"/>
                      <a:pt x="47" y="21"/>
                    </a:cubicBezTo>
                    <a:cubicBezTo>
                      <a:pt x="45" y="18"/>
                      <a:pt x="48" y="15"/>
                      <a:pt x="46" y="12"/>
                    </a:cubicBezTo>
                    <a:cubicBezTo>
                      <a:pt x="46" y="11"/>
                      <a:pt x="46" y="8"/>
                      <a:pt x="46" y="8"/>
                    </a:cubicBezTo>
                    <a:cubicBezTo>
                      <a:pt x="46" y="8"/>
                      <a:pt x="43" y="8"/>
                      <a:pt x="43" y="8"/>
                    </a:cubicBezTo>
                    <a:cubicBezTo>
                      <a:pt x="40" y="8"/>
                      <a:pt x="40" y="9"/>
                      <a:pt x="40" y="6"/>
                    </a:cubicBezTo>
                    <a:cubicBezTo>
                      <a:pt x="37" y="6"/>
                      <a:pt x="36" y="5"/>
                      <a:pt x="35" y="8"/>
                    </a:cubicBezTo>
                    <a:cubicBezTo>
                      <a:pt x="35" y="8"/>
                      <a:pt x="35" y="11"/>
                      <a:pt x="34" y="11"/>
                    </a:cubicBezTo>
                    <a:cubicBezTo>
                      <a:pt x="33" y="12"/>
                      <a:pt x="31" y="12"/>
                      <a:pt x="29" y="12"/>
                    </a:cubicBezTo>
                    <a:cubicBezTo>
                      <a:pt x="22" y="13"/>
                      <a:pt x="24" y="1"/>
                      <a:pt x="18" y="1"/>
                    </a:cubicBezTo>
                    <a:cubicBezTo>
                      <a:pt x="13" y="1"/>
                      <a:pt x="7" y="0"/>
                      <a:pt x="3" y="2"/>
                    </a:cubicBezTo>
                    <a:cubicBezTo>
                      <a:pt x="1" y="4"/>
                      <a:pt x="6" y="10"/>
                      <a:pt x="6" y="12"/>
                    </a:cubicBezTo>
                    <a:cubicBezTo>
                      <a:pt x="7" y="13"/>
                      <a:pt x="7" y="15"/>
                      <a:pt x="6" y="16"/>
                    </a:cubicBezTo>
                    <a:cubicBezTo>
                      <a:pt x="4" y="17"/>
                      <a:pt x="6" y="19"/>
                      <a:pt x="6" y="20"/>
                    </a:cubicBezTo>
                    <a:cubicBezTo>
                      <a:pt x="9" y="24"/>
                      <a:pt x="11" y="29"/>
                      <a:pt x="8" y="33"/>
                    </a:cubicBezTo>
                    <a:cubicBezTo>
                      <a:pt x="6" y="36"/>
                      <a:pt x="4" y="38"/>
                      <a:pt x="3" y="41"/>
                    </a:cubicBezTo>
                    <a:cubicBezTo>
                      <a:pt x="2" y="44"/>
                      <a:pt x="1" y="47"/>
                      <a:pt x="0" y="50"/>
                    </a:cubicBezTo>
                    <a:cubicBezTo>
                      <a:pt x="0" y="52"/>
                      <a:pt x="0" y="54"/>
                      <a:pt x="0" y="55"/>
                    </a:cubicBezTo>
                    <a:cubicBezTo>
                      <a:pt x="0" y="56"/>
                      <a:pt x="0" y="58"/>
                      <a:pt x="0" y="59"/>
                    </a:cubicBezTo>
                    <a:cubicBezTo>
                      <a:pt x="1" y="59"/>
                      <a:pt x="2" y="59"/>
                      <a:pt x="3" y="59"/>
                    </a:cubicBezTo>
                    <a:cubicBezTo>
                      <a:pt x="5" y="59"/>
                      <a:pt x="5" y="56"/>
                      <a:pt x="8" y="58"/>
                    </a:cubicBezTo>
                    <a:cubicBezTo>
                      <a:pt x="8" y="58"/>
                      <a:pt x="9" y="59"/>
                      <a:pt x="9" y="59"/>
                    </a:cubicBezTo>
                    <a:cubicBezTo>
                      <a:pt x="12" y="59"/>
                      <a:pt x="14" y="59"/>
                      <a:pt x="16" y="59"/>
                    </a:cubicBezTo>
                    <a:cubicBezTo>
                      <a:pt x="19" y="59"/>
                      <a:pt x="22" y="59"/>
                      <a:pt x="25" y="59"/>
                    </a:cubicBezTo>
                    <a:cubicBezTo>
                      <a:pt x="26" y="59"/>
                      <a:pt x="29" y="59"/>
                      <a:pt x="30" y="59"/>
                    </a:cubicBezTo>
                    <a:cubicBezTo>
                      <a:pt x="32" y="63"/>
                      <a:pt x="36" y="62"/>
                      <a:pt x="39" y="62"/>
                    </a:cubicBezTo>
                    <a:cubicBezTo>
                      <a:pt x="44" y="62"/>
                      <a:pt x="48" y="61"/>
                      <a:pt x="53" y="60"/>
                    </a:cubicBezTo>
                    <a:cubicBezTo>
                      <a:pt x="50" y="57"/>
                      <a:pt x="46" y="55"/>
                      <a:pt x="46" y="51"/>
                    </a:cubicBezTo>
                    <a:cubicBezTo>
                      <a:pt x="46" y="46"/>
                      <a:pt x="46" y="41"/>
                      <a:pt x="46" y="37"/>
                    </a:cubicBezTo>
                    <a:cubicBezTo>
                      <a:pt x="46" y="36"/>
                      <a:pt x="56" y="38"/>
                      <a:pt x="56" y="35"/>
                    </a:cubicBezTo>
                    <a:cubicBezTo>
                      <a:pt x="56" y="33"/>
                      <a:pt x="56" y="30"/>
                      <a:pt x="56" y="27"/>
                    </a:cubicBezTo>
                    <a:cubicBezTo>
                      <a:pt x="56" y="24"/>
                      <a:pt x="53" y="27"/>
                      <a:pt x="51" y="2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5" name="Freeform 735"/>
              <p:cNvSpPr>
                <a:spLocks/>
              </p:cNvSpPr>
              <p:nvPr/>
            </p:nvSpPr>
            <p:spPr bwMode="auto">
              <a:xfrm>
                <a:off x="8131216" y="4627992"/>
                <a:ext cx="179758" cy="187796"/>
              </a:xfrm>
              <a:custGeom>
                <a:avLst/>
                <a:gdLst>
                  <a:gd name="T0" fmla="*/ 25 w 46"/>
                  <a:gd name="T1" fmla="*/ 2 h 48"/>
                  <a:gd name="T2" fmla="*/ 21 w 46"/>
                  <a:gd name="T3" fmla="*/ 3 h 48"/>
                  <a:gd name="T4" fmla="*/ 18 w 46"/>
                  <a:gd name="T5" fmla="*/ 4 h 48"/>
                  <a:gd name="T6" fmla="*/ 6 w 46"/>
                  <a:gd name="T7" fmla="*/ 4 h 48"/>
                  <a:gd name="T8" fmla="*/ 6 w 46"/>
                  <a:gd name="T9" fmla="*/ 18 h 48"/>
                  <a:gd name="T10" fmla="*/ 6 w 46"/>
                  <a:gd name="T11" fmla="*/ 23 h 48"/>
                  <a:gd name="T12" fmla="*/ 1 w 46"/>
                  <a:gd name="T13" fmla="*/ 24 h 48"/>
                  <a:gd name="T14" fmla="*/ 1 w 46"/>
                  <a:gd name="T15" fmla="*/ 31 h 48"/>
                  <a:gd name="T16" fmla="*/ 1 w 46"/>
                  <a:gd name="T17" fmla="*/ 38 h 48"/>
                  <a:gd name="T18" fmla="*/ 4 w 46"/>
                  <a:gd name="T19" fmla="*/ 47 h 48"/>
                  <a:gd name="T20" fmla="*/ 8 w 46"/>
                  <a:gd name="T21" fmla="*/ 48 h 48"/>
                  <a:gd name="T22" fmla="*/ 13 w 46"/>
                  <a:gd name="T23" fmla="*/ 44 h 48"/>
                  <a:gd name="T24" fmla="*/ 19 w 46"/>
                  <a:gd name="T25" fmla="*/ 41 h 48"/>
                  <a:gd name="T26" fmla="*/ 29 w 46"/>
                  <a:gd name="T27" fmla="*/ 39 h 48"/>
                  <a:gd name="T28" fmla="*/ 31 w 46"/>
                  <a:gd name="T29" fmla="*/ 37 h 48"/>
                  <a:gd name="T30" fmla="*/ 34 w 46"/>
                  <a:gd name="T31" fmla="*/ 34 h 48"/>
                  <a:gd name="T32" fmla="*/ 43 w 46"/>
                  <a:gd name="T33" fmla="*/ 26 h 48"/>
                  <a:gd name="T34" fmla="*/ 44 w 46"/>
                  <a:gd name="T35" fmla="*/ 22 h 48"/>
                  <a:gd name="T36" fmla="*/ 40 w 46"/>
                  <a:gd name="T37" fmla="*/ 21 h 48"/>
                  <a:gd name="T38" fmla="*/ 38 w 46"/>
                  <a:gd name="T39" fmla="*/ 17 h 48"/>
                  <a:gd name="T40" fmla="*/ 39 w 46"/>
                  <a:gd name="T41" fmla="*/ 15 h 48"/>
                  <a:gd name="T42" fmla="*/ 36 w 46"/>
                  <a:gd name="T43" fmla="*/ 14 h 48"/>
                  <a:gd name="T44" fmla="*/ 36 w 46"/>
                  <a:gd name="T45" fmla="*/ 13 h 48"/>
                  <a:gd name="T46" fmla="*/ 34 w 46"/>
                  <a:gd name="T47" fmla="*/ 12 h 48"/>
                  <a:gd name="T48" fmla="*/ 30 w 46"/>
                  <a:gd name="T49" fmla="*/ 7 h 48"/>
                  <a:gd name="T50" fmla="*/ 25 w 46"/>
                  <a:gd name="T51" fmla="*/ 2 h 48"/>
                  <a:gd name="T52" fmla="*/ 25 w 46"/>
                  <a:gd name="T53"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 h="48">
                    <a:moveTo>
                      <a:pt x="25" y="2"/>
                    </a:moveTo>
                    <a:cubicBezTo>
                      <a:pt x="24" y="3"/>
                      <a:pt x="22" y="3"/>
                      <a:pt x="21" y="3"/>
                    </a:cubicBezTo>
                    <a:cubicBezTo>
                      <a:pt x="19" y="3"/>
                      <a:pt x="20" y="6"/>
                      <a:pt x="18" y="4"/>
                    </a:cubicBezTo>
                    <a:cubicBezTo>
                      <a:pt x="15" y="0"/>
                      <a:pt x="10" y="5"/>
                      <a:pt x="6" y="4"/>
                    </a:cubicBezTo>
                    <a:cubicBezTo>
                      <a:pt x="6" y="9"/>
                      <a:pt x="6" y="14"/>
                      <a:pt x="6" y="18"/>
                    </a:cubicBezTo>
                    <a:cubicBezTo>
                      <a:pt x="6" y="19"/>
                      <a:pt x="7" y="23"/>
                      <a:pt x="6" y="23"/>
                    </a:cubicBezTo>
                    <a:cubicBezTo>
                      <a:pt x="5" y="24"/>
                      <a:pt x="1" y="22"/>
                      <a:pt x="1" y="24"/>
                    </a:cubicBezTo>
                    <a:cubicBezTo>
                      <a:pt x="1" y="26"/>
                      <a:pt x="1" y="29"/>
                      <a:pt x="1" y="31"/>
                    </a:cubicBezTo>
                    <a:cubicBezTo>
                      <a:pt x="1" y="33"/>
                      <a:pt x="0" y="36"/>
                      <a:pt x="1" y="38"/>
                    </a:cubicBezTo>
                    <a:cubicBezTo>
                      <a:pt x="5" y="39"/>
                      <a:pt x="6" y="44"/>
                      <a:pt x="4" y="47"/>
                    </a:cubicBezTo>
                    <a:cubicBezTo>
                      <a:pt x="4" y="48"/>
                      <a:pt x="8" y="48"/>
                      <a:pt x="8" y="48"/>
                    </a:cubicBezTo>
                    <a:cubicBezTo>
                      <a:pt x="10" y="48"/>
                      <a:pt x="11" y="46"/>
                      <a:pt x="13" y="44"/>
                    </a:cubicBezTo>
                    <a:cubicBezTo>
                      <a:pt x="15" y="42"/>
                      <a:pt x="15" y="39"/>
                      <a:pt x="19" y="41"/>
                    </a:cubicBezTo>
                    <a:cubicBezTo>
                      <a:pt x="23" y="43"/>
                      <a:pt x="27" y="44"/>
                      <a:pt x="29" y="39"/>
                    </a:cubicBezTo>
                    <a:cubicBezTo>
                      <a:pt x="29" y="38"/>
                      <a:pt x="29" y="37"/>
                      <a:pt x="31" y="37"/>
                    </a:cubicBezTo>
                    <a:cubicBezTo>
                      <a:pt x="33" y="37"/>
                      <a:pt x="34" y="35"/>
                      <a:pt x="34" y="34"/>
                    </a:cubicBezTo>
                    <a:cubicBezTo>
                      <a:pt x="36" y="31"/>
                      <a:pt x="40" y="28"/>
                      <a:pt x="43" y="26"/>
                    </a:cubicBezTo>
                    <a:cubicBezTo>
                      <a:pt x="45" y="25"/>
                      <a:pt x="46" y="24"/>
                      <a:pt x="44" y="22"/>
                    </a:cubicBezTo>
                    <a:cubicBezTo>
                      <a:pt x="43" y="21"/>
                      <a:pt x="40" y="22"/>
                      <a:pt x="40" y="21"/>
                    </a:cubicBezTo>
                    <a:cubicBezTo>
                      <a:pt x="39" y="20"/>
                      <a:pt x="38" y="19"/>
                      <a:pt x="38" y="17"/>
                    </a:cubicBezTo>
                    <a:cubicBezTo>
                      <a:pt x="38" y="17"/>
                      <a:pt x="39" y="16"/>
                      <a:pt x="39" y="15"/>
                    </a:cubicBezTo>
                    <a:cubicBezTo>
                      <a:pt x="38" y="15"/>
                      <a:pt x="37" y="15"/>
                      <a:pt x="36" y="14"/>
                    </a:cubicBezTo>
                    <a:cubicBezTo>
                      <a:pt x="36" y="14"/>
                      <a:pt x="37" y="13"/>
                      <a:pt x="36" y="13"/>
                    </a:cubicBezTo>
                    <a:cubicBezTo>
                      <a:pt x="35" y="13"/>
                      <a:pt x="35" y="12"/>
                      <a:pt x="34" y="12"/>
                    </a:cubicBezTo>
                    <a:cubicBezTo>
                      <a:pt x="32" y="11"/>
                      <a:pt x="31" y="10"/>
                      <a:pt x="30" y="7"/>
                    </a:cubicBezTo>
                    <a:cubicBezTo>
                      <a:pt x="30" y="6"/>
                      <a:pt x="27" y="2"/>
                      <a:pt x="25" y="2"/>
                    </a:cubicBezTo>
                    <a:cubicBezTo>
                      <a:pt x="25" y="2"/>
                      <a:pt x="26" y="2"/>
                      <a:pt x="25"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6" name="Freeform 736"/>
              <p:cNvSpPr>
                <a:spLocks/>
              </p:cNvSpPr>
              <p:nvPr/>
            </p:nvSpPr>
            <p:spPr bwMode="auto">
              <a:xfrm>
                <a:off x="8228418" y="4589366"/>
                <a:ext cx="153127" cy="135852"/>
              </a:xfrm>
              <a:custGeom>
                <a:avLst/>
                <a:gdLst>
                  <a:gd name="T0" fmla="*/ 39 w 39"/>
                  <a:gd name="T1" fmla="*/ 22 h 35"/>
                  <a:gd name="T2" fmla="*/ 38 w 39"/>
                  <a:gd name="T3" fmla="*/ 18 h 35"/>
                  <a:gd name="T4" fmla="*/ 39 w 39"/>
                  <a:gd name="T5" fmla="*/ 14 h 35"/>
                  <a:gd name="T6" fmla="*/ 38 w 39"/>
                  <a:gd name="T7" fmla="*/ 7 h 35"/>
                  <a:gd name="T8" fmla="*/ 27 w 39"/>
                  <a:gd name="T9" fmla="*/ 2 h 35"/>
                  <a:gd name="T10" fmla="*/ 24 w 39"/>
                  <a:gd name="T11" fmla="*/ 0 h 35"/>
                  <a:gd name="T12" fmla="*/ 19 w 39"/>
                  <a:gd name="T13" fmla="*/ 3 h 35"/>
                  <a:gd name="T14" fmla="*/ 13 w 39"/>
                  <a:gd name="T15" fmla="*/ 7 h 35"/>
                  <a:gd name="T16" fmla="*/ 9 w 39"/>
                  <a:gd name="T17" fmla="*/ 12 h 35"/>
                  <a:gd name="T18" fmla="*/ 2 w 39"/>
                  <a:gd name="T19" fmla="*/ 12 h 35"/>
                  <a:gd name="T20" fmla="*/ 5 w 39"/>
                  <a:gd name="T21" fmla="*/ 16 h 35"/>
                  <a:gd name="T22" fmla="*/ 8 w 39"/>
                  <a:gd name="T23" fmla="*/ 21 h 35"/>
                  <a:gd name="T24" fmla="*/ 11 w 39"/>
                  <a:gd name="T25" fmla="*/ 23 h 35"/>
                  <a:gd name="T26" fmla="*/ 11 w 39"/>
                  <a:gd name="T27" fmla="*/ 24 h 35"/>
                  <a:gd name="T28" fmla="*/ 14 w 39"/>
                  <a:gd name="T29" fmla="*/ 25 h 35"/>
                  <a:gd name="T30" fmla="*/ 13 w 39"/>
                  <a:gd name="T31" fmla="*/ 28 h 35"/>
                  <a:gd name="T32" fmla="*/ 15 w 39"/>
                  <a:gd name="T33" fmla="*/ 31 h 35"/>
                  <a:gd name="T34" fmla="*/ 20 w 39"/>
                  <a:gd name="T35" fmla="*/ 34 h 35"/>
                  <a:gd name="T36" fmla="*/ 25 w 39"/>
                  <a:gd name="T37" fmla="*/ 35 h 35"/>
                  <a:gd name="T38" fmla="*/ 27 w 39"/>
                  <a:gd name="T39" fmla="*/ 35 h 35"/>
                  <a:gd name="T40" fmla="*/ 34 w 39"/>
                  <a:gd name="T41" fmla="*/ 31 h 35"/>
                  <a:gd name="T42" fmla="*/ 36 w 39"/>
                  <a:gd name="T43" fmla="*/ 27 h 35"/>
                  <a:gd name="T44" fmla="*/ 39 w 39"/>
                  <a:gd name="T45"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 h="35">
                    <a:moveTo>
                      <a:pt x="39" y="22"/>
                    </a:moveTo>
                    <a:cubicBezTo>
                      <a:pt x="39" y="21"/>
                      <a:pt x="38" y="19"/>
                      <a:pt x="38" y="18"/>
                    </a:cubicBezTo>
                    <a:cubicBezTo>
                      <a:pt x="38" y="16"/>
                      <a:pt x="39" y="15"/>
                      <a:pt x="39" y="14"/>
                    </a:cubicBezTo>
                    <a:cubicBezTo>
                      <a:pt x="39" y="11"/>
                      <a:pt x="39" y="9"/>
                      <a:pt x="38" y="7"/>
                    </a:cubicBezTo>
                    <a:cubicBezTo>
                      <a:pt x="38" y="4"/>
                      <a:pt x="29" y="2"/>
                      <a:pt x="27" y="2"/>
                    </a:cubicBezTo>
                    <a:cubicBezTo>
                      <a:pt x="27" y="0"/>
                      <a:pt x="27" y="0"/>
                      <a:pt x="24" y="0"/>
                    </a:cubicBezTo>
                    <a:cubicBezTo>
                      <a:pt x="21" y="0"/>
                      <a:pt x="21" y="1"/>
                      <a:pt x="19" y="3"/>
                    </a:cubicBezTo>
                    <a:cubicBezTo>
                      <a:pt x="18" y="5"/>
                      <a:pt x="15" y="6"/>
                      <a:pt x="13" y="7"/>
                    </a:cubicBezTo>
                    <a:cubicBezTo>
                      <a:pt x="12" y="9"/>
                      <a:pt x="11" y="12"/>
                      <a:pt x="9" y="12"/>
                    </a:cubicBezTo>
                    <a:cubicBezTo>
                      <a:pt x="7" y="12"/>
                      <a:pt x="5" y="11"/>
                      <a:pt x="2" y="12"/>
                    </a:cubicBezTo>
                    <a:cubicBezTo>
                      <a:pt x="0" y="13"/>
                      <a:pt x="4" y="15"/>
                      <a:pt x="5" y="16"/>
                    </a:cubicBezTo>
                    <a:cubicBezTo>
                      <a:pt x="6" y="18"/>
                      <a:pt x="6" y="20"/>
                      <a:pt x="8" y="21"/>
                    </a:cubicBezTo>
                    <a:cubicBezTo>
                      <a:pt x="9" y="22"/>
                      <a:pt x="10" y="23"/>
                      <a:pt x="11" y="23"/>
                    </a:cubicBezTo>
                    <a:cubicBezTo>
                      <a:pt x="12" y="23"/>
                      <a:pt x="11" y="24"/>
                      <a:pt x="11" y="24"/>
                    </a:cubicBezTo>
                    <a:cubicBezTo>
                      <a:pt x="12" y="24"/>
                      <a:pt x="13" y="25"/>
                      <a:pt x="14" y="25"/>
                    </a:cubicBezTo>
                    <a:cubicBezTo>
                      <a:pt x="14" y="26"/>
                      <a:pt x="13" y="27"/>
                      <a:pt x="13" y="28"/>
                    </a:cubicBezTo>
                    <a:cubicBezTo>
                      <a:pt x="13" y="29"/>
                      <a:pt x="14" y="31"/>
                      <a:pt x="15" y="31"/>
                    </a:cubicBezTo>
                    <a:cubicBezTo>
                      <a:pt x="18" y="31"/>
                      <a:pt x="19" y="31"/>
                      <a:pt x="20" y="34"/>
                    </a:cubicBezTo>
                    <a:cubicBezTo>
                      <a:pt x="21" y="35"/>
                      <a:pt x="23" y="34"/>
                      <a:pt x="25" y="35"/>
                    </a:cubicBezTo>
                    <a:cubicBezTo>
                      <a:pt x="26" y="35"/>
                      <a:pt x="26" y="35"/>
                      <a:pt x="27" y="35"/>
                    </a:cubicBezTo>
                    <a:cubicBezTo>
                      <a:pt x="31" y="35"/>
                      <a:pt x="32" y="34"/>
                      <a:pt x="34" y="31"/>
                    </a:cubicBezTo>
                    <a:cubicBezTo>
                      <a:pt x="35" y="30"/>
                      <a:pt x="36" y="28"/>
                      <a:pt x="36" y="27"/>
                    </a:cubicBezTo>
                    <a:cubicBezTo>
                      <a:pt x="37" y="25"/>
                      <a:pt x="39" y="24"/>
                      <a:pt x="39" y="2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7" name="Freeform 737"/>
              <p:cNvSpPr>
                <a:spLocks/>
              </p:cNvSpPr>
              <p:nvPr/>
            </p:nvSpPr>
            <p:spPr bwMode="auto">
              <a:xfrm>
                <a:off x="8330946" y="4791813"/>
                <a:ext cx="38614" cy="43953"/>
              </a:xfrm>
              <a:custGeom>
                <a:avLst/>
                <a:gdLst>
                  <a:gd name="T0" fmla="*/ 5 w 10"/>
                  <a:gd name="T1" fmla="*/ 1 h 11"/>
                  <a:gd name="T2" fmla="*/ 7 w 10"/>
                  <a:gd name="T3" fmla="*/ 9 h 11"/>
                  <a:gd name="T4" fmla="*/ 5 w 10"/>
                  <a:gd name="T5" fmla="*/ 1 h 11"/>
                  <a:gd name="T6" fmla="*/ 5 w 10"/>
                  <a:gd name="T7" fmla="*/ 1 h 11"/>
                </a:gdLst>
                <a:ahLst/>
                <a:cxnLst>
                  <a:cxn ang="0">
                    <a:pos x="T0" y="T1"/>
                  </a:cxn>
                  <a:cxn ang="0">
                    <a:pos x="T2" y="T3"/>
                  </a:cxn>
                  <a:cxn ang="0">
                    <a:pos x="T4" y="T5"/>
                  </a:cxn>
                  <a:cxn ang="0">
                    <a:pos x="T6" y="T7"/>
                  </a:cxn>
                </a:cxnLst>
                <a:rect l="0" t="0" r="r" b="b"/>
                <a:pathLst>
                  <a:path w="10" h="11">
                    <a:moveTo>
                      <a:pt x="5" y="1"/>
                    </a:moveTo>
                    <a:cubicBezTo>
                      <a:pt x="0" y="2"/>
                      <a:pt x="3" y="11"/>
                      <a:pt x="7" y="9"/>
                    </a:cubicBezTo>
                    <a:cubicBezTo>
                      <a:pt x="10" y="8"/>
                      <a:pt x="9" y="0"/>
                      <a:pt x="5" y="1"/>
                    </a:cubicBezTo>
                    <a:cubicBezTo>
                      <a:pt x="3" y="1"/>
                      <a:pt x="6" y="1"/>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8" name="Freeform 738"/>
              <p:cNvSpPr>
                <a:spLocks noEditPoints="1"/>
              </p:cNvSpPr>
              <p:nvPr/>
            </p:nvSpPr>
            <p:spPr bwMode="auto">
              <a:xfrm>
                <a:off x="8068634" y="4721224"/>
                <a:ext cx="308916" cy="270372"/>
              </a:xfrm>
              <a:custGeom>
                <a:avLst/>
                <a:gdLst>
                  <a:gd name="T0" fmla="*/ 74 w 79"/>
                  <a:gd name="T1" fmla="*/ 27 h 69"/>
                  <a:gd name="T2" fmla="*/ 69 w 79"/>
                  <a:gd name="T3" fmla="*/ 22 h 69"/>
                  <a:gd name="T4" fmla="*/ 72 w 79"/>
                  <a:gd name="T5" fmla="*/ 19 h 69"/>
                  <a:gd name="T6" fmla="*/ 75 w 79"/>
                  <a:gd name="T7" fmla="*/ 20 h 69"/>
                  <a:gd name="T8" fmla="*/ 75 w 79"/>
                  <a:gd name="T9" fmla="*/ 11 h 69"/>
                  <a:gd name="T10" fmla="*/ 73 w 79"/>
                  <a:gd name="T11" fmla="*/ 7 h 69"/>
                  <a:gd name="T12" fmla="*/ 72 w 79"/>
                  <a:gd name="T13" fmla="*/ 1 h 69"/>
                  <a:gd name="T14" fmla="*/ 66 w 79"/>
                  <a:gd name="T15" fmla="*/ 1 h 69"/>
                  <a:gd name="T16" fmla="*/ 60 w 79"/>
                  <a:gd name="T17" fmla="*/ 2 h 69"/>
                  <a:gd name="T18" fmla="*/ 55 w 79"/>
                  <a:gd name="T19" fmla="*/ 5 h 69"/>
                  <a:gd name="T20" fmla="*/ 51 w 79"/>
                  <a:gd name="T21" fmla="*/ 8 h 69"/>
                  <a:gd name="T22" fmla="*/ 49 w 79"/>
                  <a:gd name="T23" fmla="*/ 12 h 69"/>
                  <a:gd name="T24" fmla="*/ 45 w 79"/>
                  <a:gd name="T25" fmla="*/ 14 h 69"/>
                  <a:gd name="T26" fmla="*/ 44 w 79"/>
                  <a:gd name="T27" fmla="*/ 17 h 69"/>
                  <a:gd name="T28" fmla="*/ 34 w 79"/>
                  <a:gd name="T29" fmla="*/ 17 h 69"/>
                  <a:gd name="T30" fmla="*/ 28 w 79"/>
                  <a:gd name="T31" fmla="*/ 21 h 69"/>
                  <a:gd name="T32" fmla="*/ 24 w 79"/>
                  <a:gd name="T33" fmla="*/ 24 h 69"/>
                  <a:gd name="T34" fmla="*/ 20 w 79"/>
                  <a:gd name="T35" fmla="*/ 23 h 69"/>
                  <a:gd name="T36" fmla="*/ 17 w 79"/>
                  <a:gd name="T37" fmla="*/ 14 h 69"/>
                  <a:gd name="T38" fmla="*/ 17 w 79"/>
                  <a:gd name="T39" fmla="*/ 29 h 69"/>
                  <a:gd name="T40" fmla="*/ 17 w 79"/>
                  <a:gd name="T41" fmla="*/ 33 h 69"/>
                  <a:gd name="T42" fmla="*/ 9 w 79"/>
                  <a:gd name="T43" fmla="*/ 35 h 69"/>
                  <a:gd name="T44" fmla="*/ 6 w 79"/>
                  <a:gd name="T45" fmla="*/ 34 h 69"/>
                  <a:gd name="T46" fmla="*/ 2 w 79"/>
                  <a:gd name="T47" fmla="*/ 33 h 69"/>
                  <a:gd name="T48" fmla="*/ 3 w 79"/>
                  <a:gd name="T49" fmla="*/ 40 h 69"/>
                  <a:gd name="T50" fmla="*/ 5 w 79"/>
                  <a:gd name="T51" fmla="*/ 45 h 69"/>
                  <a:gd name="T52" fmla="*/ 9 w 79"/>
                  <a:gd name="T53" fmla="*/ 56 h 69"/>
                  <a:gd name="T54" fmla="*/ 8 w 79"/>
                  <a:gd name="T55" fmla="*/ 60 h 69"/>
                  <a:gd name="T56" fmla="*/ 9 w 79"/>
                  <a:gd name="T57" fmla="*/ 62 h 69"/>
                  <a:gd name="T58" fmla="*/ 10 w 79"/>
                  <a:gd name="T59" fmla="*/ 66 h 69"/>
                  <a:gd name="T60" fmla="*/ 11 w 79"/>
                  <a:gd name="T61" fmla="*/ 64 h 69"/>
                  <a:gd name="T62" fmla="*/ 15 w 79"/>
                  <a:gd name="T63" fmla="*/ 68 h 69"/>
                  <a:gd name="T64" fmla="*/ 21 w 79"/>
                  <a:gd name="T65" fmla="*/ 66 h 69"/>
                  <a:gd name="T66" fmla="*/ 26 w 79"/>
                  <a:gd name="T67" fmla="*/ 65 h 69"/>
                  <a:gd name="T68" fmla="*/ 31 w 79"/>
                  <a:gd name="T69" fmla="*/ 64 h 69"/>
                  <a:gd name="T70" fmla="*/ 38 w 79"/>
                  <a:gd name="T71" fmla="*/ 64 h 69"/>
                  <a:gd name="T72" fmla="*/ 39 w 79"/>
                  <a:gd name="T73" fmla="*/ 64 h 69"/>
                  <a:gd name="T74" fmla="*/ 41 w 79"/>
                  <a:gd name="T75" fmla="*/ 63 h 69"/>
                  <a:gd name="T76" fmla="*/ 42 w 79"/>
                  <a:gd name="T77" fmla="*/ 62 h 69"/>
                  <a:gd name="T78" fmla="*/ 44 w 79"/>
                  <a:gd name="T79" fmla="*/ 65 h 69"/>
                  <a:gd name="T80" fmla="*/ 46 w 79"/>
                  <a:gd name="T81" fmla="*/ 62 h 69"/>
                  <a:gd name="T82" fmla="*/ 57 w 79"/>
                  <a:gd name="T83" fmla="*/ 56 h 69"/>
                  <a:gd name="T84" fmla="*/ 65 w 79"/>
                  <a:gd name="T85" fmla="*/ 48 h 69"/>
                  <a:gd name="T86" fmla="*/ 72 w 79"/>
                  <a:gd name="T87" fmla="*/ 37 h 69"/>
                  <a:gd name="T88" fmla="*/ 77 w 79"/>
                  <a:gd name="T89" fmla="*/ 33 h 69"/>
                  <a:gd name="T90" fmla="*/ 79 w 79"/>
                  <a:gd name="T91" fmla="*/ 25 h 69"/>
                  <a:gd name="T92" fmla="*/ 76 w 79"/>
                  <a:gd name="T93" fmla="*/ 25 h 69"/>
                  <a:gd name="T94" fmla="*/ 74 w 79"/>
                  <a:gd name="T95" fmla="*/ 27 h 69"/>
                  <a:gd name="T96" fmla="*/ 62 w 79"/>
                  <a:gd name="T97" fmla="*/ 39 h 69"/>
                  <a:gd name="T98" fmla="*/ 61 w 79"/>
                  <a:gd name="T99" fmla="*/ 41 h 69"/>
                  <a:gd name="T100" fmla="*/ 57 w 79"/>
                  <a:gd name="T101" fmla="*/ 43 h 69"/>
                  <a:gd name="T102" fmla="*/ 55 w 79"/>
                  <a:gd name="T103" fmla="*/ 44 h 69"/>
                  <a:gd name="T104" fmla="*/ 52 w 79"/>
                  <a:gd name="T105" fmla="*/ 41 h 69"/>
                  <a:gd name="T106" fmla="*/ 56 w 79"/>
                  <a:gd name="T107" fmla="*/ 35 h 69"/>
                  <a:gd name="T108" fmla="*/ 60 w 79"/>
                  <a:gd name="T109" fmla="*/ 35 h 69"/>
                  <a:gd name="T110" fmla="*/ 62 w 79"/>
                  <a:gd name="T111" fmla="*/ 39 h 69"/>
                  <a:gd name="T112" fmla="*/ 62 w 79"/>
                  <a:gd name="T113" fmla="*/ 3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 h="69">
                    <a:moveTo>
                      <a:pt x="74" y="27"/>
                    </a:moveTo>
                    <a:cubicBezTo>
                      <a:pt x="71" y="27"/>
                      <a:pt x="68" y="24"/>
                      <a:pt x="69" y="22"/>
                    </a:cubicBezTo>
                    <a:cubicBezTo>
                      <a:pt x="69" y="20"/>
                      <a:pt x="71" y="19"/>
                      <a:pt x="72" y="19"/>
                    </a:cubicBezTo>
                    <a:cubicBezTo>
                      <a:pt x="73" y="19"/>
                      <a:pt x="74" y="20"/>
                      <a:pt x="75" y="20"/>
                    </a:cubicBezTo>
                    <a:cubicBezTo>
                      <a:pt x="75" y="17"/>
                      <a:pt x="76" y="14"/>
                      <a:pt x="75" y="11"/>
                    </a:cubicBezTo>
                    <a:cubicBezTo>
                      <a:pt x="74" y="10"/>
                      <a:pt x="73" y="8"/>
                      <a:pt x="73" y="7"/>
                    </a:cubicBezTo>
                    <a:cubicBezTo>
                      <a:pt x="72" y="5"/>
                      <a:pt x="72" y="3"/>
                      <a:pt x="72" y="1"/>
                    </a:cubicBezTo>
                    <a:cubicBezTo>
                      <a:pt x="70" y="2"/>
                      <a:pt x="67" y="1"/>
                      <a:pt x="66" y="1"/>
                    </a:cubicBezTo>
                    <a:cubicBezTo>
                      <a:pt x="63" y="0"/>
                      <a:pt x="61" y="0"/>
                      <a:pt x="60" y="2"/>
                    </a:cubicBezTo>
                    <a:cubicBezTo>
                      <a:pt x="58" y="3"/>
                      <a:pt x="56" y="3"/>
                      <a:pt x="55" y="5"/>
                    </a:cubicBezTo>
                    <a:cubicBezTo>
                      <a:pt x="54" y="6"/>
                      <a:pt x="52" y="7"/>
                      <a:pt x="51" y="8"/>
                    </a:cubicBezTo>
                    <a:cubicBezTo>
                      <a:pt x="50" y="9"/>
                      <a:pt x="50" y="11"/>
                      <a:pt x="49" y="12"/>
                    </a:cubicBezTo>
                    <a:cubicBezTo>
                      <a:pt x="48" y="14"/>
                      <a:pt x="46" y="12"/>
                      <a:pt x="45" y="14"/>
                    </a:cubicBezTo>
                    <a:cubicBezTo>
                      <a:pt x="44" y="15"/>
                      <a:pt x="45" y="16"/>
                      <a:pt x="44" y="17"/>
                    </a:cubicBezTo>
                    <a:cubicBezTo>
                      <a:pt x="42" y="21"/>
                      <a:pt x="37" y="18"/>
                      <a:pt x="34" y="17"/>
                    </a:cubicBezTo>
                    <a:cubicBezTo>
                      <a:pt x="31" y="15"/>
                      <a:pt x="30" y="19"/>
                      <a:pt x="28" y="21"/>
                    </a:cubicBezTo>
                    <a:cubicBezTo>
                      <a:pt x="27" y="22"/>
                      <a:pt x="26" y="24"/>
                      <a:pt x="24" y="24"/>
                    </a:cubicBezTo>
                    <a:cubicBezTo>
                      <a:pt x="24" y="24"/>
                      <a:pt x="20" y="24"/>
                      <a:pt x="20" y="23"/>
                    </a:cubicBezTo>
                    <a:cubicBezTo>
                      <a:pt x="22" y="20"/>
                      <a:pt x="21" y="15"/>
                      <a:pt x="17" y="14"/>
                    </a:cubicBezTo>
                    <a:cubicBezTo>
                      <a:pt x="17" y="19"/>
                      <a:pt x="17" y="24"/>
                      <a:pt x="17" y="29"/>
                    </a:cubicBezTo>
                    <a:cubicBezTo>
                      <a:pt x="17" y="29"/>
                      <a:pt x="18" y="32"/>
                      <a:pt x="17" y="33"/>
                    </a:cubicBezTo>
                    <a:cubicBezTo>
                      <a:pt x="14" y="35"/>
                      <a:pt x="13" y="36"/>
                      <a:pt x="9" y="35"/>
                    </a:cubicBezTo>
                    <a:cubicBezTo>
                      <a:pt x="8" y="35"/>
                      <a:pt x="7" y="35"/>
                      <a:pt x="6" y="34"/>
                    </a:cubicBezTo>
                    <a:cubicBezTo>
                      <a:pt x="5" y="32"/>
                      <a:pt x="4" y="31"/>
                      <a:pt x="2" y="33"/>
                    </a:cubicBezTo>
                    <a:cubicBezTo>
                      <a:pt x="0" y="35"/>
                      <a:pt x="2" y="38"/>
                      <a:pt x="3" y="40"/>
                    </a:cubicBezTo>
                    <a:cubicBezTo>
                      <a:pt x="4" y="41"/>
                      <a:pt x="5" y="43"/>
                      <a:pt x="5" y="45"/>
                    </a:cubicBezTo>
                    <a:cubicBezTo>
                      <a:pt x="7" y="49"/>
                      <a:pt x="11" y="51"/>
                      <a:pt x="9" y="56"/>
                    </a:cubicBezTo>
                    <a:cubicBezTo>
                      <a:pt x="8" y="58"/>
                      <a:pt x="7" y="58"/>
                      <a:pt x="8" y="60"/>
                    </a:cubicBezTo>
                    <a:cubicBezTo>
                      <a:pt x="9" y="61"/>
                      <a:pt x="9" y="62"/>
                      <a:pt x="9" y="62"/>
                    </a:cubicBezTo>
                    <a:cubicBezTo>
                      <a:pt x="10" y="63"/>
                      <a:pt x="9" y="65"/>
                      <a:pt x="10" y="66"/>
                    </a:cubicBezTo>
                    <a:cubicBezTo>
                      <a:pt x="10" y="66"/>
                      <a:pt x="10" y="64"/>
                      <a:pt x="11" y="64"/>
                    </a:cubicBezTo>
                    <a:cubicBezTo>
                      <a:pt x="11" y="64"/>
                      <a:pt x="14" y="67"/>
                      <a:pt x="15" y="68"/>
                    </a:cubicBezTo>
                    <a:cubicBezTo>
                      <a:pt x="17" y="69"/>
                      <a:pt x="19" y="66"/>
                      <a:pt x="21" y="66"/>
                    </a:cubicBezTo>
                    <a:cubicBezTo>
                      <a:pt x="23" y="65"/>
                      <a:pt x="25" y="67"/>
                      <a:pt x="26" y="65"/>
                    </a:cubicBezTo>
                    <a:cubicBezTo>
                      <a:pt x="28" y="64"/>
                      <a:pt x="29" y="64"/>
                      <a:pt x="31" y="64"/>
                    </a:cubicBezTo>
                    <a:cubicBezTo>
                      <a:pt x="33" y="64"/>
                      <a:pt x="35" y="64"/>
                      <a:pt x="38" y="64"/>
                    </a:cubicBezTo>
                    <a:cubicBezTo>
                      <a:pt x="38" y="64"/>
                      <a:pt x="39" y="64"/>
                      <a:pt x="39" y="64"/>
                    </a:cubicBezTo>
                    <a:cubicBezTo>
                      <a:pt x="40" y="64"/>
                      <a:pt x="40" y="63"/>
                      <a:pt x="41" y="63"/>
                    </a:cubicBezTo>
                    <a:cubicBezTo>
                      <a:pt x="41" y="63"/>
                      <a:pt x="41" y="62"/>
                      <a:pt x="42" y="62"/>
                    </a:cubicBezTo>
                    <a:cubicBezTo>
                      <a:pt x="42" y="63"/>
                      <a:pt x="42" y="65"/>
                      <a:pt x="44" y="65"/>
                    </a:cubicBezTo>
                    <a:cubicBezTo>
                      <a:pt x="44" y="65"/>
                      <a:pt x="43" y="61"/>
                      <a:pt x="46" y="62"/>
                    </a:cubicBezTo>
                    <a:cubicBezTo>
                      <a:pt x="50" y="63"/>
                      <a:pt x="54" y="59"/>
                      <a:pt x="57" y="56"/>
                    </a:cubicBezTo>
                    <a:cubicBezTo>
                      <a:pt x="60" y="54"/>
                      <a:pt x="62" y="51"/>
                      <a:pt x="65" y="48"/>
                    </a:cubicBezTo>
                    <a:cubicBezTo>
                      <a:pt x="68" y="45"/>
                      <a:pt x="69" y="41"/>
                      <a:pt x="72" y="37"/>
                    </a:cubicBezTo>
                    <a:cubicBezTo>
                      <a:pt x="73" y="36"/>
                      <a:pt x="76" y="35"/>
                      <a:pt x="77" y="33"/>
                    </a:cubicBezTo>
                    <a:cubicBezTo>
                      <a:pt x="78" y="31"/>
                      <a:pt x="79" y="27"/>
                      <a:pt x="79" y="25"/>
                    </a:cubicBezTo>
                    <a:cubicBezTo>
                      <a:pt x="78" y="25"/>
                      <a:pt x="77" y="25"/>
                      <a:pt x="76" y="25"/>
                    </a:cubicBezTo>
                    <a:cubicBezTo>
                      <a:pt x="75" y="25"/>
                      <a:pt x="75" y="27"/>
                      <a:pt x="74" y="27"/>
                    </a:cubicBezTo>
                    <a:close/>
                    <a:moveTo>
                      <a:pt x="62" y="39"/>
                    </a:moveTo>
                    <a:cubicBezTo>
                      <a:pt x="61" y="39"/>
                      <a:pt x="61" y="41"/>
                      <a:pt x="61" y="41"/>
                    </a:cubicBezTo>
                    <a:cubicBezTo>
                      <a:pt x="60" y="43"/>
                      <a:pt x="58" y="42"/>
                      <a:pt x="57" y="43"/>
                    </a:cubicBezTo>
                    <a:cubicBezTo>
                      <a:pt x="56" y="43"/>
                      <a:pt x="56" y="44"/>
                      <a:pt x="55" y="44"/>
                    </a:cubicBezTo>
                    <a:cubicBezTo>
                      <a:pt x="53" y="44"/>
                      <a:pt x="52" y="42"/>
                      <a:pt x="52" y="41"/>
                    </a:cubicBezTo>
                    <a:cubicBezTo>
                      <a:pt x="51" y="39"/>
                      <a:pt x="54" y="36"/>
                      <a:pt x="56" y="35"/>
                    </a:cubicBezTo>
                    <a:cubicBezTo>
                      <a:pt x="57" y="34"/>
                      <a:pt x="59" y="34"/>
                      <a:pt x="60" y="35"/>
                    </a:cubicBezTo>
                    <a:cubicBezTo>
                      <a:pt x="61" y="36"/>
                      <a:pt x="64" y="38"/>
                      <a:pt x="62" y="39"/>
                    </a:cubicBezTo>
                    <a:cubicBezTo>
                      <a:pt x="61" y="39"/>
                      <a:pt x="63" y="38"/>
                      <a:pt x="62" y="39"/>
                    </a:cubicBezTo>
                    <a:close/>
                  </a:path>
                </a:pathLst>
              </a:custGeom>
              <a:noFill/>
              <a:ln w="9525"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39" name="Freeform 739"/>
              <p:cNvSpPr>
                <a:spLocks/>
              </p:cNvSpPr>
              <p:nvPr/>
            </p:nvSpPr>
            <p:spPr bwMode="auto">
              <a:xfrm>
                <a:off x="8268364" y="4850416"/>
                <a:ext cx="50598" cy="51944"/>
              </a:xfrm>
              <a:custGeom>
                <a:avLst/>
                <a:gdLst>
                  <a:gd name="T0" fmla="*/ 11 w 13"/>
                  <a:gd name="T1" fmla="*/ 4 h 13"/>
                  <a:gd name="T2" fmla="*/ 3 w 13"/>
                  <a:gd name="T3" fmla="*/ 3 h 13"/>
                  <a:gd name="T4" fmla="*/ 2 w 13"/>
                  <a:gd name="T5" fmla="*/ 9 h 13"/>
                  <a:gd name="T6" fmla="*/ 7 w 13"/>
                  <a:gd name="T7" fmla="*/ 9 h 13"/>
                  <a:gd name="T8" fmla="*/ 11 w 13"/>
                  <a:gd name="T9" fmla="*/ 4 h 13"/>
                  <a:gd name="T10" fmla="*/ 11 w 13"/>
                  <a:gd name="T11" fmla="*/ 4 h 13"/>
                </a:gdLst>
                <a:ahLst/>
                <a:cxnLst>
                  <a:cxn ang="0">
                    <a:pos x="T0" y="T1"/>
                  </a:cxn>
                  <a:cxn ang="0">
                    <a:pos x="T2" y="T3"/>
                  </a:cxn>
                  <a:cxn ang="0">
                    <a:pos x="T4" y="T5"/>
                  </a:cxn>
                  <a:cxn ang="0">
                    <a:pos x="T6" y="T7"/>
                  </a:cxn>
                  <a:cxn ang="0">
                    <a:pos x="T8" y="T9"/>
                  </a:cxn>
                  <a:cxn ang="0">
                    <a:pos x="T10" y="T11"/>
                  </a:cxn>
                </a:cxnLst>
                <a:rect l="0" t="0" r="r" b="b"/>
                <a:pathLst>
                  <a:path w="13" h="13">
                    <a:moveTo>
                      <a:pt x="11" y="4"/>
                    </a:moveTo>
                    <a:cubicBezTo>
                      <a:pt x="9" y="2"/>
                      <a:pt x="5" y="0"/>
                      <a:pt x="3" y="3"/>
                    </a:cubicBezTo>
                    <a:cubicBezTo>
                      <a:pt x="1" y="5"/>
                      <a:pt x="0" y="7"/>
                      <a:pt x="2" y="9"/>
                    </a:cubicBezTo>
                    <a:cubicBezTo>
                      <a:pt x="4" y="13"/>
                      <a:pt x="5" y="9"/>
                      <a:pt x="7" y="9"/>
                    </a:cubicBezTo>
                    <a:cubicBezTo>
                      <a:pt x="10" y="9"/>
                      <a:pt x="13" y="5"/>
                      <a:pt x="11" y="4"/>
                    </a:cubicBezTo>
                    <a:cubicBezTo>
                      <a:pt x="10" y="3"/>
                      <a:pt x="12" y="4"/>
                      <a:pt x="11"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0" name="Freeform 740"/>
              <p:cNvSpPr>
                <a:spLocks/>
              </p:cNvSpPr>
              <p:nvPr/>
            </p:nvSpPr>
            <p:spPr bwMode="auto">
              <a:xfrm>
                <a:off x="7994068" y="4365609"/>
                <a:ext cx="19973" cy="31965"/>
              </a:xfrm>
              <a:custGeom>
                <a:avLst/>
                <a:gdLst>
                  <a:gd name="T0" fmla="*/ 2 w 5"/>
                  <a:gd name="T1" fmla="*/ 5 h 8"/>
                  <a:gd name="T2" fmla="*/ 5 w 5"/>
                  <a:gd name="T3" fmla="*/ 1 h 8"/>
                  <a:gd name="T4" fmla="*/ 1 w 5"/>
                  <a:gd name="T5" fmla="*/ 3 h 8"/>
                  <a:gd name="T6" fmla="*/ 0 w 5"/>
                  <a:gd name="T7" fmla="*/ 8 h 8"/>
                  <a:gd name="T8" fmla="*/ 2 w 5"/>
                  <a:gd name="T9" fmla="*/ 5 h 8"/>
                </a:gdLst>
                <a:ahLst/>
                <a:cxnLst>
                  <a:cxn ang="0">
                    <a:pos x="T0" y="T1"/>
                  </a:cxn>
                  <a:cxn ang="0">
                    <a:pos x="T2" y="T3"/>
                  </a:cxn>
                  <a:cxn ang="0">
                    <a:pos x="T4" y="T5"/>
                  </a:cxn>
                  <a:cxn ang="0">
                    <a:pos x="T6" y="T7"/>
                  </a:cxn>
                  <a:cxn ang="0">
                    <a:pos x="T8" y="T9"/>
                  </a:cxn>
                </a:cxnLst>
                <a:rect l="0" t="0" r="r" b="b"/>
                <a:pathLst>
                  <a:path w="5" h="8">
                    <a:moveTo>
                      <a:pt x="2" y="5"/>
                    </a:moveTo>
                    <a:cubicBezTo>
                      <a:pt x="2" y="4"/>
                      <a:pt x="4" y="2"/>
                      <a:pt x="5" y="1"/>
                    </a:cubicBezTo>
                    <a:cubicBezTo>
                      <a:pt x="4" y="0"/>
                      <a:pt x="2" y="2"/>
                      <a:pt x="1" y="3"/>
                    </a:cubicBezTo>
                    <a:cubicBezTo>
                      <a:pt x="0" y="4"/>
                      <a:pt x="0" y="6"/>
                      <a:pt x="0" y="8"/>
                    </a:cubicBezTo>
                    <a:cubicBezTo>
                      <a:pt x="2" y="7"/>
                      <a:pt x="2" y="6"/>
                      <a:pt x="2"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1" name="Freeform 741"/>
              <p:cNvSpPr>
                <a:spLocks/>
              </p:cNvSpPr>
              <p:nvPr/>
            </p:nvSpPr>
            <p:spPr bwMode="auto">
              <a:xfrm>
                <a:off x="7975425" y="4205785"/>
                <a:ext cx="135817" cy="175809"/>
              </a:xfrm>
              <a:custGeom>
                <a:avLst/>
                <a:gdLst>
                  <a:gd name="T0" fmla="*/ 11 w 35"/>
                  <a:gd name="T1" fmla="*/ 44 h 45"/>
                  <a:gd name="T2" fmla="*/ 15 w 35"/>
                  <a:gd name="T3" fmla="*/ 41 h 45"/>
                  <a:gd name="T4" fmla="*/ 16 w 35"/>
                  <a:gd name="T5" fmla="*/ 43 h 45"/>
                  <a:gd name="T6" fmla="*/ 23 w 35"/>
                  <a:gd name="T7" fmla="*/ 37 h 45"/>
                  <a:gd name="T8" fmla="*/ 25 w 35"/>
                  <a:gd name="T9" fmla="*/ 26 h 45"/>
                  <a:gd name="T10" fmla="*/ 31 w 35"/>
                  <a:gd name="T11" fmla="*/ 16 h 45"/>
                  <a:gd name="T12" fmla="*/ 33 w 35"/>
                  <a:gd name="T13" fmla="*/ 8 h 45"/>
                  <a:gd name="T14" fmla="*/ 35 w 35"/>
                  <a:gd name="T15" fmla="*/ 2 h 45"/>
                  <a:gd name="T16" fmla="*/ 29 w 35"/>
                  <a:gd name="T17" fmla="*/ 1 h 45"/>
                  <a:gd name="T18" fmla="*/ 26 w 35"/>
                  <a:gd name="T19" fmla="*/ 2 h 45"/>
                  <a:gd name="T20" fmla="*/ 25 w 35"/>
                  <a:gd name="T21" fmla="*/ 6 h 45"/>
                  <a:gd name="T22" fmla="*/ 20 w 35"/>
                  <a:gd name="T23" fmla="*/ 10 h 45"/>
                  <a:gd name="T24" fmla="*/ 10 w 35"/>
                  <a:gd name="T25" fmla="*/ 8 h 45"/>
                  <a:gd name="T26" fmla="*/ 13 w 35"/>
                  <a:gd name="T27" fmla="*/ 13 h 45"/>
                  <a:gd name="T28" fmla="*/ 14 w 35"/>
                  <a:gd name="T29" fmla="*/ 19 h 45"/>
                  <a:gd name="T30" fmla="*/ 15 w 35"/>
                  <a:gd name="T31" fmla="*/ 22 h 45"/>
                  <a:gd name="T32" fmla="*/ 16 w 35"/>
                  <a:gd name="T33" fmla="*/ 25 h 45"/>
                  <a:gd name="T34" fmla="*/ 15 w 35"/>
                  <a:gd name="T35" fmla="*/ 32 h 45"/>
                  <a:gd name="T36" fmla="*/ 13 w 35"/>
                  <a:gd name="T37" fmla="*/ 31 h 45"/>
                  <a:gd name="T38" fmla="*/ 10 w 35"/>
                  <a:gd name="T39" fmla="*/ 32 h 45"/>
                  <a:gd name="T40" fmla="*/ 8 w 35"/>
                  <a:gd name="T41" fmla="*/ 29 h 45"/>
                  <a:gd name="T42" fmla="*/ 6 w 35"/>
                  <a:gd name="T43" fmla="*/ 32 h 45"/>
                  <a:gd name="T44" fmla="*/ 4 w 35"/>
                  <a:gd name="T45" fmla="*/ 32 h 45"/>
                  <a:gd name="T46" fmla="*/ 3 w 35"/>
                  <a:gd name="T47" fmla="*/ 35 h 45"/>
                  <a:gd name="T48" fmla="*/ 0 w 35"/>
                  <a:gd name="T49" fmla="*/ 39 h 45"/>
                  <a:gd name="T50" fmla="*/ 5 w 35"/>
                  <a:gd name="T51" fmla="*/ 45 h 45"/>
                  <a:gd name="T52" fmla="*/ 8 w 35"/>
                  <a:gd name="T53" fmla="*/ 42 h 45"/>
                  <a:gd name="T54" fmla="*/ 11 w 35"/>
                  <a:gd name="T55" fmla="*/ 44 h 45"/>
                  <a:gd name="T56" fmla="*/ 11 w 35"/>
                  <a:gd name="T57"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45">
                    <a:moveTo>
                      <a:pt x="11" y="44"/>
                    </a:moveTo>
                    <a:cubicBezTo>
                      <a:pt x="12" y="44"/>
                      <a:pt x="14" y="42"/>
                      <a:pt x="15" y="41"/>
                    </a:cubicBezTo>
                    <a:cubicBezTo>
                      <a:pt x="17" y="40"/>
                      <a:pt x="15" y="43"/>
                      <a:pt x="16" y="43"/>
                    </a:cubicBezTo>
                    <a:cubicBezTo>
                      <a:pt x="16" y="43"/>
                      <a:pt x="23" y="39"/>
                      <a:pt x="23" y="37"/>
                    </a:cubicBezTo>
                    <a:cubicBezTo>
                      <a:pt x="23" y="33"/>
                      <a:pt x="23" y="29"/>
                      <a:pt x="25" y="26"/>
                    </a:cubicBezTo>
                    <a:cubicBezTo>
                      <a:pt x="27" y="22"/>
                      <a:pt x="30" y="19"/>
                      <a:pt x="31" y="16"/>
                    </a:cubicBezTo>
                    <a:cubicBezTo>
                      <a:pt x="32" y="13"/>
                      <a:pt x="32" y="11"/>
                      <a:pt x="33" y="8"/>
                    </a:cubicBezTo>
                    <a:cubicBezTo>
                      <a:pt x="33" y="6"/>
                      <a:pt x="35" y="4"/>
                      <a:pt x="35" y="2"/>
                    </a:cubicBezTo>
                    <a:cubicBezTo>
                      <a:pt x="33" y="2"/>
                      <a:pt x="31" y="0"/>
                      <a:pt x="29" y="1"/>
                    </a:cubicBezTo>
                    <a:cubicBezTo>
                      <a:pt x="28" y="1"/>
                      <a:pt x="26" y="1"/>
                      <a:pt x="26" y="2"/>
                    </a:cubicBezTo>
                    <a:cubicBezTo>
                      <a:pt x="25" y="4"/>
                      <a:pt x="25" y="5"/>
                      <a:pt x="25" y="6"/>
                    </a:cubicBezTo>
                    <a:cubicBezTo>
                      <a:pt x="24" y="9"/>
                      <a:pt x="23" y="10"/>
                      <a:pt x="20" y="10"/>
                    </a:cubicBezTo>
                    <a:cubicBezTo>
                      <a:pt x="17" y="9"/>
                      <a:pt x="13" y="8"/>
                      <a:pt x="10" y="8"/>
                    </a:cubicBezTo>
                    <a:cubicBezTo>
                      <a:pt x="10" y="10"/>
                      <a:pt x="9" y="14"/>
                      <a:pt x="13" y="13"/>
                    </a:cubicBezTo>
                    <a:cubicBezTo>
                      <a:pt x="17" y="11"/>
                      <a:pt x="14" y="17"/>
                      <a:pt x="14" y="19"/>
                    </a:cubicBezTo>
                    <a:cubicBezTo>
                      <a:pt x="14" y="20"/>
                      <a:pt x="14" y="21"/>
                      <a:pt x="15" y="22"/>
                    </a:cubicBezTo>
                    <a:cubicBezTo>
                      <a:pt x="16" y="23"/>
                      <a:pt x="16" y="24"/>
                      <a:pt x="16" y="25"/>
                    </a:cubicBezTo>
                    <a:cubicBezTo>
                      <a:pt x="16" y="27"/>
                      <a:pt x="16" y="30"/>
                      <a:pt x="15" y="32"/>
                    </a:cubicBezTo>
                    <a:cubicBezTo>
                      <a:pt x="15" y="33"/>
                      <a:pt x="13" y="31"/>
                      <a:pt x="13" y="31"/>
                    </a:cubicBezTo>
                    <a:cubicBezTo>
                      <a:pt x="11" y="31"/>
                      <a:pt x="11" y="33"/>
                      <a:pt x="10" y="32"/>
                    </a:cubicBezTo>
                    <a:cubicBezTo>
                      <a:pt x="10" y="31"/>
                      <a:pt x="9" y="30"/>
                      <a:pt x="8" y="29"/>
                    </a:cubicBezTo>
                    <a:cubicBezTo>
                      <a:pt x="7" y="29"/>
                      <a:pt x="7" y="31"/>
                      <a:pt x="6" y="32"/>
                    </a:cubicBezTo>
                    <a:cubicBezTo>
                      <a:pt x="6" y="32"/>
                      <a:pt x="4" y="32"/>
                      <a:pt x="4" y="32"/>
                    </a:cubicBezTo>
                    <a:cubicBezTo>
                      <a:pt x="2" y="32"/>
                      <a:pt x="3" y="34"/>
                      <a:pt x="3" y="35"/>
                    </a:cubicBezTo>
                    <a:cubicBezTo>
                      <a:pt x="4" y="38"/>
                      <a:pt x="3" y="37"/>
                      <a:pt x="0" y="39"/>
                    </a:cubicBezTo>
                    <a:cubicBezTo>
                      <a:pt x="2" y="41"/>
                      <a:pt x="4" y="42"/>
                      <a:pt x="5" y="45"/>
                    </a:cubicBezTo>
                    <a:cubicBezTo>
                      <a:pt x="6" y="44"/>
                      <a:pt x="7" y="43"/>
                      <a:pt x="8" y="42"/>
                    </a:cubicBezTo>
                    <a:cubicBezTo>
                      <a:pt x="10" y="41"/>
                      <a:pt x="10" y="43"/>
                      <a:pt x="11" y="44"/>
                    </a:cubicBezTo>
                    <a:cubicBezTo>
                      <a:pt x="12" y="44"/>
                      <a:pt x="10" y="43"/>
                      <a:pt x="11" y="4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2" name="Freeform 742"/>
              <p:cNvSpPr>
                <a:spLocks/>
              </p:cNvSpPr>
              <p:nvPr/>
            </p:nvSpPr>
            <p:spPr bwMode="auto">
              <a:xfrm>
                <a:off x="8034014" y="4064604"/>
                <a:ext cx="248997" cy="175809"/>
              </a:xfrm>
              <a:custGeom>
                <a:avLst/>
                <a:gdLst>
                  <a:gd name="T0" fmla="*/ 12 w 64"/>
                  <a:gd name="T1" fmla="*/ 37 h 45"/>
                  <a:gd name="T2" fmla="*/ 17 w 64"/>
                  <a:gd name="T3" fmla="*/ 37 h 45"/>
                  <a:gd name="T4" fmla="*/ 20 w 64"/>
                  <a:gd name="T5" fmla="*/ 38 h 45"/>
                  <a:gd name="T6" fmla="*/ 21 w 64"/>
                  <a:gd name="T7" fmla="*/ 33 h 45"/>
                  <a:gd name="T8" fmla="*/ 25 w 64"/>
                  <a:gd name="T9" fmla="*/ 30 h 45"/>
                  <a:gd name="T10" fmla="*/ 30 w 64"/>
                  <a:gd name="T11" fmla="*/ 33 h 45"/>
                  <a:gd name="T12" fmla="*/ 36 w 64"/>
                  <a:gd name="T13" fmla="*/ 34 h 45"/>
                  <a:gd name="T14" fmla="*/ 39 w 64"/>
                  <a:gd name="T15" fmla="*/ 34 h 45"/>
                  <a:gd name="T16" fmla="*/ 41 w 64"/>
                  <a:gd name="T17" fmla="*/ 30 h 45"/>
                  <a:gd name="T18" fmla="*/ 45 w 64"/>
                  <a:gd name="T19" fmla="*/ 31 h 45"/>
                  <a:gd name="T20" fmla="*/ 50 w 64"/>
                  <a:gd name="T21" fmla="*/ 31 h 45"/>
                  <a:gd name="T22" fmla="*/ 55 w 64"/>
                  <a:gd name="T23" fmla="*/ 29 h 45"/>
                  <a:gd name="T24" fmla="*/ 60 w 64"/>
                  <a:gd name="T25" fmla="*/ 30 h 45"/>
                  <a:gd name="T26" fmla="*/ 58 w 64"/>
                  <a:gd name="T27" fmla="*/ 24 h 45"/>
                  <a:gd name="T28" fmla="*/ 55 w 64"/>
                  <a:gd name="T29" fmla="*/ 20 h 45"/>
                  <a:gd name="T30" fmla="*/ 51 w 64"/>
                  <a:gd name="T31" fmla="*/ 16 h 45"/>
                  <a:gd name="T32" fmla="*/ 47 w 64"/>
                  <a:gd name="T33" fmla="*/ 13 h 45"/>
                  <a:gd name="T34" fmla="*/ 46 w 64"/>
                  <a:gd name="T35" fmla="*/ 12 h 45"/>
                  <a:gd name="T36" fmla="*/ 44 w 64"/>
                  <a:gd name="T37" fmla="*/ 12 h 45"/>
                  <a:gd name="T38" fmla="*/ 44 w 64"/>
                  <a:gd name="T39" fmla="*/ 6 h 45"/>
                  <a:gd name="T40" fmla="*/ 41 w 64"/>
                  <a:gd name="T41" fmla="*/ 1 h 45"/>
                  <a:gd name="T42" fmla="*/ 41 w 64"/>
                  <a:gd name="T43" fmla="*/ 0 h 45"/>
                  <a:gd name="T44" fmla="*/ 38 w 64"/>
                  <a:gd name="T45" fmla="*/ 0 h 45"/>
                  <a:gd name="T46" fmla="*/ 35 w 64"/>
                  <a:gd name="T47" fmla="*/ 3 h 45"/>
                  <a:gd name="T48" fmla="*/ 26 w 64"/>
                  <a:gd name="T49" fmla="*/ 10 h 45"/>
                  <a:gd name="T50" fmla="*/ 22 w 64"/>
                  <a:gd name="T51" fmla="*/ 11 h 45"/>
                  <a:gd name="T52" fmla="*/ 19 w 64"/>
                  <a:gd name="T53" fmla="*/ 15 h 45"/>
                  <a:gd name="T54" fmla="*/ 13 w 64"/>
                  <a:gd name="T55" fmla="*/ 17 h 45"/>
                  <a:gd name="T56" fmla="*/ 9 w 64"/>
                  <a:gd name="T57" fmla="*/ 17 h 45"/>
                  <a:gd name="T58" fmla="*/ 6 w 64"/>
                  <a:gd name="T59" fmla="*/ 18 h 45"/>
                  <a:gd name="T60" fmla="*/ 3 w 64"/>
                  <a:gd name="T61" fmla="*/ 23 h 45"/>
                  <a:gd name="T62" fmla="*/ 4 w 64"/>
                  <a:gd name="T63" fmla="*/ 34 h 45"/>
                  <a:gd name="T64" fmla="*/ 6 w 64"/>
                  <a:gd name="T65" fmla="*/ 39 h 45"/>
                  <a:gd name="T66" fmla="*/ 9 w 64"/>
                  <a:gd name="T67" fmla="*/ 45 h 45"/>
                  <a:gd name="T68" fmla="*/ 12 w 64"/>
                  <a:gd name="T69"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45">
                    <a:moveTo>
                      <a:pt x="12" y="37"/>
                    </a:moveTo>
                    <a:cubicBezTo>
                      <a:pt x="13" y="37"/>
                      <a:pt x="16" y="36"/>
                      <a:pt x="17" y="37"/>
                    </a:cubicBezTo>
                    <a:cubicBezTo>
                      <a:pt x="17" y="38"/>
                      <a:pt x="20" y="38"/>
                      <a:pt x="20" y="38"/>
                    </a:cubicBezTo>
                    <a:cubicBezTo>
                      <a:pt x="21" y="36"/>
                      <a:pt x="20" y="34"/>
                      <a:pt x="21" y="33"/>
                    </a:cubicBezTo>
                    <a:cubicBezTo>
                      <a:pt x="21" y="32"/>
                      <a:pt x="23" y="29"/>
                      <a:pt x="25" y="30"/>
                    </a:cubicBezTo>
                    <a:cubicBezTo>
                      <a:pt x="27" y="30"/>
                      <a:pt x="28" y="32"/>
                      <a:pt x="30" y="33"/>
                    </a:cubicBezTo>
                    <a:cubicBezTo>
                      <a:pt x="32" y="34"/>
                      <a:pt x="34" y="34"/>
                      <a:pt x="36" y="34"/>
                    </a:cubicBezTo>
                    <a:cubicBezTo>
                      <a:pt x="37" y="34"/>
                      <a:pt x="39" y="35"/>
                      <a:pt x="39" y="34"/>
                    </a:cubicBezTo>
                    <a:cubicBezTo>
                      <a:pt x="40" y="33"/>
                      <a:pt x="40" y="29"/>
                      <a:pt x="41" y="30"/>
                    </a:cubicBezTo>
                    <a:cubicBezTo>
                      <a:pt x="43" y="31"/>
                      <a:pt x="43" y="31"/>
                      <a:pt x="45" y="31"/>
                    </a:cubicBezTo>
                    <a:cubicBezTo>
                      <a:pt x="47" y="30"/>
                      <a:pt x="48" y="31"/>
                      <a:pt x="50" y="31"/>
                    </a:cubicBezTo>
                    <a:cubicBezTo>
                      <a:pt x="52" y="31"/>
                      <a:pt x="53" y="28"/>
                      <a:pt x="55" y="29"/>
                    </a:cubicBezTo>
                    <a:cubicBezTo>
                      <a:pt x="56" y="29"/>
                      <a:pt x="58" y="31"/>
                      <a:pt x="60" y="30"/>
                    </a:cubicBezTo>
                    <a:cubicBezTo>
                      <a:pt x="64" y="28"/>
                      <a:pt x="59" y="26"/>
                      <a:pt x="58" y="24"/>
                    </a:cubicBezTo>
                    <a:cubicBezTo>
                      <a:pt x="57" y="22"/>
                      <a:pt x="57" y="21"/>
                      <a:pt x="55" y="20"/>
                    </a:cubicBezTo>
                    <a:cubicBezTo>
                      <a:pt x="53" y="19"/>
                      <a:pt x="52" y="18"/>
                      <a:pt x="51" y="16"/>
                    </a:cubicBezTo>
                    <a:cubicBezTo>
                      <a:pt x="51" y="14"/>
                      <a:pt x="49" y="14"/>
                      <a:pt x="47" y="13"/>
                    </a:cubicBezTo>
                    <a:cubicBezTo>
                      <a:pt x="47" y="13"/>
                      <a:pt x="47" y="12"/>
                      <a:pt x="46" y="12"/>
                    </a:cubicBezTo>
                    <a:cubicBezTo>
                      <a:pt x="46" y="12"/>
                      <a:pt x="44" y="12"/>
                      <a:pt x="44" y="12"/>
                    </a:cubicBezTo>
                    <a:cubicBezTo>
                      <a:pt x="43" y="11"/>
                      <a:pt x="44" y="7"/>
                      <a:pt x="44" y="6"/>
                    </a:cubicBezTo>
                    <a:cubicBezTo>
                      <a:pt x="44" y="4"/>
                      <a:pt x="42" y="3"/>
                      <a:pt x="41" y="1"/>
                    </a:cubicBezTo>
                    <a:cubicBezTo>
                      <a:pt x="41" y="1"/>
                      <a:pt x="41" y="0"/>
                      <a:pt x="41" y="0"/>
                    </a:cubicBezTo>
                    <a:cubicBezTo>
                      <a:pt x="40" y="0"/>
                      <a:pt x="39" y="0"/>
                      <a:pt x="38" y="0"/>
                    </a:cubicBezTo>
                    <a:cubicBezTo>
                      <a:pt x="36" y="1"/>
                      <a:pt x="36" y="1"/>
                      <a:pt x="35" y="3"/>
                    </a:cubicBezTo>
                    <a:cubicBezTo>
                      <a:pt x="35" y="6"/>
                      <a:pt x="28" y="10"/>
                      <a:pt x="26" y="10"/>
                    </a:cubicBezTo>
                    <a:cubicBezTo>
                      <a:pt x="25" y="10"/>
                      <a:pt x="21" y="10"/>
                      <a:pt x="22" y="11"/>
                    </a:cubicBezTo>
                    <a:cubicBezTo>
                      <a:pt x="23" y="13"/>
                      <a:pt x="20" y="15"/>
                      <a:pt x="19" y="15"/>
                    </a:cubicBezTo>
                    <a:cubicBezTo>
                      <a:pt x="17" y="16"/>
                      <a:pt x="15" y="17"/>
                      <a:pt x="13" y="17"/>
                    </a:cubicBezTo>
                    <a:cubicBezTo>
                      <a:pt x="11" y="18"/>
                      <a:pt x="11" y="16"/>
                      <a:pt x="9" y="17"/>
                    </a:cubicBezTo>
                    <a:cubicBezTo>
                      <a:pt x="7" y="18"/>
                      <a:pt x="6" y="17"/>
                      <a:pt x="6" y="18"/>
                    </a:cubicBezTo>
                    <a:cubicBezTo>
                      <a:pt x="5" y="20"/>
                      <a:pt x="4" y="22"/>
                      <a:pt x="3" y="23"/>
                    </a:cubicBezTo>
                    <a:cubicBezTo>
                      <a:pt x="0" y="27"/>
                      <a:pt x="2" y="30"/>
                      <a:pt x="4" y="34"/>
                    </a:cubicBezTo>
                    <a:cubicBezTo>
                      <a:pt x="5" y="36"/>
                      <a:pt x="5" y="37"/>
                      <a:pt x="6" y="39"/>
                    </a:cubicBezTo>
                    <a:cubicBezTo>
                      <a:pt x="8" y="41"/>
                      <a:pt x="9" y="42"/>
                      <a:pt x="9" y="45"/>
                    </a:cubicBezTo>
                    <a:cubicBezTo>
                      <a:pt x="9" y="44"/>
                      <a:pt x="10" y="37"/>
                      <a:pt x="12" y="3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3" name="Freeform 743"/>
              <p:cNvSpPr>
                <a:spLocks/>
              </p:cNvSpPr>
              <p:nvPr/>
            </p:nvSpPr>
            <p:spPr bwMode="auto">
              <a:xfrm>
                <a:off x="7757054" y="3814210"/>
                <a:ext cx="456718" cy="320984"/>
              </a:xfrm>
              <a:custGeom>
                <a:avLst/>
                <a:gdLst>
                  <a:gd name="T0" fmla="*/ 83 w 117"/>
                  <a:gd name="T1" fmla="*/ 82 h 82"/>
                  <a:gd name="T2" fmla="*/ 93 w 117"/>
                  <a:gd name="T3" fmla="*/ 76 h 82"/>
                  <a:gd name="T4" fmla="*/ 105 w 117"/>
                  <a:gd name="T5" fmla="*/ 68 h 82"/>
                  <a:gd name="T6" fmla="*/ 112 w 117"/>
                  <a:gd name="T7" fmla="*/ 64 h 82"/>
                  <a:gd name="T8" fmla="*/ 107 w 117"/>
                  <a:gd name="T9" fmla="*/ 55 h 82"/>
                  <a:gd name="T10" fmla="*/ 110 w 117"/>
                  <a:gd name="T11" fmla="*/ 46 h 82"/>
                  <a:gd name="T12" fmla="*/ 114 w 117"/>
                  <a:gd name="T13" fmla="*/ 40 h 82"/>
                  <a:gd name="T14" fmla="*/ 117 w 117"/>
                  <a:gd name="T15" fmla="*/ 21 h 82"/>
                  <a:gd name="T16" fmla="*/ 81 w 117"/>
                  <a:gd name="T17" fmla="*/ 1 h 82"/>
                  <a:gd name="T18" fmla="*/ 75 w 117"/>
                  <a:gd name="T19" fmla="*/ 2 h 82"/>
                  <a:gd name="T20" fmla="*/ 67 w 117"/>
                  <a:gd name="T21" fmla="*/ 2 h 82"/>
                  <a:gd name="T22" fmla="*/ 59 w 117"/>
                  <a:gd name="T23" fmla="*/ 1 h 82"/>
                  <a:gd name="T24" fmla="*/ 29 w 117"/>
                  <a:gd name="T25" fmla="*/ 21 h 82"/>
                  <a:gd name="T26" fmla="*/ 22 w 117"/>
                  <a:gd name="T27" fmla="*/ 25 h 82"/>
                  <a:gd name="T28" fmla="*/ 19 w 117"/>
                  <a:gd name="T29" fmla="*/ 42 h 82"/>
                  <a:gd name="T30" fmla="*/ 8 w 117"/>
                  <a:gd name="T31" fmla="*/ 43 h 82"/>
                  <a:gd name="T32" fmla="*/ 5 w 117"/>
                  <a:gd name="T33" fmla="*/ 51 h 82"/>
                  <a:gd name="T34" fmla="*/ 11 w 117"/>
                  <a:gd name="T35" fmla="*/ 56 h 82"/>
                  <a:gd name="T36" fmla="*/ 19 w 117"/>
                  <a:gd name="T37" fmla="*/ 62 h 82"/>
                  <a:gd name="T38" fmla="*/ 21 w 117"/>
                  <a:gd name="T39" fmla="*/ 55 h 82"/>
                  <a:gd name="T40" fmla="*/ 28 w 117"/>
                  <a:gd name="T41" fmla="*/ 50 h 82"/>
                  <a:gd name="T42" fmla="*/ 35 w 117"/>
                  <a:gd name="T43" fmla="*/ 53 h 82"/>
                  <a:gd name="T44" fmla="*/ 46 w 117"/>
                  <a:gd name="T45" fmla="*/ 55 h 82"/>
                  <a:gd name="T46" fmla="*/ 64 w 117"/>
                  <a:gd name="T47" fmla="*/ 53 h 82"/>
                  <a:gd name="T48" fmla="*/ 68 w 117"/>
                  <a:gd name="T49" fmla="*/ 47 h 82"/>
                  <a:gd name="T50" fmla="*/ 77 w 117"/>
                  <a:gd name="T51" fmla="*/ 31 h 82"/>
                  <a:gd name="T52" fmla="*/ 79 w 117"/>
                  <a:gd name="T53" fmla="*/ 16 h 82"/>
                  <a:gd name="T54" fmla="*/ 75 w 117"/>
                  <a:gd name="T55" fmla="*/ 2 h 82"/>
                  <a:gd name="T56" fmla="*/ 78 w 117"/>
                  <a:gd name="T57" fmla="*/ 16 h 82"/>
                  <a:gd name="T58" fmla="*/ 77 w 117"/>
                  <a:gd name="T59" fmla="*/ 35 h 82"/>
                  <a:gd name="T60" fmla="*/ 68 w 117"/>
                  <a:gd name="T61" fmla="*/ 46 h 82"/>
                  <a:gd name="T62" fmla="*/ 72 w 117"/>
                  <a:gd name="T63" fmla="*/ 55 h 82"/>
                  <a:gd name="T64" fmla="*/ 75 w 117"/>
                  <a:gd name="T65" fmla="*/ 65 h 82"/>
                  <a:gd name="T66" fmla="*/ 72 w 117"/>
                  <a:gd name="T67" fmla="*/ 74 h 82"/>
                  <a:gd name="T68" fmla="*/ 77 w 117"/>
                  <a:gd name="T69" fmla="*/ 81 h 82"/>
                  <a:gd name="T70" fmla="*/ 80 w 117"/>
                  <a:gd name="T7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82">
                    <a:moveTo>
                      <a:pt x="80" y="81"/>
                    </a:moveTo>
                    <a:cubicBezTo>
                      <a:pt x="81" y="80"/>
                      <a:pt x="82" y="82"/>
                      <a:pt x="83" y="82"/>
                    </a:cubicBezTo>
                    <a:cubicBezTo>
                      <a:pt x="85" y="81"/>
                      <a:pt x="87" y="80"/>
                      <a:pt x="89" y="79"/>
                    </a:cubicBezTo>
                    <a:cubicBezTo>
                      <a:pt x="90" y="79"/>
                      <a:pt x="93" y="78"/>
                      <a:pt x="93" y="76"/>
                    </a:cubicBezTo>
                    <a:cubicBezTo>
                      <a:pt x="93" y="74"/>
                      <a:pt x="94" y="75"/>
                      <a:pt x="96" y="74"/>
                    </a:cubicBezTo>
                    <a:cubicBezTo>
                      <a:pt x="99" y="74"/>
                      <a:pt x="103" y="71"/>
                      <a:pt x="105" y="68"/>
                    </a:cubicBezTo>
                    <a:cubicBezTo>
                      <a:pt x="106" y="67"/>
                      <a:pt x="106" y="66"/>
                      <a:pt x="107" y="65"/>
                    </a:cubicBezTo>
                    <a:cubicBezTo>
                      <a:pt x="108" y="64"/>
                      <a:pt x="110" y="64"/>
                      <a:pt x="112" y="64"/>
                    </a:cubicBezTo>
                    <a:cubicBezTo>
                      <a:pt x="112" y="62"/>
                      <a:pt x="110" y="61"/>
                      <a:pt x="109" y="59"/>
                    </a:cubicBezTo>
                    <a:cubicBezTo>
                      <a:pt x="109" y="58"/>
                      <a:pt x="110" y="55"/>
                      <a:pt x="107" y="55"/>
                    </a:cubicBezTo>
                    <a:cubicBezTo>
                      <a:pt x="106" y="55"/>
                      <a:pt x="109" y="53"/>
                      <a:pt x="108" y="52"/>
                    </a:cubicBezTo>
                    <a:cubicBezTo>
                      <a:pt x="108" y="49"/>
                      <a:pt x="109" y="48"/>
                      <a:pt x="110" y="46"/>
                    </a:cubicBezTo>
                    <a:cubicBezTo>
                      <a:pt x="110" y="44"/>
                      <a:pt x="112" y="44"/>
                      <a:pt x="112" y="42"/>
                    </a:cubicBezTo>
                    <a:cubicBezTo>
                      <a:pt x="112" y="41"/>
                      <a:pt x="113" y="40"/>
                      <a:pt x="114" y="40"/>
                    </a:cubicBezTo>
                    <a:cubicBezTo>
                      <a:pt x="117" y="40"/>
                      <a:pt x="117" y="40"/>
                      <a:pt x="117" y="38"/>
                    </a:cubicBezTo>
                    <a:cubicBezTo>
                      <a:pt x="117" y="32"/>
                      <a:pt x="117" y="27"/>
                      <a:pt x="117" y="21"/>
                    </a:cubicBezTo>
                    <a:cubicBezTo>
                      <a:pt x="117" y="19"/>
                      <a:pt x="113" y="18"/>
                      <a:pt x="111" y="17"/>
                    </a:cubicBezTo>
                    <a:cubicBezTo>
                      <a:pt x="101" y="12"/>
                      <a:pt x="91" y="6"/>
                      <a:pt x="81" y="1"/>
                    </a:cubicBezTo>
                    <a:cubicBezTo>
                      <a:pt x="80" y="1"/>
                      <a:pt x="80" y="0"/>
                      <a:pt x="79" y="0"/>
                    </a:cubicBezTo>
                    <a:cubicBezTo>
                      <a:pt x="78" y="1"/>
                      <a:pt x="76" y="2"/>
                      <a:pt x="75" y="2"/>
                    </a:cubicBezTo>
                    <a:cubicBezTo>
                      <a:pt x="74" y="3"/>
                      <a:pt x="72" y="5"/>
                      <a:pt x="71" y="5"/>
                    </a:cubicBezTo>
                    <a:cubicBezTo>
                      <a:pt x="70" y="5"/>
                      <a:pt x="69" y="3"/>
                      <a:pt x="67" y="2"/>
                    </a:cubicBezTo>
                    <a:cubicBezTo>
                      <a:pt x="66" y="1"/>
                      <a:pt x="65" y="1"/>
                      <a:pt x="64" y="1"/>
                    </a:cubicBezTo>
                    <a:cubicBezTo>
                      <a:pt x="62" y="0"/>
                      <a:pt x="61" y="0"/>
                      <a:pt x="59" y="1"/>
                    </a:cubicBezTo>
                    <a:cubicBezTo>
                      <a:pt x="52" y="5"/>
                      <a:pt x="45" y="10"/>
                      <a:pt x="38" y="14"/>
                    </a:cubicBezTo>
                    <a:cubicBezTo>
                      <a:pt x="35" y="16"/>
                      <a:pt x="32" y="18"/>
                      <a:pt x="29" y="21"/>
                    </a:cubicBezTo>
                    <a:cubicBezTo>
                      <a:pt x="28" y="22"/>
                      <a:pt x="27" y="22"/>
                      <a:pt x="26" y="22"/>
                    </a:cubicBezTo>
                    <a:cubicBezTo>
                      <a:pt x="23" y="22"/>
                      <a:pt x="22" y="22"/>
                      <a:pt x="22" y="25"/>
                    </a:cubicBezTo>
                    <a:cubicBezTo>
                      <a:pt x="22" y="28"/>
                      <a:pt x="22" y="31"/>
                      <a:pt x="22" y="34"/>
                    </a:cubicBezTo>
                    <a:cubicBezTo>
                      <a:pt x="22" y="37"/>
                      <a:pt x="21" y="40"/>
                      <a:pt x="19" y="42"/>
                    </a:cubicBezTo>
                    <a:cubicBezTo>
                      <a:pt x="18" y="43"/>
                      <a:pt x="15" y="43"/>
                      <a:pt x="14" y="43"/>
                    </a:cubicBezTo>
                    <a:cubicBezTo>
                      <a:pt x="12" y="43"/>
                      <a:pt x="10" y="43"/>
                      <a:pt x="8" y="43"/>
                    </a:cubicBezTo>
                    <a:cubicBezTo>
                      <a:pt x="6" y="43"/>
                      <a:pt x="4" y="44"/>
                      <a:pt x="2" y="44"/>
                    </a:cubicBezTo>
                    <a:cubicBezTo>
                      <a:pt x="0" y="44"/>
                      <a:pt x="5" y="51"/>
                      <a:pt x="5" y="51"/>
                    </a:cubicBezTo>
                    <a:cubicBezTo>
                      <a:pt x="6" y="54"/>
                      <a:pt x="7" y="56"/>
                      <a:pt x="10" y="57"/>
                    </a:cubicBezTo>
                    <a:cubicBezTo>
                      <a:pt x="10" y="57"/>
                      <a:pt x="11" y="56"/>
                      <a:pt x="11" y="56"/>
                    </a:cubicBezTo>
                    <a:cubicBezTo>
                      <a:pt x="12" y="57"/>
                      <a:pt x="12" y="60"/>
                      <a:pt x="14" y="58"/>
                    </a:cubicBezTo>
                    <a:cubicBezTo>
                      <a:pt x="16" y="56"/>
                      <a:pt x="18" y="61"/>
                      <a:pt x="19" y="62"/>
                    </a:cubicBezTo>
                    <a:cubicBezTo>
                      <a:pt x="19" y="61"/>
                      <a:pt x="20" y="59"/>
                      <a:pt x="20" y="58"/>
                    </a:cubicBezTo>
                    <a:cubicBezTo>
                      <a:pt x="20" y="57"/>
                      <a:pt x="21" y="56"/>
                      <a:pt x="21" y="55"/>
                    </a:cubicBezTo>
                    <a:cubicBezTo>
                      <a:pt x="22" y="52"/>
                      <a:pt x="22" y="52"/>
                      <a:pt x="25" y="51"/>
                    </a:cubicBezTo>
                    <a:cubicBezTo>
                      <a:pt x="26" y="50"/>
                      <a:pt x="27" y="50"/>
                      <a:pt x="28" y="50"/>
                    </a:cubicBezTo>
                    <a:cubicBezTo>
                      <a:pt x="29" y="49"/>
                      <a:pt x="30" y="51"/>
                      <a:pt x="31" y="51"/>
                    </a:cubicBezTo>
                    <a:cubicBezTo>
                      <a:pt x="33" y="51"/>
                      <a:pt x="34" y="52"/>
                      <a:pt x="35" y="53"/>
                    </a:cubicBezTo>
                    <a:cubicBezTo>
                      <a:pt x="36" y="54"/>
                      <a:pt x="37" y="54"/>
                      <a:pt x="39" y="54"/>
                    </a:cubicBezTo>
                    <a:cubicBezTo>
                      <a:pt x="42" y="52"/>
                      <a:pt x="43" y="55"/>
                      <a:pt x="46" y="55"/>
                    </a:cubicBezTo>
                    <a:cubicBezTo>
                      <a:pt x="49" y="55"/>
                      <a:pt x="52" y="53"/>
                      <a:pt x="55" y="53"/>
                    </a:cubicBezTo>
                    <a:cubicBezTo>
                      <a:pt x="57" y="53"/>
                      <a:pt x="61" y="54"/>
                      <a:pt x="64" y="53"/>
                    </a:cubicBezTo>
                    <a:cubicBezTo>
                      <a:pt x="65" y="53"/>
                      <a:pt x="66" y="52"/>
                      <a:pt x="67" y="51"/>
                    </a:cubicBezTo>
                    <a:cubicBezTo>
                      <a:pt x="69" y="50"/>
                      <a:pt x="68" y="49"/>
                      <a:pt x="68" y="47"/>
                    </a:cubicBezTo>
                    <a:cubicBezTo>
                      <a:pt x="68" y="42"/>
                      <a:pt x="73" y="39"/>
                      <a:pt x="77" y="35"/>
                    </a:cubicBezTo>
                    <a:cubicBezTo>
                      <a:pt x="78" y="34"/>
                      <a:pt x="77" y="32"/>
                      <a:pt x="77" y="31"/>
                    </a:cubicBezTo>
                    <a:cubicBezTo>
                      <a:pt x="77" y="28"/>
                      <a:pt x="77" y="26"/>
                      <a:pt x="77" y="23"/>
                    </a:cubicBezTo>
                    <a:cubicBezTo>
                      <a:pt x="78" y="21"/>
                      <a:pt x="79" y="18"/>
                      <a:pt x="79" y="16"/>
                    </a:cubicBezTo>
                    <a:cubicBezTo>
                      <a:pt x="78" y="14"/>
                      <a:pt x="77" y="12"/>
                      <a:pt x="76" y="11"/>
                    </a:cubicBezTo>
                    <a:cubicBezTo>
                      <a:pt x="74" y="8"/>
                      <a:pt x="75" y="5"/>
                      <a:pt x="75" y="2"/>
                    </a:cubicBezTo>
                    <a:cubicBezTo>
                      <a:pt x="75" y="5"/>
                      <a:pt x="75" y="7"/>
                      <a:pt x="75" y="9"/>
                    </a:cubicBezTo>
                    <a:cubicBezTo>
                      <a:pt x="75" y="11"/>
                      <a:pt x="78" y="14"/>
                      <a:pt x="78" y="16"/>
                    </a:cubicBezTo>
                    <a:cubicBezTo>
                      <a:pt x="79" y="19"/>
                      <a:pt x="77" y="23"/>
                      <a:pt x="77" y="26"/>
                    </a:cubicBezTo>
                    <a:cubicBezTo>
                      <a:pt x="77" y="28"/>
                      <a:pt x="78" y="32"/>
                      <a:pt x="77" y="35"/>
                    </a:cubicBezTo>
                    <a:cubicBezTo>
                      <a:pt x="76" y="37"/>
                      <a:pt x="72" y="39"/>
                      <a:pt x="71" y="41"/>
                    </a:cubicBezTo>
                    <a:cubicBezTo>
                      <a:pt x="69" y="42"/>
                      <a:pt x="68" y="44"/>
                      <a:pt x="68" y="46"/>
                    </a:cubicBezTo>
                    <a:cubicBezTo>
                      <a:pt x="67" y="49"/>
                      <a:pt x="69" y="50"/>
                      <a:pt x="70" y="53"/>
                    </a:cubicBezTo>
                    <a:cubicBezTo>
                      <a:pt x="70" y="54"/>
                      <a:pt x="71" y="54"/>
                      <a:pt x="72" y="55"/>
                    </a:cubicBezTo>
                    <a:cubicBezTo>
                      <a:pt x="74" y="56"/>
                      <a:pt x="75" y="57"/>
                      <a:pt x="75" y="59"/>
                    </a:cubicBezTo>
                    <a:cubicBezTo>
                      <a:pt x="75" y="61"/>
                      <a:pt x="75" y="63"/>
                      <a:pt x="75" y="65"/>
                    </a:cubicBezTo>
                    <a:cubicBezTo>
                      <a:pt x="75" y="66"/>
                      <a:pt x="76" y="68"/>
                      <a:pt x="77" y="70"/>
                    </a:cubicBezTo>
                    <a:cubicBezTo>
                      <a:pt x="74" y="70"/>
                      <a:pt x="67" y="70"/>
                      <a:pt x="72" y="74"/>
                    </a:cubicBezTo>
                    <a:cubicBezTo>
                      <a:pt x="74" y="75"/>
                      <a:pt x="75" y="76"/>
                      <a:pt x="76" y="78"/>
                    </a:cubicBezTo>
                    <a:cubicBezTo>
                      <a:pt x="76" y="79"/>
                      <a:pt x="77" y="80"/>
                      <a:pt x="77" y="81"/>
                    </a:cubicBezTo>
                    <a:cubicBezTo>
                      <a:pt x="77" y="82"/>
                      <a:pt x="80" y="81"/>
                      <a:pt x="80" y="81"/>
                    </a:cubicBezTo>
                    <a:cubicBezTo>
                      <a:pt x="82" y="80"/>
                      <a:pt x="80" y="81"/>
                      <a:pt x="80" y="8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4" name="Freeform 744"/>
              <p:cNvSpPr>
                <a:spLocks/>
              </p:cNvSpPr>
              <p:nvPr/>
            </p:nvSpPr>
            <p:spPr bwMode="auto">
              <a:xfrm>
                <a:off x="8169829" y="3822202"/>
                <a:ext cx="320901" cy="395569"/>
              </a:xfrm>
              <a:custGeom>
                <a:avLst/>
                <a:gdLst>
                  <a:gd name="T0" fmla="*/ 6 w 82"/>
                  <a:gd name="T1" fmla="*/ 39 h 101"/>
                  <a:gd name="T2" fmla="*/ 6 w 82"/>
                  <a:gd name="T3" fmla="*/ 41 h 101"/>
                  <a:gd name="T4" fmla="*/ 4 w 82"/>
                  <a:gd name="T5" fmla="*/ 43 h 101"/>
                  <a:gd name="T6" fmla="*/ 2 w 82"/>
                  <a:gd name="T7" fmla="*/ 49 h 101"/>
                  <a:gd name="T8" fmla="*/ 2 w 82"/>
                  <a:gd name="T9" fmla="*/ 51 h 101"/>
                  <a:gd name="T10" fmla="*/ 1 w 82"/>
                  <a:gd name="T11" fmla="*/ 53 h 101"/>
                  <a:gd name="T12" fmla="*/ 4 w 82"/>
                  <a:gd name="T13" fmla="*/ 58 h 101"/>
                  <a:gd name="T14" fmla="*/ 6 w 82"/>
                  <a:gd name="T15" fmla="*/ 60 h 101"/>
                  <a:gd name="T16" fmla="*/ 6 w 82"/>
                  <a:gd name="T17" fmla="*/ 63 h 101"/>
                  <a:gd name="T18" fmla="*/ 9 w 82"/>
                  <a:gd name="T19" fmla="*/ 68 h 101"/>
                  <a:gd name="T20" fmla="*/ 9 w 82"/>
                  <a:gd name="T21" fmla="*/ 74 h 101"/>
                  <a:gd name="T22" fmla="*/ 15 w 82"/>
                  <a:gd name="T23" fmla="*/ 76 h 101"/>
                  <a:gd name="T24" fmla="*/ 18 w 82"/>
                  <a:gd name="T25" fmla="*/ 81 h 101"/>
                  <a:gd name="T26" fmla="*/ 22 w 82"/>
                  <a:gd name="T27" fmla="*/ 84 h 101"/>
                  <a:gd name="T28" fmla="*/ 26 w 82"/>
                  <a:gd name="T29" fmla="*/ 88 h 101"/>
                  <a:gd name="T30" fmla="*/ 26 w 82"/>
                  <a:gd name="T31" fmla="*/ 91 h 101"/>
                  <a:gd name="T32" fmla="*/ 28 w 82"/>
                  <a:gd name="T33" fmla="*/ 92 h 101"/>
                  <a:gd name="T34" fmla="*/ 32 w 82"/>
                  <a:gd name="T35" fmla="*/ 96 h 101"/>
                  <a:gd name="T36" fmla="*/ 35 w 82"/>
                  <a:gd name="T37" fmla="*/ 95 h 101"/>
                  <a:gd name="T38" fmla="*/ 39 w 82"/>
                  <a:gd name="T39" fmla="*/ 94 h 101"/>
                  <a:gd name="T40" fmla="*/ 44 w 82"/>
                  <a:gd name="T41" fmla="*/ 100 h 101"/>
                  <a:gd name="T42" fmla="*/ 51 w 82"/>
                  <a:gd name="T43" fmla="*/ 100 h 101"/>
                  <a:gd name="T44" fmla="*/ 55 w 82"/>
                  <a:gd name="T45" fmla="*/ 98 h 101"/>
                  <a:gd name="T46" fmla="*/ 59 w 82"/>
                  <a:gd name="T47" fmla="*/ 97 h 101"/>
                  <a:gd name="T48" fmla="*/ 69 w 82"/>
                  <a:gd name="T49" fmla="*/ 94 h 101"/>
                  <a:gd name="T50" fmla="*/ 69 w 82"/>
                  <a:gd name="T51" fmla="*/ 91 h 101"/>
                  <a:gd name="T52" fmla="*/ 66 w 82"/>
                  <a:gd name="T53" fmla="*/ 90 h 101"/>
                  <a:gd name="T54" fmla="*/ 61 w 82"/>
                  <a:gd name="T55" fmla="*/ 83 h 101"/>
                  <a:gd name="T56" fmla="*/ 59 w 82"/>
                  <a:gd name="T57" fmla="*/ 80 h 101"/>
                  <a:gd name="T58" fmla="*/ 56 w 82"/>
                  <a:gd name="T59" fmla="*/ 78 h 101"/>
                  <a:gd name="T60" fmla="*/ 59 w 82"/>
                  <a:gd name="T61" fmla="*/ 75 h 101"/>
                  <a:gd name="T62" fmla="*/ 61 w 82"/>
                  <a:gd name="T63" fmla="*/ 67 h 101"/>
                  <a:gd name="T64" fmla="*/ 62 w 82"/>
                  <a:gd name="T65" fmla="*/ 64 h 101"/>
                  <a:gd name="T66" fmla="*/ 65 w 82"/>
                  <a:gd name="T67" fmla="*/ 62 h 101"/>
                  <a:gd name="T68" fmla="*/ 65 w 82"/>
                  <a:gd name="T69" fmla="*/ 58 h 101"/>
                  <a:gd name="T70" fmla="*/ 67 w 82"/>
                  <a:gd name="T71" fmla="*/ 55 h 101"/>
                  <a:gd name="T72" fmla="*/ 71 w 82"/>
                  <a:gd name="T73" fmla="*/ 52 h 101"/>
                  <a:gd name="T74" fmla="*/ 72 w 82"/>
                  <a:gd name="T75" fmla="*/ 45 h 101"/>
                  <a:gd name="T76" fmla="*/ 72 w 82"/>
                  <a:gd name="T77" fmla="*/ 42 h 101"/>
                  <a:gd name="T78" fmla="*/ 74 w 82"/>
                  <a:gd name="T79" fmla="*/ 37 h 101"/>
                  <a:gd name="T80" fmla="*/ 79 w 82"/>
                  <a:gd name="T81" fmla="*/ 29 h 101"/>
                  <a:gd name="T82" fmla="*/ 82 w 82"/>
                  <a:gd name="T83" fmla="*/ 27 h 101"/>
                  <a:gd name="T84" fmla="*/ 79 w 82"/>
                  <a:gd name="T85" fmla="*/ 23 h 101"/>
                  <a:gd name="T86" fmla="*/ 76 w 82"/>
                  <a:gd name="T87" fmla="*/ 17 h 101"/>
                  <a:gd name="T88" fmla="*/ 76 w 82"/>
                  <a:gd name="T89" fmla="*/ 11 h 101"/>
                  <a:gd name="T90" fmla="*/ 75 w 82"/>
                  <a:gd name="T91" fmla="*/ 9 h 101"/>
                  <a:gd name="T92" fmla="*/ 74 w 82"/>
                  <a:gd name="T93" fmla="*/ 5 h 101"/>
                  <a:gd name="T94" fmla="*/ 68 w 82"/>
                  <a:gd name="T95" fmla="*/ 0 h 101"/>
                  <a:gd name="T96" fmla="*/ 64 w 82"/>
                  <a:gd name="T97" fmla="*/ 2 h 101"/>
                  <a:gd name="T98" fmla="*/ 60 w 82"/>
                  <a:gd name="T99" fmla="*/ 5 h 101"/>
                  <a:gd name="T100" fmla="*/ 56 w 82"/>
                  <a:gd name="T101" fmla="*/ 5 h 101"/>
                  <a:gd name="T102" fmla="*/ 46 w 82"/>
                  <a:gd name="T103" fmla="*/ 5 h 101"/>
                  <a:gd name="T104" fmla="*/ 17 w 82"/>
                  <a:gd name="T105" fmla="*/ 5 h 101"/>
                  <a:gd name="T106" fmla="*/ 16 w 82"/>
                  <a:gd name="T107" fmla="*/ 14 h 101"/>
                  <a:gd name="T108" fmla="*/ 13 w 82"/>
                  <a:gd name="T109" fmla="*/ 16 h 101"/>
                  <a:gd name="T110" fmla="*/ 11 w 82"/>
                  <a:gd name="T111" fmla="*/ 18 h 101"/>
                  <a:gd name="T112" fmla="*/ 11 w 82"/>
                  <a:gd name="T113" fmla="*/ 32 h 101"/>
                  <a:gd name="T114" fmla="*/ 11 w 82"/>
                  <a:gd name="T115" fmla="*/ 37 h 101"/>
                  <a:gd name="T116" fmla="*/ 6 w 82"/>
                  <a:gd name="T117" fmla="*/ 3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2" h="101">
                    <a:moveTo>
                      <a:pt x="6" y="39"/>
                    </a:moveTo>
                    <a:cubicBezTo>
                      <a:pt x="6" y="39"/>
                      <a:pt x="6" y="40"/>
                      <a:pt x="6" y="41"/>
                    </a:cubicBezTo>
                    <a:cubicBezTo>
                      <a:pt x="5" y="42"/>
                      <a:pt x="4" y="42"/>
                      <a:pt x="4" y="43"/>
                    </a:cubicBezTo>
                    <a:cubicBezTo>
                      <a:pt x="4" y="45"/>
                      <a:pt x="2" y="47"/>
                      <a:pt x="2" y="49"/>
                    </a:cubicBezTo>
                    <a:cubicBezTo>
                      <a:pt x="2" y="50"/>
                      <a:pt x="3" y="51"/>
                      <a:pt x="2" y="51"/>
                    </a:cubicBezTo>
                    <a:cubicBezTo>
                      <a:pt x="2" y="52"/>
                      <a:pt x="0" y="53"/>
                      <a:pt x="1" y="53"/>
                    </a:cubicBezTo>
                    <a:cubicBezTo>
                      <a:pt x="4" y="53"/>
                      <a:pt x="3" y="57"/>
                      <a:pt x="4" y="58"/>
                    </a:cubicBezTo>
                    <a:cubicBezTo>
                      <a:pt x="4" y="59"/>
                      <a:pt x="5" y="59"/>
                      <a:pt x="6" y="60"/>
                    </a:cubicBezTo>
                    <a:cubicBezTo>
                      <a:pt x="6" y="61"/>
                      <a:pt x="6" y="62"/>
                      <a:pt x="6" y="63"/>
                    </a:cubicBezTo>
                    <a:cubicBezTo>
                      <a:pt x="7" y="65"/>
                      <a:pt x="9" y="66"/>
                      <a:pt x="9" y="68"/>
                    </a:cubicBezTo>
                    <a:cubicBezTo>
                      <a:pt x="9" y="69"/>
                      <a:pt x="8" y="74"/>
                      <a:pt x="9" y="74"/>
                    </a:cubicBezTo>
                    <a:cubicBezTo>
                      <a:pt x="12" y="74"/>
                      <a:pt x="13" y="75"/>
                      <a:pt x="15" y="76"/>
                    </a:cubicBezTo>
                    <a:cubicBezTo>
                      <a:pt x="17" y="77"/>
                      <a:pt x="16" y="80"/>
                      <a:pt x="18" y="81"/>
                    </a:cubicBezTo>
                    <a:cubicBezTo>
                      <a:pt x="19" y="82"/>
                      <a:pt x="22" y="82"/>
                      <a:pt x="22" y="84"/>
                    </a:cubicBezTo>
                    <a:cubicBezTo>
                      <a:pt x="22" y="86"/>
                      <a:pt x="25" y="87"/>
                      <a:pt x="26" y="88"/>
                    </a:cubicBezTo>
                    <a:cubicBezTo>
                      <a:pt x="26" y="89"/>
                      <a:pt x="26" y="90"/>
                      <a:pt x="26" y="91"/>
                    </a:cubicBezTo>
                    <a:cubicBezTo>
                      <a:pt x="27" y="91"/>
                      <a:pt x="28" y="92"/>
                      <a:pt x="28" y="92"/>
                    </a:cubicBezTo>
                    <a:cubicBezTo>
                      <a:pt x="29" y="93"/>
                      <a:pt x="30" y="95"/>
                      <a:pt x="32" y="96"/>
                    </a:cubicBezTo>
                    <a:cubicBezTo>
                      <a:pt x="33" y="97"/>
                      <a:pt x="33" y="93"/>
                      <a:pt x="35" y="95"/>
                    </a:cubicBezTo>
                    <a:cubicBezTo>
                      <a:pt x="37" y="96"/>
                      <a:pt x="37" y="94"/>
                      <a:pt x="39" y="94"/>
                    </a:cubicBezTo>
                    <a:cubicBezTo>
                      <a:pt x="41" y="95"/>
                      <a:pt x="42" y="98"/>
                      <a:pt x="44" y="100"/>
                    </a:cubicBezTo>
                    <a:cubicBezTo>
                      <a:pt x="46" y="95"/>
                      <a:pt x="49" y="101"/>
                      <a:pt x="51" y="100"/>
                    </a:cubicBezTo>
                    <a:cubicBezTo>
                      <a:pt x="52" y="99"/>
                      <a:pt x="53" y="98"/>
                      <a:pt x="55" y="98"/>
                    </a:cubicBezTo>
                    <a:cubicBezTo>
                      <a:pt x="56" y="98"/>
                      <a:pt x="58" y="98"/>
                      <a:pt x="59" y="97"/>
                    </a:cubicBezTo>
                    <a:cubicBezTo>
                      <a:pt x="61" y="93"/>
                      <a:pt x="65" y="91"/>
                      <a:pt x="69" y="94"/>
                    </a:cubicBezTo>
                    <a:cubicBezTo>
                      <a:pt x="69" y="93"/>
                      <a:pt x="69" y="92"/>
                      <a:pt x="69" y="91"/>
                    </a:cubicBezTo>
                    <a:cubicBezTo>
                      <a:pt x="69" y="90"/>
                      <a:pt x="66" y="90"/>
                      <a:pt x="66" y="90"/>
                    </a:cubicBezTo>
                    <a:cubicBezTo>
                      <a:pt x="64" y="88"/>
                      <a:pt x="63" y="85"/>
                      <a:pt x="61" y="83"/>
                    </a:cubicBezTo>
                    <a:cubicBezTo>
                      <a:pt x="60" y="82"/>
                      <a:pt x="60" y="81"/>
                      <a:pt x="59" y="80"/>
                    </a:cubicBezTo>
                    <a:cubicBezTo>
                      <a:pt x="58" y="79"/>
                      <a:pt x="57" y="79"/>
                      <a:pt x="56" y="78"/>
                    </a:cubicBezTo>
                    <a:cubicBezTo>
                      <a:pt x="53" y="75"/>
                      <a:pt x="59" y="75"/>
                      <a:pt x="59" y="75"/>
                    </a:cubicBezTo>
                    <a:cubicBezTo>
                      <a:pt x="61" y="74"/>
                      <a:pt x="60" y="69"/>
                      <a:pt x="61" y="67"/>
                    </a:cubicBezTo>
                    <a:cubicBezTo>
                      <a:pt x="61" y="66"/>
                      <a:pt x="61" y="64"/>
                      <a:pt x="62" y="64"/>
                    </a:cubicBezTo>
                    <a:cubicBezTo>
                      <a:pt x="63" y="63"/>
                      <a:pt x="65" y="63"/>
                      <a:pt x="65" y="62"/>
                    </a:cubicBezTo>
                    <a:cubicBezTo>
                      <a:pt x="65" y="61"/>
                      <a:pt x="65" y="60"/>
                      <a:pt x="65" y="58"/>
                    </a:cubicBezTo>
                    <a:cubicBezTo>
                      <a:pt x="65" y="57"/>
                      <a:pt x="66" y="56"/>
                      <a:pt x="67" y="55"/>
                    </a:cubicBezTo>
                    <a:cubicBezTo>
                      <a:pt x="68" y="53"/>
                      <a:pt x="70" y="54"/>
                      <a:pt x="71" y="52"/>
                    </a:cubicBezTo>
                    <a:cubicBezTo>
                      <a:pt x="71" y="50"/>
                      <a:pt x="72" y="48"/>
                      <a:pt x="72" y="45"/>
                    </a:cubicBezTo>
                    <a:cubicBezTo>
                      <a:pt x="72" y="44"/>
                      <a:pt x="72" y="43"/>
                      <a:pt x="72" y="42"/>
                    </a:cubicBezTo>
                    <a:cubicBezTo>
                      <a:pt x="72" y="40"/>
                      <a:pt x="74" y="38"/>
                      <a:pt x="74" y="37"/>
                    </a:cubicBezTo>
                    <a:cubicBezTo>
                      <a:pt x="74" y="33"/>
                      <a:pt x="75" y="30"/>
                      <a:pt x="79" y="29"/>
                    </a:cubicBezTo>
                    <a:cubicBezTo>
                      <a:pt x="80" y="29"/>
                      <a:pt x="81" y="29"/>
                      <a:pt x="82" y="27"/>
                    </a:cubicBezTo>
                    <a:cubicBezTo>
                      <a:pt x="82" y="26"/>
                      <a:pt x="80" y="24"/>
                      <a:pt x="79" y="23"/>
                    </a:cubicBezTo>
                    <a:cubicBezTo>
                      <a:pt x="77" y="21"/>
                      <a:pt x="76" y="19"/>
                      <a:pt x="76" y="17"/>
                    </a:cubicBezTo>
                    <a:cubicBezTo>
                      <a:pt x="76" y="16"/>
                      <a:pt x="75" y="11"/>
                      <a:pt x="76" y="11"/>
                    </a:cubicBezTo>
                    <a:cubicBezTo>
                      <a:pt x="77" y="10"/>
                      <a:pt x="76" y="10"/>
                      <a:pt x="75" y="9"/>
                    </a:cubicBezTo>
                    <a:cubicBezTo>
                      <a:pt x="74" y="8"/>
                      <a:pt x="74" y="7"/>
                      <a:pt x="74" y="5"/>
                    </a:cubicBezTo>
                    <a:cubicBezTo>
                      <a:pt x="72" y="3"/>
                      <a:pt x="69" y="2"/>
                      <a:pt x="68" y="0"/>
                    </a:cubicBezTo>
                    <a:cubicBezTo>
                      <a:pt x="67" y="0"/>
                      <a:pt x="65" y="1"/>
                      <a:pt x="64" y="2"/>
                    </a:cubicBezTo>
                    <a:cubicBezTo>
                      <a:pt x="63" y="5"/>
                      <a:pt x="61" y="3"/>
                      <a:pt x="60" y="5"/>
                    </a:cubicBezTo>
                    <a:cubicBezTo>
                      <a:pt x="59" y="9"/>
                      <a:pt x="58" y="5"/>
                      <a:pt x="56" y="5"/>
                    </a:cubicBezTo>
                    <a:cubicBezTo>
                      <a:pt x="52" y="5"/>
                      <a:pt x="49" y="5"/>
                      <a:pt x="46" y="5"/>
                    </a:cubicBezTo>
                    <a:cubicBezTo>
                      <a:pt x="37" y="5"/>
                      <a:pt x="27" y="5"/>
                      <a:pt x="17" y="5"/>
                    </a:cubicBezTo>
                    <a:cubicBezTo>
                      <a:pt x="15" y="5"/>
                      <a:pt x="16" y="12"/>
                      <a:pt x="16" y="14"/>
                    </a:cubicBezTo>
                    <a:cubicBezTo>
                      <a:pt x="16" y="16"/>
                      <a:pt x="15" y="16"/>
                      <a:pt x="13" y="16"/>
                    </a:cubicBezTo>
                    <a:cubicBezTo>
                      <a:pt x="10" y="16"/>
                      <a:pt x="11" y="16"/>
                      <a:pt x="11" y="18"/>
                    </a:cubicBezTo>
                    <a:cubicBezTo>
                      <a:pt x="11" y="23"/>
                      <a:pt x="11" y="27"/>
                      <a:pt x="11" y="32"/>
                    </a:cubicBezTo>
                    <a:cubicBezTo>
                      <a:pt x="11" y="34"/>
                      <a:pt x="11" y="36"/>
                      <a:pt x="11" y="37"/>
                    </a:cubicBezTo>
                    <a:cubicBezTo>
                      <a:pt x="11" y="39"/>
                      <a:pt x="7" y="38"/>
                      <a:pt x="6" y="3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5" name="Freeform 745"/>
              <p:cNvSpPr>
                <a:spLocks/>
              </p:cNvSpPr>
              <p:nvPr/>
            </p:nvSpPr>
            <p:spPr bwMode="auto">
              <a:xfrm>
                <a:off x="8450786" y="3923425"/>
                <a:ext cx="125165" cy="113211"/>
              </a:xfrm>
              <a:custGeom>
                <a:avLst/>
                <a:gdLst>
                  <a:gd name="T0" fmla="*/ 3 w 32"/>
                  <a:gd name="T1" fmla="*/ 19 h 29"/>
                  <a:gd name="T2" fmla="*/ 7 w 32"/>
                  <a:gd name="T3" fmla="*/ 20 h 29"/>
                  <a:gd name="T4" fmla="*/ 7 w 32"/>
                  <a:gd name="T5" fmla="*/ 17 h 29"/>
                  <a:gd name="T6" fmla="*/ 10 w 32"/>
                  <a:gd name="T7" fmla="*/ 19 h 29"/>
                  <a:gd name="T8" fmla="*/ 12 w 32"/>
                  <a:gd name="T9" fmla="*/ 18 h 29"/>
                  <a:gd name="T10" fmla="*/ 14 w 32"/>
                  <a:gd name="T11" fmla="*/ 18 h 29"/>
                  <a:gd name="T12" fmla="*/ 29 w 32"/>
                  <a:gd name="T13" fmla="*/ 29 h 29"/>
                  <a:gd name="T14" fmla="*/ 32 w 32"/>
                  <a:gd name="T15" fmla="*/ 27 h 29"/>
                  <a:gd name="T16" fmla="*/ 24 w 32"/>
                  <a:gd name="T17" fmla="*/ 19 h 29"/>
                  <a:gd name="T18" fmla="*/ 19 w 32"/>
                  <a:gd name="T19" fmla="*/ 16 h 29"/>
                  <a:gd name="T20" fmla="*/ 17 w 32"/>
                  <a:gd name="T21" fmla="*/ 14 h 29"/>
                  <a:gd name="T22" fmla="*/ 17 w 32"/>
                  <a:gd name="T23" fmla="*/ 16 h 29"/>
                  <a:gd name="T24" fmla="*/ 16 w 32"/>
                  <a:gd name="T25" fmla="*/ 14 h 29"/>
                  <a:gd name="T26" fmla="*/ 14 w 32"/>
                  <a:gd name="T27" fmla="*/ 9 h 29"/>
                  <a:gd name="T28" fmla="*/ 10 w 32"/>
                  <a:gd name="T29" fmla="*/ 0 h 29"/>
                  <a:gd name="T30" fmla="*/ 2 w 32"/>
                  <a:gd name="T31" fmla="*/ 7 h 29"/>
                  <a:gd name="T32" fmla="*/ 1 w 32"/>
                  <a:gd name="T33" fmla="*/ 13 h 29"/>
                  <a:gd name="T34" fmla="*/ 0 w 32"/>
                  <a:gd name="T35" fmla="*/ 20 h 29"/>
                  <a:gd name="T36" fmla="*/ 3 w 32"/>
                  <a:gd name="T37"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29">
                    <a:moveTo>
                      <a:pt x="3" y="19"/>
                    </a:moveTo>
                    <a:cubicBezTo>
                      <a:pt x="4" y="19"/>
                      <a:pt x="6" y="21"/>
                      <a:pt x="7" y="20"/>
                    </a:cubicBezTo>
                    <a:cubicBezTo>
                      <a:pt x="7" y="19"/>
                      <a:pt x="6" y="17"/>
                      <a:pt x="7" y="17"/>
                    </a:cubicBezTo>
                    <a:cubicBezTo>
                      <a:pt x="9" y="17"/>
                      <a:pt x="9" y="19"/>
                      <a:pt x="10" y="19"/>
                    </a:cubicBezTo>
                    <a:cubicBezTo>
                      <a:pt x="11" y="19"/>
                      <a:pt x="12" y="18"/>
                      <a:pt x="12" y="18"/>
                    </a:cubicBezTo>
                    <a:cubicBezTo>
                      <a:pt x="13" y="17"/>
                      <a:pt x="14" y="18"/>
                      <a:pt x="14" y="18"/>
                    </a:cubicBezTo>
                    <a:cubicBezTo>
                      <a:pt x="22" y="18"/>
                      <a:pt x="25" y="24"/>
                      <a:pt x="29" y="29"/>
                    </a:cubicBezTo>
                    <a:cubicBezTo>
                      <a:pt x="30" y="29"/>
                      <a:pt x="31" y="28"/>
                      <a:pt x="32" y="27"/>
                    </a:cubicBezTo>
                    <a:cubicBezTo>
                      <a:pt x="29" y="25"/>
                      <a:pt x="26" y="22"/>
                      <a:pt x="24" y="19"/>
                    </a:cubicBezTo>
                    <a:cubicBezTo>
                      <a:pt x="23" y="17"/>
                      <a:pt x="21" y="17"/>
                      <a:pt x="19" y="16"/>
                    </a:cubicBezTo>
                    <a:cubicBezTo>
                      <a:pt x="18" y="16"/>
                      <a:pt x="18" y="14"/>
                      <a:pt x="17" y="14"/>
                    </a:cubicBezTo>
                    <a:cubicBezTo>
                      <a:pt x="16" y="14"/>
                      <a:pt x="17" y="15"/>
                      <a:pt x="17" y="16"/>
                    </a:cubicBezTo>
                    <a:cubicBezTo>
                      <a:pt x="17" y="16"/>
                      <a:pt x="16" y="14"/>
                      <a:pt x="16" y="14"/>
                    </a:cubicBezTo>
                    <a:cubicBezTo>
                      <a:pt x="15" y="12"/>
                      <a:pt x="14" y="11"/>
                      <a:pt x="14" y="9"/>
                    </a:cubicBezTo>
                    <a:cubicBezTo>
                      <a:pt x="13" y="6"/>
                      <a:pt x="13" y="3"/>
                      <a:pt x="10" y="0"/>
                    </a:cubicBezTo>
                    <a:cubicBezTo>
                      <a:pt x="9" y="4"/>
                      <a:pt x="4" y="4"/>
                      <a:pt x="2" y="7"/>
                    </a:cubicBezTo>
                    <a:cubicBezTo>
                      <a:pt x="1" y="9"/>
                      <a:pt x="2" y="11"/>
                      <a:pt x="1" y="13"/>
                    </a:cubicBezTo>
                    <a:cubicBezTo>
                      <a:pt x="0" y="15"/>
                      <a:pt x="0" y="17"/>
                      <a:pt x="0" y="20"/>
                    </a:cubicBezTo>
                    <a:cubicBezTo>
                      <a:pt x="1" y="19"/>
                      <a:pt x="2" y="19"/>
                      <a:pt x="3" y="1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6" name="Freeform 746"/>
              <p:cNvSpPr>
                <a:spLocks/>
              </p:cNvSpPr>
              <p:nvPr/>
            </p:nvSpPr>
            <p:spPr bwMode="auto">
              <a:xfrm>
                <a:off x="8385539" y="3978033"/>
                <a:ext cx="288943" cy="239739"/>
              </a:xfrm>
              <a:custGeom>
                <a:avLst/>
                <a:gdLst>
                  <a:gd name="T0" fmla="*/ 70 w 74"/>
                  <a:gd name="T1" fmla="*/ 38 h 61"/>
                  <a:gd name="T2" fmla="*/ 57 w 74"/>
                  <a:gd name="T3" fmla="*/ 33 h 61"/>
                  <a:gd name="T4" fmla="*/ 51 w 74"/>
                  <a:gd name="T5" fmla="*/ 29 h 61"/>
                  <a:gd name="T6" fmla="*/ 48 w 74"/>
                  <a:gd name="T7" fmla="*/ 24 h 61"/>
                  <a:gd name="T8" fmla="*/ 51 w 74"/>
                  <a:gd name="T9" fmla="*/ 20 h 61"/>
                  <a:gd name="T10" fmla="*/ 45 w 74"/>
                  <a:gd name="T11" fmla="*/ 23 h 61"/>
                  <a:gd name="T12" fmla="*/ 44 w 74"/>
                  <a:gd name="T13" fmla="*/ 18 h 61"/>
                  <a:gd name="T14" fmla="*/ 44 w 74"/>
                  <a:gd name="T15" fmla="*/ 12 h 61"/>
                  <a:gd name="T16" fmla="*/ 37 w 74"/>
                  <a:gd name="T17" fmla="*/ 5 h 61"/>
                  <a:gd name="T18" fmla="*/ 28 w 74"/>
                  <a:gd name="T19" fmla="*/ 4 h 61"/>
                  <a:gd name="T20" fmla="*/ 24 w 74"/>
                  <a:gd name="T21" fmla="*/ 5 h 61"/>
                  <a:gd name="T22" fmla="*/ 21 w 74"/>
                  <a:gd name="T23" fmla="*/ 5 h 61"/>
                  <a:gd name="T24" fmla="*/ 18 w 74"/>
                  <a:gd name="T25" fmla="*/ 5 h 61"/>
                  <a:gd name="T26" fmla="*/ 17 w 74"/>
                  <a:gd name="T27" fmla="*/ 8 h 61"/>
                  <a:gd name="T28" fmla="*/ 15 w 74"/>
                  <a:gd name="T29" fmla="*/ 13 h 61"/>
                  <a:gd name="T30" fmla="*/ 12 w 74"/>
                  <a:gd name="T31" fmla="*/ 14 h 61"/>
                  <a:gd name="T32" fmla="*/ 10 w 74"/>
                  <a:gd name="T33" fmla="*/ 18 h 61"/>
                  <a:gd name="T34" fmla="*/ 10 w 74"/>
                  <a:gd name="T35" fmla="*/ 23 h 61"/>
                  <a:gd name="T36" fmla="*/ 5 w 74"/>
                  <a:gd name="T37" fmla="*/ 34 h 61"/>
                  <a:gd name="T38" fmla="*/ 1 w 74"/>
                  <a:gd name="T39" fmla="*/ 35 h 61"/>
                  <a:gd name="T40" fmla="*/ 2 w 74"/>
                  <a:gd name="T41" fmla="*/ 38 h 61"/>
                  <a:gd name="T42" fmla="*/ 9 w 74"/>
                  <a:gd name="T43" fmla="*/ 47 h 61"/>
                  <a:gd name="T44" fmla="*/ 13 w 74"/>
                  <a:gd name="T45" fmla="*/ 50 h 61"/>
                  <a:gd name="T46" fmla="*/ 14 w 74"/>
                  <a:gd name="T47" fmla="*/ 54 h 61"/>
                  <a:gd name="T48" fmla="*/ 20 w 74"/>
                  <a:gd name="T49" fmla="*/ 55 h 61"/>
                  <a:gd name="T50" fmla="*/ 25 w 74"/>
                  <a:gd name="T51" fmla="*/ 59 h 61"/>
                  <a:gd name="T52" fmla="*/ 33 w 74"/>
                  <a:gd name="T53" fmla="*/ 60 h 61"/>
                  <a:gd name="T54" fmla="*/ 39 w 74"/>
                  <a:gd name="T55" fmla="*/ 57 h 61"/>
                  <a:gd name="T56" fmla="*/ 47 w 74"/>
                  <a:gd name="T57" fmla="*/ 56 h 61"/>
                  <a:gd name="T58" fmla="*/ 54 w 74"/>
                  <a:gd name="T59" fmla="*/ 53 h 61"/>
                  <a:gd name="T60" fmla="*/ 59 w 74"/>
                  <a:gd name="T61" fmla="*/ 53 h 61"/>
                  <a:gd name="T62" fmla="*/ 74 w 74"/>
                  <a:gd name="T63" fmla="*/ 38 h 61"/>
                  <a:gd name="T64" fmla="*/ 70 w 74"/>
                  <a:gd name="T6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 h="61">
                    <a:moveTo>
                      <a:pt x="70" y="38"/>
                    </a:moveTo>
                    <a:cubicBezTo>
                      <a:pt x="65" y="36"/>
                      <a:pt x="61" y="35"/>
                      <a:pt x="57" y="33"/>
                    </a:cubicBezTo>
                    <a:cubicBezTo>
                      <a:pt x="54" y="32"/>
                      <a:pt x="53" y="31"/>
                      <a:pt x="51" y="29"/>
                    </a:cubicBezTo>
                    <a:cubicBezTo>
                      <a:pt x="50" y="28"/>
                      <a:pt x="49" y="26"/>
                      <a:pt x="48" y="24"/>
                    </a:cubicBezTo>
                    <a:cubicBezTo>
                      <a:pt x="48" y="23"/>
                      <a:pt x="51" y="21"/>
                      <a:pt x="51" y="20"/>
                    </a:cubicBezTo>
                    <a:cubicBezTo>
                      <a:pt x="49" y="21"/>
                      <a:pt x="47" y="22"/>
                      <a:pt x="45" y="23"/>
                    </a:cubicBezTo>
                    <a:cubicBezTo>
                      <a:pt x="43" y="23"/>
                      <a:pt x="43" y="19"/>
                      <a:pt x="44" y="18"/>
                    </a:cubicBezTo>
                    <a:cubicBezTo>
                      <a:pt x="47" y="15"/>
                      <a:pt x="46" y="15"/>
                      <a:pt x="44" y="12"/>
                    </a:cubicBezTo>
                    <a:cubicBezTo>
                      <a:pt x="42" y="10"/>
                      <a:pt x="40" y="6"/>
                      <a:pt x="37" y="5"/>
                    </a:cubicBezTo>
                    <a:cubicBezTo>
                      <a:pt x="35" y="5"/>
                      <a:pt x="30" y="3"/>
                      <a:pt x="28" y="4"/>
                    </a:cubicBezTo>
                    <a:cubicBezTo>
                      <a:pt x="26" y="7"/>
                      <a:pt x="24" y="0"/>
                      <a:pt x="24" y="5"/>
                    </a:cubicBezTo>
                    <a:cubicBezTo>
                      <a:pt x="24" y="7"/>
                      <a:pt x="22" y="6"/>
                      <a:pt x="21" y="5"/>
                    </a:cubicBezTo>
                    <a:cubicBezTo>
                      <a:pt x="20" y="5"/>
                      <a:pt x="19" y="5"/>
                      <a:pt x="18" y="5"/>
                    </a:cubicBezTo>
                    <a:cubicBezTo>
                      <a:pt x="16" y="6"/>
                      <a:pt x="17" y="6"/>
                      <a:pt x="17" y="8"/>
                    </a:cubicBezTo>
                    <a:cubicBezTo>
                      <a:pt x="17" y="9"/>
                      <a:pt x="16" y="12"/>
                      <a:pt x="15" y="13"/>
                    </a:cubicBezTo>
                    <a:cubicBezTo>
                      <a:pt x="15" y="14"/>
                      <a:pt x="12" y="13"/>
                      <a:pt x="12" y="14"/>
                    </a:cubicBezTo>
                    <a:cubicBezTo>
                      <a:pt x="12" y="16"/>
                      <a:pt x="10" y="17"/>
                      <a:pt x="10" y="18"/>
                    </a:cubicBezTo>
                    <a:cubicBezTo>
                      <a:pt x="10" y="19"/>
                      <a:pt x="11" y="22"/>
                      <a:pt x="10" y="23"/>
                    </a:cubicBezTo>
                    <a:cubicBezTo>
                      <a:pt x="4" y="24"/>
                      <a:pt x="6" y="30"/>
                      <a:pt x="5" y="34"/>
                    </a:cubicBezTo>
                    <a:cubicBezTo>
                      <a:pt x="4" y="35"/>
                      <a:pt x="3" y="35"/>
                      <a:pt x="1" y="35"/>
                    </a:cubicBezTo>
                    <a:cubicBezTo>
                      <a:pt x="0" y="36"/>
                      <a:pt x="0" y="38"/>
                      <a:pt x="2" y="38"/>
                    </a:cubicBezTo>
                    <a:cubicBezTo>
                      <a:pt x="5" y="39"/>
                      <a:pt x="8" y="45"/>
                      <a:pt x="9" y="47"/>
                    </a:cubicBezTo>
                    <a:cubicBezTo>
                      <a:pt x="10" y="49"/>
                      <a:pt x="11" y="49"/>
                      <a:pt x="13" y="50"/>
                    </a:cubicBezTo>
                    <a:cubicBezTo>
                      <a:pt x="14" y="51"/>
                      <a:pt x="13" y="53"/>
                      <a:pt x="14" y="54"/>
                    </a:cubicBezTo>
                    <a:cubicBezTo>
                      <a:pt x="16" y="56"/>
                      <a:pt x="18" y="54"/>
                      <a:pt x="20" y="55"/>
                    </a:cubicBezTo>
                    <a:cubicBezTo>
                      <a:pt x="21" y="56"/>
                      <a:pt x="23" y="58"/>
                      <a:pt x="25" y="59"/>
                    </a:cubicBezTo>
                    <a:cubicBezTo>
                      <a:pt x="27" y="59"/>
                      <a:pt x="31" y="61"/>
                      <a:pt x="33" y="60"/>
                    </a:cubicBezTo>
                    <a:cubicBezTo>
                      <a:pt x="35" y="58"/>
                      <a:pt x="36" y="56"/>
                      <a:pt x="39" y="57"/>
                    </a:cubicBezTo>
                    <a:cubicBezTo>
                      <a:pt x="42" y="58"/>
                      <a:pt x="45" y="57"/>
                      <a:pt x="47" y="56"/>
                    </a:cubicBezTo>
                    <a:cubicBezTo>
                      <a:pt x="49" y="54"/>
                      <a:pt x="51" y="53"/>
                      <a:pt x="54" y="53"/>
                    </a:cubicBezTo>
                    <a:cubicBezTo>
                      <a:pt x="55" y="53"/>
                      <a:pt x="59" y="53"/>
                      <a:pt x="59" y="53"/>
                    </a:cubicBezTo>
                    <a:cubicBezTo>
                      <a:pt x="64" y="48"/>
                      <a:pt x="69" y="43"/>
                      <a:pt x="74" y="38"/>
                    </a:cubicBezTo>
                    <a:cubicBezTo>
                      <a:pt x="73" y="38"/>
                      <a:pt x="71" y="38"/>
                      <a:pt x="70" y="3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7" name="Freeform 747"/>
              <p:cNvSpPr>
                <a:spLocks/>
              </p:cNvSpPr>
              <p:nvPr/>
            </p:nvSpPr>
            <p:spPr bwMode="auto">
              <a:xfrm>
                <a:off x="8400187" y="4048623"/>
                <a:ext cx="339542" cy="324979"/>
              </a:xfrm>
              <a:custGeom>
                <a:avLst/>
                <a:gdLst>
                  <a:gd name="T0" fmla="*/ 86 w 87"/>
                  <a:gd name="T1" fmla="*/ 1 h 83"/>
                  <a:gd name="T2" fmla="*/ 83 w 87"/>
                  <a:gd name="T3" fmla="*/ 0 h 83"/>
                  <a:gd name="T4" fmla="*/ 79 w 87"/>
                  <a:gd name="T5" fmla="*/ 3 h 83"/>
                  <a:gd name="T6" fmla="*/ 71 w 87"/>
                  <a:gd name="T7" fmla="*/ 3 h 83"/>
                  <a:gd name="T8" fmla="*/ 69 w 87"/>
                  <a:gd name="T9" fmla="*/ 4 h 83"/>
                  <a:gd name="T10" fmla="*/ 68 w 87"/>
                  <a:gd name="T11" fmla="*/ 3 h 83"/>
                  <a:gd name="T12" fmla="*/ 63 w 87"/>
                  <a:gd name="T13" fmla="*/ 6 h 83"/>
                  <a:gd name="T14" fmla="*/ 58 w 87"/>
                  <a:gd name="T15" fmla="*/ 5 h 83"/>
                  <a:gd name="T16" fmla="*/ 53 w 87"/>
                  <a:gd name="T17" fmla="*/ 7 h 83"/>
                  <a:gd name="T18" fmla="*/ 47 w 87"/>
                  <a:gd name="T19" fmla="*/ 2 h 83"/>
                  <a:gd name="T20" fmla="*/ 44 w 87"/>
                  <a:gd name="T21" fmla="*/ 6 h 83"/>
                  <a:gd name="T22" fmla="*/ 48 w 87"/>
                  <a:gd name="T23" fmla="*/ 12 h 83"/>
                  <a:gd name="T24" fmla="*/ 56 w 87"/>
                  <a:gd name="T25" fmla="*/ 16 h 83"/>
                  <a:gd name="T26" fmla="*/ 70 w 87"/>
                  <a:gd name="T27" fmla="*/ 20 h 83"/>
                  <a:gd name="T28" fmla="*/ 63 w 87"/>
                  <a:gd name="T29" fmla="*/ 27 h 83"/>
                  <a:gd name="T30" fmla="*/ 58 w 87"/>
                  <a:gd name="T31" fmla="*/ 33 h 83"/>
                  <a:gd name="T32" fmla="*/ 55 w 87"/>
                  <a:gd name="T33" fmla="*/ 35 h 83"/>
                  <a:gd name="T34" fmla="*/ 48 w 87"/>
                  <a:gd name="T35" fmla="*/ 35 h 83"/>
                  <a:gd name="T36" fmla="*/ 42 w 87"/>
                  <a:gd name="T37" fmla="*/ 38 h 83"/>
                  <a:gd name="T38" fmla="*/ 36 w 87"/>
                  <a:gd name="T39" fmla="*/ 39 h 83"/>
                  <a:gd name="T40" fmla="*/ 32 w 87"/>
                  <a:gd name="T41" fmla="*/ 39 h 83"/>
                  <a:gd name="T42" fmla="*/ 26 w 87"/>
                  <a:gd name="T43" fmla="*/ 42 h 83"/>
                  <a:gd name="T44" fmla="*/ 21 w 87"/>
                  <a:gd name="T45" fmla="*/ 41 h 83"/>
                  <a:gd name="T46" fmla="*/ 16 w 87"/>
                  <a:gd name="T47" fmla="*/ 37 h 83"/>
                  <a:gd name="T48" fmla="*/ 11 w 87"/>
                  <a:gd name="T49" fmla="*/ 37 h 83"/>
                  <a:gd name="T50" fmla="*/ 7 w 87"/>
                  <a:gd name="T51" fmla="*/ 34 h 83"/>
                  <a:gd name="T52" fmla="*/ 0 w 87"/>
                  <a:gd name="T53" fmla="*/ 39 h 83"/>
                  <a:gd name="T54" fmla="*/ 3 w 87"/>
                  <a:gd name="T55" fmla="*/ 41 h 83"/>
                  <a:gd name="T56" fmla="*/ 4 w 87"/>
                  <a:gd name="T57" fmla="*/ 45 h 83"/>
                  <a:gd name="T58" fmla="*/ 3 w 87"/>
                  <a:gd name="T59" fmla="*/ 54 h 83"/>
                  <a:gd name="T60" fmla="*/ 0 w 87"/>
                  <a:gd name="T61" fmla="*/ 58 h 83"/>
                  <a:gd name="T62" fmla="*/ 3 w 87"/>
                  <a:gd name="T63" fmla="*/ 60 h 83"/>
                  <a:gd name="T64" fmla="*/ 1 w 87"/>
                  <a:gd name="T65" fmla="*/ 65 h 83"/>
                  <a:gd name="T66" fmla="*/ 4 w 87"/>
                  <a:gd name="T67" fmla="*/ 66 h 83"/>
                  <a:gd name="T68" fmla="*/ 15 w 87"/>
                  <a:gd name="T69" fmla="*/ 73 h 83"/>
                  <a:gd name="T70" fmla="*/ 19 w 87"/>
                  <a:gd name="T71" fmla="*/ 77 h 83"/>
                  <a:gd name="T72" fmla="*/ 26 w 87"/>
                  <a:gd name="T73" fmla="*/ 83 h 83"/>
                  <a:gd name="T74" fmla="*/ 30 w 87"/>
                  <a:gd name="T75" fmla="*/ 76 h 83"/>
                  <a:gd name="T76" fmla="*/ 33 w 87"/>
                  <a:gd name="T77" fmla="*/ 72 h 83"/>
                  <a:gd name="T78" fmla="*/ 35 w 87"/>
                  <a:gd name="T79" fmla="*/ 69 h 83"/>
                  <a:gd name="T80" fmla="*/ 40 w 87"/>
                  <a:gd name="T81" fmla="*/ 65 h 83"/>
                  <a:gd name="T82" fmla="*/ 59 w 87"/>
                  <a:gd name="T83" fmla="*/ 48 h 83"/>
                  <a:gd name="T84" fmla="*/ 77 w 87"/>
                  <a:gd name="T85" fmla="*/ 24 h 83"/>
                  <a:gd name="T86" fmla="*/ 84 w 87"/>
                  <a:gd name="T87" fmla="*/ 14 h 83"/>
                  <a:gd name="T88" fmla="*/ 86 w 87"/>
                  <a:gd name="T89" fmla="*/ 7 h 83"/>
                  <a:gd name="T90" fmla="*/ 86 w 87"/>
                  <a:gd name="T91" fmla="*/ 1 h 83"/>
                  <a:gd name="T92" fmla="*/ 86 w 87"/>
                  <a:gd name="T93"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7" h="83">
                    <a:moveTo>
                      <a:pt x="86" y="1"/>
                    </a:moveTo>
                    <a:cubicBezTo>
                      <a:pt x="87" y="0"/>
                      <a:pt x="84" y="0"/>
                      <a:pt x="83" y="0"/>
                    </a:cubicBezTo>
                    <a:cubicBezTo>
                      <a:pt x="82" y="1"/>
                      <a:pt x="81" y="2"/>
                      <a:pt x="79" y="3"/>
                    </a:cubicBezTo>
                    <a:cubicBezTo>
                      <a:pt x="77" y="3"/>
                      <a:pt x="74" y="3"/>
                      <a:pt x="71" y="3"/>
                    </a:cubicBezTo>
                    <a:cubicBezTo>
                      <a:pt x="71" y="4"/>
                      <a:pt x="70" y="4"/>
                      <a:pt x="69" y="4"/>
                    </a:cubicBezTo>
                    <a:cubicBezTo>
                      <a:pt x="68" y="4"/>
                      <a:pt x="68" y="3"/>
                      <a:pt x="68" y="3"/>
                    </a:cubicBezTo>
                    <a:cubicBezTo>
                      <a:pt x="66" y="4"/>
                      <a:pt x="65" y="6"/>
                      <a:pt x="63" y="6"/>
                    </a:cubicBezTo>
                    <a:cubicBezTo>
                      <a:pt x="61" y="6"/>
                      <a:pt x="61" y="5"/>
                      <a:pt x="58" y="5"/>
                    </a:cubicBezTo>
                    <a:cubicBezTo>
                      <a:pt x="57" y="6"/>
                      <a:pt x="55" y="8"/>
                      <a:pt x="53" y="7"/>
                    </a:cubicBezTo>
                    <a:cubicBezTo>
                      <a:pt x="50" y="6"/>
                      <a:pt x="49" y="5"/>
                      <a:pt x="47" y="2"/>
                    </a:cubicBezTo>
                    <a:cubicBezTo>
                      <a:pt x="47" y="3"/>
                      <a:pt x="44" y="5"/>
                      <a:pt x="44" y="6"/>
                    </a:cubicBezTo>
                    <a:cubicBezTo>
                      <a:pt x="45" y="8"/>
                      <a:pt x="46" y="10"/>
                      <a:pt x="48" y="12"/>
                    </a:cubicBezTo>
                    <a:cubicBezTo>
                      <a:pt x="50" y="14"/>
                      <a:pt x="53" y="15"/>
                      <a:pt x="56" y="16"/>
                    </a:cubicBezTo>
                    <a:cubicBezTo>
                      <a:pt x="61" y="18"/>
                      <a:pt x="65" y="20"/>
                      <a:pt x="70" y="20"/>
                    </a:cubicBezTo>
                    <a:cubicBezTo>
                      <a:pt x="68" y="22"/>
                      <a:pt x="65" y="25"/>
                      <a:pt x="63" y="27"/>
                    </a:cubicBezTo>
                    <a:cubicBezTo>
                      <a:pt x="61" y="29"/>
                      <a:pt x="59" y="31"/>
                      <a:pt x="58" y="33"/>
                    </a:cubicBezTo>
                    <a:cubicBezTo>
                      <a:pt x="57" y="33"/>
                      <a:pt x="56" y="35"/>
                      <a:pt x="55" y="35"/>
                    </a:cubicBezTo>
                    <a:cubicBezTo>
                      <a:pt x="53" y="36"/>
                      <a:pt x="50" y="34"/>
                      <a:pt x="48" y="35"/>
                    </a:cubicBezTo>
                    <a:cubicBezTo>
                      <a:pt x="46" y="35"/>
                      <a:pt x="44" y="37"/>
                      <a:pt x="42" y="38"/>
                    </a:cubicBezTo>
                    <a:cubicBezTo>
                      <a:pt x="40" y="39"/>
                      <a:pt x="38" y="40"/>
                      <a:pt x="36" y="39"/>
                    </a:cubicBezTo>
                    <a:cubicBezTo>
                      <a:pt x="35" y="39"/>
                      <a:pt x="33" y="38"/>
                      <a:pt x="32" y="39"/>
                    </a:cubicBezTo>
                    <a:cubicBezTo>
                      <a:pt x="29" y="41"/>
                      <a:pt x="29" y="43"/>
                      <a:pt x="26" y="42"/>
                    </a:cubicBezTo>
                    <a:cubicBezTo>
                      <a:pt x="24" y="41"/>
                      <a:pt x="22" y="41"/>
                      <a:pt x="21" y="41"/>
                    </a:cubicBezTo>
                    <a:cubicBezTo>
                      <a:pt x="19" y="40"/>
                      <a:pt x="17" y="38"/>
                      <a:pt x="16" y="37"/>
                    </a:cubicBezTo>
                    <a:cubicBezTo>
                      <a:pt x="15" y="37"/>
                      <a:pt x="12" y="38"/>
                      <a:pt x="11" y="37"/>
                    </a:cubicBezTo>
                    <a:cubicBezTo>
                      <a:pt x="10" y="36"/>
                      <a:pt x="8" y="34"/>
                      <a:pt x="7" y="34"/>
                    </a:cubicBezTo>
                    <a:cubicBezTo>
                      <a:pt x="3" y="35"/>
                      <a:pt x="2" y="36"/>
                      <a:pt x="0" y="39"/>
                    </a:cubicBezTo>
                    <a:cubicBezTo>
                      <a:pt x="0" y="40"/>
                      <a:pt x="3" y="40"/>
                      <a:pt x="3" y="41"/>
                    </a:cubicBezTo>
                    <a:cubicBezTo>
                      <a:pt x="3" y="43"/>
                      <a:pt x="3" y="44"/>
                      <a:pt x="4" y="45"/>
                    </a:cubicBezTo>
                    <a:cubicBezTo>
                      <a:pt x="6" y="47"/>
                      <a:pt x="5" y="52"/>
                      <a:pt x="3" y="54"/>
                    </a:cubicBezTo>
                    <a:cubicBezTo>
                      <a:pt x="2" y="55"/>
                      <a:pt x="1" y="56"/>
                      <a:pt x="0" y="58"/>
                    </a:cubicBezTo>
                    <a:cubicBezTo>
                      <a:pt x="0" y="61"/>
                      <a:pt x="2" y="59"/>
                      <a:pt x="3" y="60"/>
                    </a:cubicBezTo>
                    <a:cubicBezTo>
                      <a:pt x="3" y="60"/>
                      <a:pt x="0" y="64"/>
                      <a:pt x="1" y="65"/>
                    </a:cubicBezTo>
                    <a:cubicBezTo>
                      <a:pt x="2" y="65"/>
                      <a:pt x="3" y="66"/>
                      <a:pt x="4" y="66"/>
                    </a:cubicBezTo>
                    <a:cubicBezTo>
                      <a:pt x="8" y="69"/>
                      <a:pt x="12" y="71"/>
                      <a:pt x="15" y="73"/>
                    </a:cubicBezTo>
                    <a:cubicBezTo>
                      <a:pt x="18" y="74"/>
                      <a:pt x="19" y="74"/>
                      <a:pt x="19" y="77"/>
                    </a:cubicBezTo>
                    <a:cubicBezTo>
                      <a:pt x="19" y="79"/>
                      <a:pt x="25" y="82"/>
                      <a:pt x="26" y="83"/>
                    </a:cubicBezTo>
                    <a:cubicBezTo>
                      <a:pt x="28" y="80"/>
                      <a:pt x="29" y="78"/>
                      <a:pt x="30" y="76"/>
                    </a:cubicBezTo>
                    <a:cubicBezTo>
                      <a:pt x="30" y="74"/>
                      <a:pt x="31" y="72"/>
                      <a:pt x="33" y="72"/>
                    </a:cubicBezTo>
                    <a:cubicBezTo>
                      <a:pt x="34" y="71"/>
                      <a:pt x="34" y="70"/>
                      <a:pt x="35" y="69"/>
                    </a:cubicBezTo>
                    <a:cubicBezTo>
                      <a:pt x="37" y="68"/>
                      <a:pt x="38" y="67"/>
                      <a:pt x="40" y="65"/>
                    </a:cubicBezTo>
                    <a:cubicBezTo>
                      <a:pt x="45" y="57"/>
                      <a:pt x="52" y="53"/>
                      <a:pt x="59" y="48"/>
                    </a:cubicBezTo>
                    <a:cubicBezTo>
                      <a:pt x="68" y="42"/>
                      <a:pt x="73" y="33"/>
                      <a:pt x="77" y="24"/>
                    </a:cubicBezTo>
                    <a:cubicBezTo>
                      <a:pt x="79" y="20"/>
                      <a:pt x="82" y="18"/>
                      <a:pt x="84" y="14"/>
                    </a:cubicBezTo>
                    <a:cubicBezTo>
                      <a:pt x="85" y="12"/>
                      <a:pt x="85" y="9"/>
                      <a:pt x="86" y="7"/>
                    </a:cubicBezTo>
                    <a:cubicBezTo>
                      <a:pt x="86" y="6"/>
                      <a:pt x="85" y="2"/>
                      <a:pt x="86" y="1"/>
                    </a:cubicBezTo>
                    <a:cubicBezTo>
                      <a:pt x="86" y="1"/>
                      <a:pt x="86" y="1"/>
                      <a:pt x="86"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8" name="Freeform 748"/>
              <p:cNvSpPr>
                <a:spLocks/>
              </p:cNvSpPr>
              <p:nvPr/>
            </p:nvSpPr>
            <p:spPr bwMode="auto">
              <a:xfrm>
                <a:off x="8553314" y="4029976"/>
                <a:ext cx="34620" cy="42620"/>
              </a:xfrm>
              <a:custGeom>
                <a:avLst/>
                <a:gdLst>
                  <a:gd name="T0" fmla="*/ 3 w 9"/>
                  <a:gd name="T1" fmla="*/ 2 h 11"/>
                  <a:gd name="T2" fmla="*/ 1 w 9"/>
                  <a:gd name="T3" fmla="*/ 5 h 11"/>
                  <a:gd name="T4" fmla="*/ 0 w 9"/>
                  <a:gd name="T5" fmla="*/ 10 h 11"/>
                  <a:gd name="T6" fmla="*/ 8 w 9"/>
                  <a:gd name="T7" fmla="*/ 7 h 11"/>
                  <a:gd name="T8" fmla="*/ 4 w 9"/>
                  <a:gd name="T9" fmla="*/ 6 h 11"/>
                  <a:gd name="T10" fmla="*/ 8 w 9"/>
                  <a:gd name="T11" fmla="*/ 3 h 11"/>
                  <a:gd name="T12" fmla="*/ 3 w 9"/>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3" y="2"/>
                    </a:moveTo>
                    <a:cubicBezTo>
                      <a:pt x="2" y="3"/>
                      <a:pt x="1" y="4"/>
                      <a:pt x="1" y="5"/>
                    </a:cubicBezTo>
                    <a:cubicBezTo>
                      <a:pt x="0" y="5"/>
                      <a:pt x="0" y="9"/>
                      <a:pt x="0" y="10"/>
                    </a:cubicBezTo>
                    <a:cubicBezTo>
                      <a:pt x="2" y="11"/>
                      <a:pt x="7" y="7"/>
                      <a:pt x="8" y="7"/>
                    </a:cubicBezTo>
                    <a:cubicBezTo>
                      <a:pt x="8" y="6"/>
                      <a:pt x="5" y="5"/>
                      <a:pt x="4" y="6"/>
                    </a:cubicBezTo>
                    <a:cubicBezTo>
                      <a:pt x="5" y="5"/>
                      <a:pt x="9" y="4"/>
                      <a:pt x="8" y="3"/>
                    </a:cubicBezTo>
                    <a:cubicBezTo>
                      <a:pt x="7" y="0"/>
                      <a:pt x="5" y="0"/>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49" name="Freeform 749"/>
              <p:cNvSpPr>
                <a:spLocks/>
              </p:cNvSpPr>
              <p:nvPr/>
            </p:nvSpPr>
            <p:spPr bwMode="auto">
              <a:xfrm>
                <a:off x="8318964" y="4201789"/>
                <a:ext cx="101196" cy="109215"/>
              </a:xfrm>
              <a:custGeom>
                <a:avLst/>
                <a:gdLst>
                  <a:gd name="T0" fmla="*/ 22 w 26"/>
                  <a:gd name="T1" fmla="*/ 18 h 28"/>
                  <a:gd name="T2" fmla="*/ 25 w 26"/>
                  <a:gd name="T3" fmla="*/ 14 h 28"/>
                  <a:gd name="T4" fmla="*/ 26 w 26"/>
                  <a:gd name="T5" fmla="*/ 8 h 28"/>
                  <a:gd name="T6" fmla="*/ 24 w 26"/>
                  <a:gd name="T7" fmla="*/ 3 h 28"/>
                  <a:gd name="T8" fmla="*/ 21 w 26"/>
                  <a:gd name="T9" fmla="*/ 0 h 28"/>
                  <a:gd name="T10" fmla="*/ 16 w 26"/>
                  <a:gd name="T11" fmla="*/ 1 h 28"/>
                  <a:gd name="T12" fmla="*/ 12 w 26"/>
                  <a:gd name="T13" fmla="*/ 3 h 28"/>
                  <a:gd name="T14" fmla="*/ 6 w 26"/>
                  <a:gd name="T15" fmla="*/ 2 h 28"/>
                  <a:gd name="T16" fmla="*/ 7 w 26"/>
                  <a:gd name="T17" fmla="*/ 8 h 28"/>
                  <a:gd name="T18" fmla="*/ 6 w 26"/>
                  <a:gd name="T19" fmla="*/ 12 h 28"/>
                  <a:gd name="T20" fmla="*/ 2 w 26"/>
                  <a:gd name="T21" fmla="*/ 16 h 28"/>
                  <a:gd name="T22" fmla="*/ 0 w 26"/>
                  <a:gd name="T23" fmla="*/ 22 h 28"/>
                  <a:gd name="T24" fmla="*/ 0 w 26"/>
                  <a:gd name="T25" fmla="*/ 27 h 28"/>
                  <a:gd name="T26" fmla="*/ 4 w 26"/>
                  <a:gd name="T27" fmla="*/ 26 h 28"/>
                  <a:gd name="T28" fmla="*/ 11 w 26"/>
                  <a:gd name="T29" fmla="*/ 25 h 28"/>
                  <a:gd name="T30" fmla="*/ 14 w 26"/>
                  <a:gd name="T31" fmla="*/ 20 h 28"/>
                  <a:gd name="T32" fmla="*/ 21 w 26"/>
                  <a:gd name="T33" fmla="*/ 20 h 28"/>
                  <a:gd name="T34" fmla="*/ 22 w 26"/>
                  <a:gd name="T35" fmla="*/ 18 h 28"/>
                  <a:gd name="T36" fmla="*/ 22 w 26"/>
                  <a:gd name="T37"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28">
                    <a:moveTo>
                      <a:pt x="22" y="18"/>
                    </a:moveTo>
                    <a:cubicBezTo>
                      <a:pt x="22" y="16"/>
                      <a:pt x="24" y="15"/>
                      <a:pt x="25" y="14"/>
                    </a:cubicBezTo>
                    <a:cubicBezTo>
                      <a:pt x="26" y="13"/>
                      <a:pt x="26" y="10"/>
                      <a:pt x="26" y="8"/>
                    </a:cubicBezTo>
                    <a:cubicBezTo>
                      <a:pt x="26" y="6"/>
                      <a:pt x="24" y="5"/>
                      <a:pt x="24" y="3"/>
                    </a:cubicBezTo>
                    <a:cubicBezTo>
                      <a:pt x="24" y="1"/>
                      <a:pt x="22" y="1"/>
                      <a:pt x="21" y="0"/>
                    </a:cubicBezTo>
                    <a:cubicBezTo>
                      <a:pt x="20" y="1"/>
                      <a:pt x="18" y="0"/>
                      <a:pt x="16" y="1"/>
                    </a:cubicBezTo>
                    <a:cubicBezTo>
                      <a:pt x="15" y="2"/>
                      <a:pt x="13" y="4"/>
                      <a:pt x="12" y="3"/>
                    </a:cubicBezTo>
                    <a:cubicBezTo>
                      <a:pt x="10" y="1"/>
                      <a:pt x="7" y="0"/>
                      <a:pt x="6" y="2"/>
                    </a:cubicBezTo>
                    <a:cubicBezTo>
                      <a:pt x="5" y="4"/>
                      <a:pt x="6" y="7"/>
                      <a:pt x="7" y="8"/>
                    </a:cubicBezTo>
                    <a:cubicBezTo>
                      <a:pt x="8" y="10"/>
                      <a:pt x="7" y="10"/>
                      <a:pt x="6" y="12"/>
                    </a:cubicBezTo>
                    <a:cubicBezTo>
                      <a:pt x="5" y="14"/>
                      <a:pt x="3" y="15"/>
                      <a:pt x="2" y="16"/>
                    </a:cubicBezTo>
                    <a:cubicBezTo>
                      <a:pt x="1" y="18"/>
                      <a:pt x="0" y="19"/>
                      <a:pt x="0" y="22"/>
                    </a:cubicBezTo>
                    <a:cubicBezTo>
                      <a:pt x="0" y="23"/>
                      <a:pt x="1" y="25"/>
                      <a:pt x="0" y="27"/>
                    </a:cubicBezTo>
                    <a:cubicBezTo>
                      <a:pt x="2" y="28"/>
                      <a:pt x="2" y="27"/>
                      <a:pt x="4" y="26"/>
                    </a:cubicBezTo>
                    <a:cubicBezTo>
                      <a:pt x="6" y="25"/>
                      <a:pt x="9" y="25"/>
                      <a:pt x="11" y="25"/>
                    </a:cubicBezTo>
                    <a:cubicBezTo>
                      <a:pt x="10" y="22"/>
                      <a:pt x="12" y="21"/>
                      <a:pt x="14" y="20"/>
                    </a:cubicBezTo>
                    <a:cubicBezTo>
                      <a:pt x="16" y="19"/>
                      <a:pt x="20" y="17"/>
                      <a:pt x="21" y="20"/>
                    </a:cubicBezTo>
                    <a:cubicBezTo>
                      <a:pt x="21" y="19"/>
                      <a:pt x="21" y="18"/>
                      <a:pt x="22" y="18"/>
                    </a:cubicBezTo>
                    <a:cubicBezTo>
                      <a:pt x="22" y="16"/>
                      <a:pt x="21" y="18"/>
                      <a:pt x="22" y="18"/>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0" name="Freeform 750"/>
              <p:cNvSpPr>
                <a:spLocks/>
              </p:cNvSpPr>
              <p:nvPr/>
            </p:nvSpPr>
            <p:spPr bwMode="auto">
              <a:xfrm>
                <a:off x="8306979" y="4326986"/>
                <a:ext cx="38614" cy="38624"/>
              </a:xfrm>
              <a:custGeom>
                <a:avLst/>
                <a:gdLst>
                  <a:gd name="T0" fmla="*/ 1 w 10"/>
                  <a:gd name="T1" fmla="*/ 6 h 10"/>
                  <a:gd name="T2" fmla="*/ 3 w 10"/>
                  <a:gd name="T3" fmla="*/ 10 h 10"/>
                  <a:gd name="T4" fmla="*/ 9 w 10"/>
                  <a:gd name="T5" fmla="*/ 5 h 10"/>
                  <a:gd name="T6" fmla="*/ 8 w 10"/>
                  <a:gd name="T7" fmla="*/ 0 h 10"/>
                  <a:gd name="T8" fmla="*/ 4 w 10"/>
                  <a:gd name="T9" fmla="*/ 1 h 10"/>
                  <a:gd name="T10" fmla="*/ 0 w 10"/>
                  <a:gd name="T11" fmla="*/ 1 h 10"/>
                  <a:gd name="T12" fmla="*/ 1 w 10"/>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1" y="6"/>
                    </a:moveTo>
                    <a:cubicBezTo>
                      <a:pt x="2" y="7"/>
                      <a:pt x="2" y="9"/>
                      <a:pt x="3" y="10"/>
                    </a:cubicBezTo>
                    <a:cubicBezTo>
                      <a:pt x="5" y="9"/>
                      <a:pt x="7" y="7"/>
                      <a:pt x="9" y="5"/>
                    </a:cubicBezTo>
                    <a:cubicBezTo>
                      <a:pt x="10" y="3"/>
                      <a:pt x="5" y="4"/>
                      <a:pt x="8" y="0"/>
                    </a:cubicBezTo>
                    <a:cubicBezTo>
                      <a:pt x="7" y="0"/>
                      <a:pt x="3" y="0"/>
                      <a:pt x="4" y="1"/>
                    </a:cubicBezTo>
                    <a:cubicBezTo>
                      <a:pt x="5" y="3"/>
                      <a:pt x="1" y="2"/>
                      <a:pt x="0" y="1"/>
                    </a:cubicBezTo>
                    <a:cubicBezTo>
                      <a:pt x="0" y="3"/>
                      <a:pt x="1" y="4"/>
                      <a:pt x="1"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1" name="Freeform 751"/>
              <p:cNvSpPr>
                <a:spLocks/>
              </p:cNvSpPr>
              <p:nvPr/>
            </p:nvSpPr>
            <p:spPr bwMode="auto">
              <a:xfrm>
                <a:off x="8306979" y="4303013"/>
                <a:ext cx="42608" cy="35961"/>
              </a:xfrm>
              <a:custGeom>
                <a:avLst/>
                <a:gdLst>
                  <a:gd name="T0" fmla="*/ 3 w 11"/>
                  <a:gd name="T1" fmla="*/ 1 h 9"/>
                  <a:gd name="T2" fmla="*/ 0 w 11"/>
                  <a:gd name="T3" fmla="*/ 7 h 9"/>
                  <a:gd name="T4" fmla="*/ 4 w 11"/>
                  <a:gd name="T5" fmla="*/ 7 h 9"/>
                  <a:gd name="T6" fmla="*/ 8 w 11"/>
                  <a:gd name="T7" fmla="*/ 6 h 9"/>
                  <a:gd name="T8" fmla="*/ 7 w 11"/>
                  <a:gd name="T9" fmla="*/ 0 h 9"/>
                  <a:gd name="T10" fmla="*/ 3 w 11"/>
                  <a:gd name="T11" fmla="*/ 1 h 9"/>
                  <a:gd name="T12" fmla="*/ 3 w 11"/>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3" y="1"/>
                    </a:moveTo>
                    <a:cubicBezTo>
                      <a:pt x="1" y="2"/>
                      <a:pt x="0" y="5"/>
                      <a:pt x="0" y="7"/>
                    </a:cubicBezTo>
                    <a:cubicBezTo>
                      <a:pt x="1" y="8"/>
                      <a:pt x="5" y="9"/>
                      <a:pt x="4" y="7"/>
                    </a:cubicBezTo>
                    <a:cubicBezTo>
                      <a:pt x="3" y="6"/>
                      <a:pt x="7" y="6"/>
                      <a:pt x="8" y="6"/>
                    </a:cubicBezTo>
                    <a:cubicBezTo>
                      <a:pt x="11" y="5"/>
                      <a:pt x="8" y="1"/>
                      <a:pt x="7" y="0"/>
                    </a:cubicBezTo>
                    <a:cubicBezTo>
                      <a:pt x="5" y="1"/>
                      <a:pt x="5" y="2"/>
                      <a:pt x="3" y="1"/>
                    </a:cubicBezTo>
                    <a:cubicBezTo>
                      <a:pt x="2" y="1"/>
                      <a:pt x="4" y="1"/>
                      <a:pt x="3"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2" name="Freeform 752"/>
              <p:cNvSpPr>
                <a:spLocks/>
              </p:cNvSpPr>
              <p:nvPr/>
            </p:nvSpPr>
            <p:spPr bwMode="auto">
              <a:xfrm>
                <a:off x="8314969" y="4291025"/>
                <a:ext cx="210383" cy="227752"/>
              </a:xfrm>
              <a:custGeom>
                <a:avLst/>
                <a:gdLst>
                  <a:gd name="T0" fmla="*/ 41 w 54"/>
                  <a:gd name="T1" fmla="*/ 13 h 58"/>
                  <a:gd name="T2" fmla="*/ 23 w 54"/>
                  <a:gd name="T3" fmla="*/ 3 h 58"/>
                  <a:gd name="T4" fmla="*/ 17 w 54"/>
                  <a:gd name="T5" fmla="*/ 7 h 58"/>
                  <a:gd name="T6" fmla="*/ 21 w 54"/>
                  <a:gd name="T7" fmla="*/ 9 h 58"/>
                  <a:gd name="T8" fmla="*/ 17 w 54"/>
                  <a:gd name="T9" fmla="*/ 9 h 58"/>
                  <a:gd name="T10" fmla="*/ 13 w 54"/>
                  <a:gd name="T11" fmla="*/ 10 h 58"/>
                  <a:gd name="T12" fmla="*/ 11 w 54"/>
                  <a:gd name="T13" fmla="*/ 8 h 58"/>
                  <a:gd name="T14" fmla="*/ 12 w 54"/>
                  <a:gd name="T15" fmla="*/ 4 h 58"/>
                  <a:gd name="T16" fmla="*/ 5 w 54"/>
                  <a:gd name="T17" fmla="*/ 3 h 58"/>
                  <a:gd name="T18" fmla="*/ 7 w 54"/>
                  <a:gd name="T19" fmla="*/ 8 h 58"/>
                  <a:gd name="T20" fmla="*/ 5 w 54"/>
                  <a:gd name="T21" fmla="*/ 12 h 58"/>
                  <a:gd name="T22" fmla="*/ 6 w 54"/>
                  <a:gd name="T23" fmla="*/ 16 h 58"/>
                  <a:gd name="T24" fmla="*/ 2 w 54"/>
                  <a:gd name="T25" fmla="*/ 18 h 58"/>
                  <a:gd name="T26" fmla="*/ 1 w 54"/>
                  <a:gd name="T27" fmla="*/ 21 h 58"/>
                  <a:gd name="T28" fmla="*/ 5 w 54"/>
                  <a:gd name="T29" fmla="*/ 33 h 58"/>
                  <a:gd name="T30" fmla="*/ 12 w 54"/>
                  <a:gd name="T31" fmla="*/ 42 h 58"/>
                  <a:gd name="T32" fmla="*/ 15 w 54"/>
                  <a:gd name="T33" fmla="*/ 43 h 58"/>
                  <a:gd name="T34" fmla="*/ 17 w 54"/>
                  <a:gd name="T35" fmla="*/ 45 h 58"/>
                  <a:gd name="T36" fmla="*/ 24 w 54"/>
                  <a:gd name="T37" fmla="*/ 47 h 58"/>
                  <a:gd name="T38" fmla="*/ 25 w 54"/>
                  <a:gd name="T39" fmla="*/ 53 h 58"/>
                  <a:gd name="T40" fmla="*/ 27 w 54"/>
                  <a:gd name="T41" fmla="*/ 55 h 58"/>
                  <a:gd name="T42" fmla="*/ 30 w 54"/>
                  <a:gd name="T43" fmla="*/ 55 h 58"/>
                  <a:gd name="T44" fmla="*/ 33 w 54"/>
                  <a:gd name="T45" fmla="*/ 56 h 58"/>
                  <a:gd name="T46" fmla="*/ 36 w 54"/>
                  <a:gd name="T47" fmla="*/ 55 h 58"/>
                  <a:gd name="T48" fmla="*/ 42 w 54"/>
                  <a:gd name="T49" fmla="*/ 55 h 58"/>
                  <a:gd name="T50" fmla="*/ 46 w 54"/>
                  <a:gd name="T51" fmla="*/ 54 h 58"/>
                  <a:gd name="T52" fmla="*/ 54 w 54"/>
                  <a:gd name="T53" fmla="*/ 49 h 58"/>
                  <a:gd name="T54" fmla="*/ 49 w 54"/>
                  <a:gd name="T55" fmla="*/ 36 h 58"/>
                  <a:gd name="T56" fmla="*/ 49 w 54"/>
                  <a:gd name="T57" fmla="*/ 32 h 58"/>
                  <a:gd name="T58" fmla="*/ 46 w 54"/>
                  <a:gd name="T59" fmla="*/ 28 h 58"/>
                  <a:gd name="T60" fmla="*/ 48 w 54"/>
                  <a:gd name="T61" fmla="*/ 20 h 58"/>
                  <a:gd name="T62" fmla="*/ 45 w 54"/>
                  <a:gd name="T63" fmla="*/ 18 h 58"/>
                  <a:gd name="T64" fmla="*/ 41 w 54"/>
                  <a:gd name="T65" fmla="*/ 16 h 58"/>
                  <a:gd name="T66" fmla="*/ 41 w 54"/>
                  <a:gd name="T67"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8">
                    <a:moveTo>
                      <a:pt x="41" y="13"/>
                    </a:moveTo>
                    <a:cubicBezTo>
                      <a:pt x="35" y="9"/>
                      <a:pt x="29" y="6"/>
                      <a:pt x="23" y="3"/>
                    </a:cubicBezTo>
                    <a:cubicBezTo>
                      <a:pt x="22" y="5"/>
                      <a:pt x="19" y="7"/>
                      <a:pt x="17" y="7"/>
                    </a:cubicBezTo>
                    <a:cubicBezTo>
                      <a:pt x="17" y="7"/>
                      <a:pt x="21" y="8"/>
                      <a:pt x="21" y="9"/>
                    </a:cubicBezTo>
                    <a:cubicBezTo>
                      <a:pt x="20" y="10"/>
                      <a:pt x="18" y="9"/>
                      <a:pt x="17" y="9"/>
                    </a:cubicBezTo>
                    <a:cubicBezTo>
                      <a:pt x="15" y="8"/>
                      <a:pt x="15" y="9"/>
                      <a:pt x="13" y="10"/>
                    </a:cubicBezTo>
                    <a:cubicBezTo>
                      <a:pt x="13" y="10"/>
                      <a:pt x="11" y="9"/>
                      <a:pt x="11" y="8"/>
                    </a:cubicBezTo>
                    <a:cubicBezTo>
                      <a:pt x="10" y="7"/>
                      <a:pt x="11" y="5"/>
                      <a:pt x="12" y="4"/>
                    </a:cubicBezTo>
                    <a:cubicBezTo>
                      <a:pt x="13" y="0"/>
                      <a:pt x="7" y="2"/>
                      <a:pt x="5" y="3"/>
                    </a:cubicBezTo>
                    <a:cubicBezTo>
                      <a:pt x="6" y="4"/>
                      <a:pt x="8" y="7"/>
                      <a:pt x="7" y="8"/>
                    </a:cubicBezTo>
                    <a:cubicBezTo>
                      <a:pt x="7" y="9"/>
                      <a:pt x="3" y="12"/>
                      <a:pt x="5" y="12"/>
                    </a:cubicBezTo>
                    <a:cubicBezTo>
                      <a:pt x="8" y="13"/>
                      <a:pt x="7" y="14"/>
                      <a:pt x="6" y="16"/>
                    </a:cubicBezTo>
                    <a:cubicBezTo>
                      <a:pt x="5" y="16"/>
                      <a:pt x="3" y="17"/>
                      <a:pt x="2" y="18"/>
                    </a:cubicBezTo>
                    <a:cubicBezTo>
                      <a:pt x="0" y="19"/>
                      <a:pt x="1" y="19"/>
                      <a:pt x="1" y="21"/>
                    </a:cubicBezTo>
                    <a:cubicBezTo>
                      <a:pt x="2" y="26"/>
                      <a:pt x="4" y="29"/>
                      <a:pt x="5" y="33"/>
                    </a:cubicBezTo>
                    <a:cubicBezTo>
                      <a:pt x="5" y="38"/>
                      <a:pt x="9" y="40"/>
                      <a:pt x="12" y="42"/>
                    </a:cubicBezTo>
                    <a:cubicBezTo>
                      <a:pt x="13" y="43"/>
                      <a:pt x="14" y="43"/>
                      <a:pt x="15" y="43"/>
                    </a:cubicBezTo>
                    <a:cubicBezTo>
                      <a:pt x="16" y="43"/>
                      <a:pt x="16" y="44"/>
                      <a:pt x="17" y="45"/>
                    </a:cubicBezTo>
                    <a:cubicBezTo>
                      <a:pt x="19" y="45"/>
                      <a:pt x="22" y="45"/>
                      <a:pt x="24" y="47"/>
                    </a:cubicBezTo>
                    <a:cubicBezTo>
                      <a:pt x="25" y="48"/>
                      <a:pt x="25" y="51"/>
                      <a:pt x="25" y="53"/>
                    </a:cubicBezTo>
                    <a:cubicBezTo>
                      <a:pt x="26" y="54"/>
                      <a:pt x="25" y="55"/>
                      <a:pt x="27" y="55"/>
                    </a:cubicBezTo>
                    <a:cubicBezTo>
                      <a:pt x="28" y="55"/>
                      <a:pt x="29" y="55"/>
                      <a:pt x="30" y="55"/>
                    </a:cubicBezTo>
                    <a:cubicBezTo>
                      <a:pt x="31" y="55"/>
                      <a:pt x="32" y="55"/>
                      <a:pt x="33" y="56"/>
                    </a:cubicBezTo>
                    <a:cubicBezTo>
                      <a:pt x="34" y="57"/>
                      <a:pt x="35" y="56"/>
                      <a:pt x="36" y="55"/>
                    </a:cubicBezTo>
                    <a:cubicBezTo>
                      <a:pt x="38" y="54"/>
                      <a:pt x="40" y="58"/>
                      <a:pt x="42" y="55"/>
                    </a:cubicBezTo>
                    <a:cubicBezTo>
                      <a:pt x="42" y="53"/>
                      <a:pt x="45" y="54"/>
                      <a:pt x="46" y="54"/>
                    </a:cubicBezTo>
                    <a:cubicBezTo>
                      <a:pt x="49" y="53"/>
                      <a:pt x="51" y="51"/>
                      <a:pt x="54" y="49"/>
                    </a:cubicBezTo>
                    <a:cubicBezTo>
                      <a:pt x="49" y="46"/>
                      <a:pt x="49" y="42"/>
                      <a:pt x="49" y="36"/>
                    </a:cubicBezTo>
                    <a:cubicBezTo>
                      <a:pt x="48" y="35"/>
                      <a:pt x="50" y="33"/>
                      <a:pt x="49" y="32"/>
                    </a:cubicBezTo>
                    <a:cubicBezTo>
                      <a:pt x="48" y="31"/>
                      <a:pt x="46" y="30"/>
                      <a:pt x="46" y="28"/>
                    </a:cubicBezTo>
                    <a:cubicBezTo>
                      <a:pt x="46" y="27"/>
                      <a:pt x="48" y="20"/>
                      <a:pt x="48" y="20"/>
                    </a:cubicBezTo>
                    <a:cubicBezTo>
                      <a:pt x="47" y="20"/>
                      <a:pt x="46" y="19"/>
                      <a:pt x="45" y="18"/>
                    </a:cubicBezTo>
                    <a:cubicBezTo>
                      <a:pt x="44" y="17"/>
                      <a:pt x="43" y="17"/>
                      <a:pt x="41" y="16"/>
                    </a:cubicBezTo>
                    <a:cubicBezTo>
                      <a:pt x="41" y="15"/>
                      <a:pt x="41" y="14"/>
                      <a:pt x="41" y="1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3" name="Freeform 753"/>
              <p:cNvSpPr>
                <a:spLocks/>
              </p:cNvSpPr>
              <p:nvPr/>
            </p:nvSpPr>
            <p:spPr bwMode="auto">
              <a:xfrm>
                <a:off x="7932818" y="4236418"/>
                <a:ext cx="105191" cy="121202"/>
              </a:xfrm>
              <a:custGeom>
                <a:avLst/>
                <a:gdLst>
                  <a:gd name="T0" fmla="*/ 15 w 27"/>
                  <a:gd name="T1" fmla="*/ 29 h 31"/>
                  <a:gd name="T2" fmla="*/ 15 w 27"/>
                  <a:gd name="T3" fmla="*/ 24 h 31"/>
                  <a:gd name="T4" fmla="*/ 17 w 27"/>
                  <a:gd name="T5" fmla="*/ 24 h 31"/>
                  <a:gd name="T6" fmla="*/ 19 w 27"/>
                  <a:gd name="T7" fmla="*/ 21 h 31"/>
                  <a:gd name="T8" fmla="*/ 21 w 27"/>
                  <a:gd name="T9" fmla="*/ 24 h 31"/>
                  <a:gd name="T10" fmla="*/ 24 w 27"/>
                  <a:gd name="T11" fmla="*/ 23 h 31"/>
                  <a:gd name="T12" fmla="*/ 26 w 27"/>
                  <a:gd name="T13" fmla="*/ 24 h 31"/>
                  <a:gd name="T14" fmla="*/ 26 w 27"/>
                  <a:gd name="T15" fmla="*/ 21 h 31"/>
                  <a:gd name="T16" fmla="*/ 26 w 27"/>
                  <a:gd name="T17" fmla="*/ 14 h 31"/>
                  <a:gd name="T18" fmla="*/ 25 w 27"/>
                  <a:gd name="T19" fmla="*/ 11 h 31"/>
                  <a:gd name="T20" fmla="*/ 26 w 27"/>
                  <a:gd name="T21" fmla="*/ 6 h 31"/>
                  <a:gd name="T22" fmla="*/ 21 w 27"/>
                  <a:gd name="T23" fmla="*/ 4 h 31"/>
                  <a:gd name="T24" fmla="*/ 19 w 27"/>
                  <a:gd name="T25" fmla="*/ 0 h 31"/>
                  <a:gd name="T26" fmla="*/ 14 w 27"/>
                  <a:gd name="T27" fmla="*/ 0 h 31"/>
                  <a:gd name="T28" fmla="*/ 11 w 27"/>
                  <a:gd name="T29" fmla="*/ 7 h 31"/>
                  <a:gd name="T30" fmla="*/ 5 w 27"/>
                  <a:gd name="T31" fmla="*/ 7 h 31"/>
                  <a:gd name="T32" fmla="*/ 4 w 27"/>
                  <a:gd name="T33" fmla="*/ 7 h 31"/>
                  <a:gd name="T34" fmla="*/ 4 w 27"/>
                  <a:gd name="T35" fmla="*/ 10 h 31"/>
                  <a:gd name="T36" fmla="*/ 0 w 27"/>
                  <a:gd name="T37" fmla="*/ 16 h 31"/>
                  <a:gd name="T38" fmla="*/ 4 w 27"/>
                  <a:gd name="T39" fmla="*/ 23 h 31"/>
                  <a:gd name="T40" fmla="*/ 9 w 27"/>
                  <a:gd name="T41" fmla="*/ 28 h 31"/>
                  <a:gd name="T42" fmla="*/ 11 w 27"/>
                  <a:gd name="T43" fmla="*/ 31 h 31"/>
                  <a:gd name="T44" fmla="*/ 15 w 27"/>
                  <a:gd name="T45" fmla="*/ 29 h 31"/>
                  <a:gd name="T46" fmla="*/ 15 w 27"/>
                  <a:gd name="T4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31">
                    <a:moveTo>
                      <a:pt x="15" y="29"/>
                    </a:moveTo>
                    <a:cubicBezTo>
                      <a:pt x="15" y="28"/>
                      <a:pt x="13" y="24"/>
                      <a:pt x="15" y="24"/>
                    </a:cubicBezTo>
                    <a:cubicBezTo>
                      <a:pt x="15" y="24"/>
                      <a:pt x="17" y="24"/>
                      <a:pt x="17" y="24"/>
                    </a:cubicBezTo>
                    <a:cubicBezTo>
                      <a:pt x="18" y="23"/>
                      <a:pt x="18" y="21"/>
                      <a:pt x="19" y="21"/>
                    </a:cubicBezTo>
                    <a:cubicBezTo>
                      <a:pt x="20" y="22"/>
                      <a:pt x="21" y="23"/>
                      <a:pt x="21" y="24"/>
                    </a:cubicBezTo>
                    <a:cubicBezTo>
                      <a:pt x="22" y="25"/>
                      <a:pt x="22" y="23"/>
                      <a:pt x="24" y="23"/>
                    </a:cubicBezTo>
                    <a:cubicBezTo>
                      <a:pt x="24" y="23"/>
                      <a:pt x="26" y="25"/>
                      <a:pt x="26" y="24"/>
                    </a:cubicBezTo>
                    <a:cubicBezTo>
                      <a:pt x="26" y="23"/>
                      <a:pt x="26" y="22"/>
                      <a:pt x="26" y="21"/>
                    </a:cubicBezTo>
                    <a:cubicBezTo>
                      <a:pt x="27" y="19"/>
                      <a:pt x="27" y="16"/>
                      <a:pt x="26" y="14"/>
                    </a:cubicBezTo>
                    <a:cubicBezTo>
                      <a:pt x="25" y="13"/>
                      <a:pt x="25" y="12"/>
                      <a:pt x="25" y="11"/>
                    </a:cubicBezTo>
                    <a:cubicBezTo>
                      <a:pt x="25" y="9"/>
                      <a:pt x="27" y="8"/>
                      <a:pt x="26" y="6"/>
                    </a:cubicBezTo>
                    <a:cubicBezTo>
                      <a:pt x="25" y="3"/>
                      <a:pt x="21" y="7"/>
                      <a:pt x="21" y="4"/>
                    </a:cubicBezTo>
                    <a:cubicBezTo>
                      <a:pt x="21" y="2"/>
                      <a:pt x="22" y="0"/>
                      <a:pt x="19" y="0"/>
                    </a:cubicBezTo>
                    <a:cubicBezTo>
                      <a:pt x="18" y="0"/>
                      <a:pt x="16" y="0"/>
                      <a:pt x="14" y="0"/>
                    </a:cubicBezTo>
                    <a:cubicBezTo>
                      <a:pt x="10" y="0"/>
                      <a:pt x="15" y="7"/>
                      <a:pt x="11" y="7"/>
                    </a:cubicBezTo>
                    <a:cubicBezTo>
                      <a:pt x="9" y="7"/>
                      <a:pt x="7" y="7"/>
                      <a:pt x="5" y="7"/>
                    </a:cubicBezTo>
                    <a:cubicBezTo>
                      <a:pt x="4" y="7"/>
                      <a:pt x="4" y="7"/>
                      <a:pt x="4" y="7"/>
                    </a:cubicBezTo>
                    <a:cubicBezTo>
                      <a:pt x="2" y="9"/>
                      <a:pt x="4" y="9"/>
                      <a:pt x="4" y="10"/>
                    </a:cubicBezTo>
                    <a:cubicBezTo>
                      <a:pt x="4" y="12"/>
                      <a:pt x="0" y="14"/>
                      <a:pt x="0" y="16"/>
                    </a:cubicBezTo>
                    <a:cubicBezTo>
                      <a:pt x="1" y="18"/>
                      <a:pt x="3" y="21"/>
                      <a:pt x="4" y="23"/>
                    </a:cubicBezTo>
                    <a:cubicBezTo>
                      <a:pt x="6" y="24"/>
                      <a:pt x="7" y="26"/>
                      <a:pt x="9" y="28"/>
                    </a:cubicBezTo>
                    <a:cubicBezTo>
                      <a:pt x="10" y="29"/>
                      <a:pt x="11" y="30"/>
                      <a:pt x="11" y="31"/>
                    </a:cubicBezTo>
                    <a:cubicBezTo>
                      <a:pt x="12" y="30"/>
                      <a:pt x="14" y="30"/>
                      <a:pt x="15" y="29"/>
                    </a:cubicBezTo>
                    <a:cubicBezTo>
                      <a:pt x="15" y="29"/>
                      <a:pt x="14" y="30"/>
                      <a:pt x="15" y="29"/>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4" name="Freeform 754"/>
              <p:cNvSpPr>
                <a:spLocks/>
              </p:cNvSpPr>
              <p:nvPr/>
            </p:nvSpPr>
            <p:spPr bwMode="auto">
              <a:xfrm>
                <a:off x="7939475" y="4236418"/>
                <a:ext cx="43941" cy="27969"/>
              </a:xfrm>
              <a:custGeom>
                <a:avLst/>
                <a:gdLst>
                  <a:gd name="T0" fmla="*/ 11 w 11"/>
                  <a:gd name="T1" fmla="*/ 7 h 7"/>
                  <a:gd name="T2" fmla="*/ 11 w 11"/>
                  <a:gd name="T3" fmla="*/ 0 h 7"/>
                  <a:gd name="T4" fmla="*/ 3 w 11"/>
                  <a:gd name="T5" fmla="*/ 1 h 7"/>
                  <a:gd name="T6" fmla="*/ 0 w 11"/>
                  <a:gd name="T7" fmla="*/ 4 h 7"/>
                  <a:gd name="T8" fmla="*/ 2 w 11"/>
                  <a:gd name="T9" fmla="*/ 7 h 7"/>
                  <a:gd name="T10" fmla="*/ 11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11" y="7"/>
                    </a:moveTo>
                    <a:cubicBezTo>
                      <a:pt x="11" y="5"/>
                      <a:pt x="11" y="2"/>
                      <a:pt x="11" y="0"/>
                    </a:cubicBezTo>
                    <a:cubicBezTo>
                      <a:pt x="8" y="0"/>
                      <a:pt x="6" y="1"/>
                      <a:pt x="3" y="1"/>
                    </a:cubicBezTo>
                    <a:cubicBezTo>
                      <a:pt x="4" y="2"/>
                      <a:pt x="1" y="3"/>
                      <a:pt x="0" y="4"/>
                    </a:cubicBezTo>
                    <a:cubicBezTo>
                      <a:pt x="0" y="5"/>
                      <a:pt x="2" y="6"/>
                      <a:pt x="2" y="7"/>
                    </a:cubicBezTo>
                    <a:lnTo>
                      <a:pt x="11" y="7"/>
                    </a:ln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5" name="Freeform 755"/>
              <p:cNvSpPr>
                <a:spLocks/>
              </p:cNvSpPr>
              <p:nvPr/>
            </p:nvSpPr>
            <p:spPr bwMode="auto">
              <a:xfrm>
                <a:off x="7924827" y="4025981"/>
                <a:ext cx="143806" cy="222424"/>
              </a:xfrm>
              <a:custGeom>
                <a:avLst/>
                <a:gdLst>
                  <a:gd name="T0" fmla="*/ 29 w 37"/>
                  <a:gd name="T1" fmla="*/ 55 h 57"/>
                  <a:gd name="T2" fmla="*/ 37 w 37"/>
                  <a:gd name="T3" fmla="*/ 55 h 57"/>
                  <a:gd name="T4" fmla="*/ 33 w 37"/>
                  <a:gd name="T5" fmla="*/ 48 h 57"/>
                  <a:gd name="T6" fmla="*/ 32 w 37"/>
                  <a:gd name="T7" fmla="*/ 44 h 57"/>
                  <a:gd name="T8" fmla="*/ 30 w 37"/>
                  <a:gd name="T9" fmla="*/ 40 h 57"/>
                  <a:gd name="T10" fmla="*/ 32 w 37"/>
                  <a:gd name="T11" fmla="*/ 32 h 57"/>
                  <a:gd name="T12" fmla="*/ 34 w 37"/>
                  <a:gd name="T13" fmla="*/ 27 h 57"/>
                  <a:gd name="T14" fmla="*/ 31 w 37"/>
                  <a:gd name="T15" fmla="*/ 21 h 57"/>
                  <a:gd name="T16" fmla="*/ 28 w 37"/>
                  <a:gd name="T17" fmla="*/ 16 h 57"/>
                  <a:gd name="T18" fmla="*/ 34 w 37"/>
                  <a:gd name="T19" fmla="*/ 16 h 57"/>
                  <a:gd name="T20" fmla="*/ 32 w 37"/>
                  <a:gd name="T21" fmla="*/ 6 h 57"/>
                  <a:gd name="T22" fmla="*/ 30 w 37"/>
                  <a:gd name="T23" fmla="*/ 2 h 57"/>
                  <a:gd name="T24" fmla="*/ 27 w 37"/>
                  <a:gd name="T25" fmla="*/ 0 h 57"/>
                  <a:gd name="T26" fmla="*/ 28 w 37"/>
                  <a:gd name="T27" fmla="*/ 9 h 57"/>
                  <a:gd name="T28" fmla="*/ 23 w 37"/>
                  <a:gd name="T29" fmla="*/ 18 h 57"/>
                  <a:gd name="T30" fmla="*/ 21 w 37"/>
                  <a:gd name="T31" fmla="*/ 22 h 57"/>
                  <a:gd name="T32" fmla="*/ 18 w 37"/>
                  <a:gd name="T33" fmla="*/ 27 h 57"/>
                  <a:gd name="T34" fmla="*/ 15 w 37"/>
                  <a:gd name="T35" fmla="*/ 33 h 57"/>
                  <a:gd name="T36" fmla="*/ 11 w 37"/>
                  <a:gd name="T37" fmla="*/ 31 h 57"/>
                  <a:gd name="T38" fmla="*/ 2 w 37"/>
                  <a:gd name="T39" fmla="*/ 39 h 57"/>
                  <a:gd name="T40" fmla="*/ 1 w 37"/>
                  <a:gd name="T41" fmla="*/ 42 h 57"/>
                  <a:gd name="T42" fmla="*/ 4 w 37"/>
                  <a:gd name="T43" fmla="*/ 45 h 57"/>
                  <a:gd name="T44" fmla="*/ 5 w 37"/>
                  <a:gd name="T45" fmla="*/ 45 h 57"/>
                  <a:gd name="T46" fmla="*/ 7 w 37"/>
                  <a:gd name="T47" fmla="*/ 48 h 57"/>
                  <a:gd name="T48" fmla="*/ 7 w 37"/>
                  <a:gd name="T49" fmla="*/ 55 h 57"/>
                  <a:gd name="T50" fmla="*/ 16 w 37"/>
                  <a:gd name="T51" fmla="*/ 54 h 57"/>
                  <a:gd name="T52" fmla="*/ 29 w 37"/>
                  <a:gd name="T53"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57">
                    <a:moveTo>
                      <a:pt x="29" y="55"/>
                    </a:moveTo>
                    <a:cubicBezTo>
                      <a:pt x="32" y="55"/>
                      <a:pt x="35" y="57"/>
                      <a:pt x="37" y="55"/>
                    </a:cubicBezTo>
                    <a:cubicBezTo>
                      <a:pt x="37" y="51"/>
                      <a:pt x="35" y="50"/>
                      <a:pt x="33" y="48"/>
                    </a:cubicBezTo>
                    <a:cubicBezTo>
                      <a:pt x="32" y="47"/>
                      <a:pt x="32" y="46"/>
                      <a:pt x="32" y="44"/>
                    </a:cubicBezTo>
                    <a:cubicBezTo>
                      <a:pt x="31" y="43"/>
                      <a:pt x="30" y="42"/>
                      <a:pt x="30" y="40"/>
                    </a:cubicBezTo>
                    <a:cubicBezTo>
                      <a:pt x="29" y="36"/>
                      <a:pt x="31" y="35"/>
                      <a:pt x="32" y="32"/>
                    </a:cubicBezTo>
                    <a:cubicBezTo>
                      <a:pt x="33" y="30"/>
                      <a:pt x="34" y="29"/>
                      <a:pt x="34" y="27"/>
                    </a:cubicBezTo>
                    <a:cubicBezTo>
                      <a:pt x="33" y="25"/>
                      <a:pt x="33" y="23"/>
                      <a:pt x="31" y="21"/>
                    </a:cubicBezTo>
                    <a:cubicBezTo>
                      <a:pt x="31" y="21"/>
                      <a:pt x="26" y="18"/>
                      <a:pt x="28" y="16"/>
                    </a:cubicBezTo>
                    <a:cubicBezTo>
                      <a:pt x="29" y="15"/>
                      <a:pt x="32" y="16"/>
                      <a:pt x="34" y="16"/>
                    </a:cubicBezTo>
                    <a:cubicBezTo>
                      <a:pt x="32" y="12"/>
                      <a:pt x="32" y="10"/>
                      <a:pt x="32" y="6"/>
                    </a:cubicBezTo>
                    <a:cubicBezTo>
                      <a:pt x="32" y="5"/>
                      <a:pt x="32" y="3"/>
                      <a:pt x="30" y="2"/>
                    </a:cubicBezTo>
                    <a:cubicBezTo>
                      <a:pt x="30" y="1"/>
                      <a:pt x="27" y="0"/>
                      <a:pt x="27" y="0"/>
                    </a:cubicBezTo>
                    <a:cubicBezTo>
                      <a:pt x="27" y="2"/>
                      <a:pt x="33" y="7"/>
                      <a:pt x="28" y="9"/>
                    </a:cubicBezTo>
                    <a:cubicBezTo>
                      <a:pt x="25" y="11"/>
                      <a:pt x="24" y="14"/>
                      <a:pt x="23" y="18"/>
                    </a:cubicBezTo>
                    <a:cubicBezTo>
                      <a:pt x="22" y="19"/>
                      <a:pt x="22" y="22"/>
                      <a:pt x="21" y="22"/>
                    </a:cubicBezTo>
                    <a:cubicBezTo>
                      <a:pt x="19" y="23"/>
                      <a:pt x="19" y="25"/>
                      <a:pt x="18" y="27"/>
                    </a:cubicBezTo>
                    <a:cubicBezTo>
                      <a:pt x="17" y="29"/>
                      <a:pt x="16" y="31"/>
                      <a:pt x="15" y="33"/>
                    </a:cubicBezTo>
                    <a:cubicBezTo>
                      <a:pt x="13" y="35"/>
                      <a:pt x="12" y="31"/>
                      <a:pt x="11" y="31"/>
                    </a:cubicBezTo>
                    <a:cubicBezTo>
                      <a:pt x="6" y="31"/>
                      <a:pt x="3" y="35"/>
                      <a:pt x="2" y="39"/>
                    </a:cubicBezTo>
                    <a:cubicBezTo>
                      <a:pt x="2" y="40"/>
                      <a:pt x="0" y="41"/>
                      <a:pt x="1" y="42"/>
                    </a:cubicBezTo>
                    <a:cubicBezTo>
                      <a:pt x="2" y="43"/>
                      <a:pt x="3" y="44"/>
                      <a:pt x="4" y="45"/>
                    </a:cubicBezTo>
                    <a:cubicBezTo>
                      <a:pt x="4" y="46"/>
                      <a:pt x="5" y="44"/>
                      <a:pt x="5" y="45"/>
                    </a:cubicBezTo>
                    <a:cubicBezTo>
                      <a:pt x="6" y="46"/>
                      <a:pt x="7" y="47"/>
                      <a:pt x="7" y="48"/>
                    </a:cubicBezTo>
                    <a:cubicBezTo>
                      <a:pt x="8" y="50"/>
                      <a:pt x="7" y="53"/>
                      <a:pt x="7" y="55"/>
                    </a:cubicBezTo>
                    <a:cubicBezTo>
                      <a:pt x="10" y="54"/>
                      <a:pt x="13" y="54"/>
                      <a:pt x="16" y="54"/>
                    </a:cubicBezTo>
                    <a:cubicBezTo>
                      <a:pt x="20" y="54"/>
                      <a:pt x="25" y="55"/>
                      <a:pt x="29" y="5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6" name="Freeform 756"/>
              <p:cNvSpPr>
                <a:spLocks/>
              </p:cNvSpPr>
              <p:nvPr/>
            </p:nvSpPr>
            <p:spPr bwMode="auto">
              <a:xfrm>
                <a:off x="7771702" y="4036636"/>
                <a:ext cx="58587" cy="121202"/>
              </a:xfrm>
              <a:custGeom>
                <a:avLst/>
                <a:gdLst>
                  <a:gd name="T0" fmla="*/ 11 w 15"/>
                  <a:gd name="T1" fmla="*/ 0 h 31"/>
                  <a:gd name="T2" fmla="*/ 9 w 15"/>
                  <a:gd name="T3" fmla="*/ 4 h 31"/>
                  <a:gd name="T4" fmla="*/ 4 w 15"/>
                  <a:gd name="T5" fmla="*/ 5 h 31"/>
                  <a:gd name="T6" fmla="*/ 1 w 15"/>
                  <a:gd name="T7" fmla="*/ 8 h 31"/>
                  <a:gd name="T8" fmla="*/ 3 w 15"/>
                  <a:gd name="T9" fmla="*/ 13 h 31"/>
                  <a:gd name="T10" fmla="*/ 6 w 15"/>
                  <a:gd name="T11" fmla="*/ 31 h 31"/>
                  <a:gd name="T12" fmla="*/ 11 w 15"/>
                  <a:gd name="T13" fmla="*/ 30 h 31"/>
                  <a:gd name="T14" fmla="*/ 11 w 15"/>
                  <a:gd name="T15" fmla="*/ 27 h 31"/>
                  <a:gd name="T16" fmla="*/ 11 w 15"/>
                  <a:gd name="T17" fmla="*/ 18 h 31"/>
                  <a:gd name="T18" fmla="*/ 15 w 15"/>
                  <a:gd name="T19" fmla="*/ 9 h 31"/>
                  <a:gd name="T20" fmla="*/ 14 w 15"/>
                  <a:gd name="T21" fmla="*/ 3 h 31"/>
                  <a:gd name="T22" fmla="*/ 11 w 15"/>
                  <a:gd name="T23" fmla="*/ 0 h 31"/>
                  <a:gd name="T24" fmla="*/ 11 w 15"/>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1">
                    <a:moveTo>
                      <a:pt x="11" y="0"/>
                    </a:moveTo>
                    <a:cubicBezTo>
                      <a:pt x="9" y="2"/>
                      <a:pt x="10" y="2"/>
                      <a:pt x="9" y="4"/>
                    </a:cubicBezTo>
                    <a:cubicBezTo>
                      <a:pt x="8" y="6"/>
                      <a:pt x="6" y="5"/>
                      <a:pt x="4" y="5"/>
                    </a:cubicBezTo>
                    <a:cubicBezTo>
                      <a:pt x="4" y="5"/>
                      <a:pt x="2" y="7"/>
                      <a:pt x="1" y="8"/>
                    </a:cubicBezTo>
                    <a:cubicBezTo>
                      <a:pt x="0" y="9"/>
                      <a:pt x="2" y="11"/>
                      <a:pt x="3" y="13"/>
                    </a:cubicBezTo>
                    <a:cubicBezTo>
                      <a:pt x="7" y="18"/>
                      <a:pt x="4" y="25"/>
                      <a:pt x="6" y="31"/>
                    </a:cubicBezTo>
                    <a:cubicBezTo>
                      <a:pt x="7" y="31"/>
                      <a:pt x="9" y="31"/>
                      <a:pt x="11" y="30"/>
                    </a:cubicBezTo>
                    <a:cubicBezTo>
                      <a:pt x="12" y="30"/>
                      <a:pt x="12" y="29"/>
                      <a:pt x="11" y="27"/>
                    </a:cubicBezTo>
                    <a:cubicBezTo>
                      <a:pt x="11" y="24"/>
                      <a:pt x="11" y="21"/>
                      <a:pt x="11" y="18"/>
                    </a:cubicBezTo>
                    <a:cubicBezTo>
                      <a:pt x="11" y="14"/>
                      <a:pt x="14" y="12"/>
                      <a:pt x="15" y="9"/>
                    </a:cubicBezTo>
                    <a:cubicBezTo>
                      <a:pt x="15" y="6"/>
                      <a:pt x="15" y="5"/>
                      <a:pt x="14" y="3"/>
                    </a:cubicBezTo>
                    <a:cubicBezTo>
                      <a:pt x="14" y="3"/>
                      <a:pt x="11" y="0"/>
                      <a:pt x="11" y="0"/>
                    </a:cubicBezTo>
                    <a:cubicBezTo>
                      <a:pt x="10" y="1"/>
                      <a:pt x="11" y="0"/>
                      <a:pt x="1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7" name="Freeform 757"/>
              <p:cNvSpPr>
                <a:spLocks/>
              </p:cNvSpPr>
              <p:nvPr/>
            </p:nvSpPr>
            <p:spPr bwMode="auto">
              <a:xfrm>
                <a:off x="7811648" y="4006001"/>
                <a:ext cx="230356" cy="199783"/>
              </a:xfrm>
              <a:custGeom>
                <a:avLst/>
                <a:gdLst>
                  <a:gd name="T0" fmla="*/ 31 w 59"/>
                  <a:gd name="T1" fmla="*/ 42 h 51"/>
                  <a:gd name="T2" fmla="*/ 37 w 59"/>
                  <a:gd name="T3" fmla="*/ 37 h 51"/>
                  <a:gd name="T4" fmla="*/ 40 w 59"/>
                  <a:gd name="T5" fmla="*/ 36 h 51"/>
                  <a:gd name="T6" fmla="*/ 43 w 59"/>
                  <a:gd name="T7" fmla="*/ 38 h 51"/>
                  <a:gd name="T8" fmla="*/ 47 w 59"/>
                  <a:gd name="T9" fmla="*/ 32 h 51"/>
                  <a:gd name="T10" fmla="*/ 48 w 59"/>
                  <a:gd name="T11" fmla="*/ 28 h 51"/>
                  <a:gd name="T12" fmla="*/ 51 w 59"/>
                  <a:gd name="T13" fmla="*/ 27 h 51"/>
                  <a:gd name="T14" fmla="*/ 56 w 59"/>
                  <a:gd name="T15" fmla="*/ 14 h 51"/>
                  <a:gd name="T16" fmla="*/ 59 w 59"/>
                  <a:gd name="T17" fmla="*/ 11 h 51"/>
                  <a:gd name="T18" fmla="*/ 57 w 59"/>
                  <a:gd name="T19" fmla="*/ 8 h 51"/>
                  <a:gd name="T20" fmla="*/ 56 w 59"/>
                  <a:gd name="T21" fmla="*/ 6 h 51"/>
                  <a:gd name="T22" fmla="*/ 54 w 59"/>
                  <a:gd name="T23" fmla="*/ 1 h 51"/>
                  <a:gd name="T24" fmla="*/ 48 w 59"/>
                  <a:gd name="T25" fmla="*/ 5 h 51"/>
                  <a:gd name="T26" fmla="*/ 40 w 59"/>
                  <a:gd name="T27" fmla="*/ 4 h 51"/>
                  <a:gd name="T28" fmla="*/ 32 w 59"/>
                  <a:gd name="T29" fmla="*/ 6 h 51"/>
                  <a:gd name="T30" fmla="*/ 26 w 59"/>
                  <a:gd name="T31" fmla="*/ 4 h 51"/>
                  <a:gd name="T32" fmla="*/ 19 w 59"/>
                  <a:gd name="T33" fmla="*/ 3 h 51"/>
                  <a:gd name="T34" fmla="*/ 13 w 59"/>
                  <a:gd name="T35" fmla="*/ 1 h 51"/>
                  <a:gd name="T36" fmla="*/ 8 w 59"/>
                  <a:gd name="T37" fmla="*/ 3 h 51"/>
                  <a:gd name="T38" fmla="*/ 7 w 59"/>
                  <a:gd name="T39" fmla="*/ 6 h 51"/>
                  <a:gd name="T40" fmla="*/ 6 w 59"/>
                  <a:gd name="T41" fmla="*/ 10 h 51"/>
                  <a:gd name="T42" fmla="*/ 5 w 59"/>
                  <a:gd name="T43" fmla="*/ 16 h 51"/>
                  <a:gd name="T44" fmla="*/ 1 w 59"/>
                  <a:gd name="T45" fmla="*/ 24 h 51"/>
                  <a:gd name="T46" fmla="*/ 2 w 59"/>
                  <a:gd name="T47" fmla="*/ 38 h 51"/>
                  <a:gd name="T48" fmla="*/ 5 w 59"/>
                  <a:gd name="T49" fmla="*/ 38 h 51"/>
                  <a:gd name="T50" fmla="*/ 9 w 59"/>
                  <a:gd name="T51" fmla="*/ 39 h 51"/>
                  <a:gd name="T52" fmla="*/ 14 w 59"/>
                  <a:gd name="T53" fmla="*/ 43 h 51"/>
                  <a:gd name="T54" fmla="*/ 14 w 59"/>
                  <a:gd name="T55" fmla="*/ 45 h 51"/>
                  <a:gd name="T56" fmla="*/ 16 w 59"/>
                  <a:gd name="T57" fmla="*/ 48 h 51"/>
                  <a:gd name="T58" fmla="*/ 23 w 59"/>
                  <a:gd name="T59" fmla="*/ 47 h 51"/>
                  <a:gd name="T60" fmla="*/ 22 w 59"/>
                  <a:gd name="T61" fmla="*/ 48 h 51"/>
                  <a:gd name="T62" fmla="*/ 27 w 59"/>
                  <a:gd name="T63" fmla="*/ 47 h 51"/>
                  <a:gd name="T64" fmla="*/ 30 w 59"/>
                  <a:gd name="T65" fmla="*/ 47 h 51"/>
                  <a:gd name="T66" fmla="*/ 31 w 59"/>
                  <a:gd name="T67" fmla="*/ 42 h 51"/>
                  <a:gd name="T68" fmla="*/ 31 w 59"/>
                  <a:gd name="T69" fmla="*/ 4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 h="51">
                    <a:moveTo>
                      <a:pt x="31" y="42"/>
                    </a:moveTo>
                    <a:cubicBezTo>
                      <a:pt x="32" y="40"/>
                      <a:pt x="35" y="37"/>
                      <a:pt x="37" y="37"/>
                    </a:cubicBezTo>
                    <a:cubicBezTo>
                      <a:pt x="38" y="36"/>
                      <a:pt x="40" y="36"/>
                      <a:pt x="40" y="36"/>
                    </a:cubicBezTo>
                    <a:cubicBezTo>
                      <a:pt x="41" y="37"/>
                      <a:pt x="42" y="39"/>
                      <a:pt x="43" y="38"/>
                    </a:cubicBezTo>
                    <a:cubicBezTo>
                      <a:pt x="45" y="37"/>
                      <a:pt x="46" y="34"/>
                      <a:pt x="47" y="32"/>
                    </a:cubicBezTo>
                    <a:cubicBezTo>
                      <a:pt x="47" y="31"/>
                      <a:pt x="48" y="29"/>
                      <a:pt x="48" y="28"/>
                    </a:cubicBezTo>
                    <a:cubicBezTo>
                      <a:pt x="49" y="27"/>
                      <a:pt x="50" y="28"/>
                      <a:pt x="51" y="27"/>
                    </a:cubicBezTo>
                    <a:cubicBezTo>
                      <a:pt x="51" y="25"/>
                      <a:pt x="53" y="14"/>
                      <a:pt x="56" y="14"/>
                    </a:cubicBezTo>
                    <a:cubicBezTo>
                      <a:pt x="58" y="14"/>
                      <a:pt x="59" y="12"/>
                      <a:pt x="59" y="11"/>
                    </a:cubicBezTo>
                    <a:cubicBezTo>
                      <a:pt x="59" y="9"/>
                      <a:pt x="57" y="9"/>
                      <a:pt x="57" y="8"/>
                    </a:cubicBezTo>
                    <a:cubicBezTo>
                      <a:pt x="57" y="7"/>
                      <a:pt x="56" y="7"/>
                      <a:pt x="56" y="6"/>
                    </a:cubicBezTo>
                    <a:cubicBezTo>
                      <a:pt x="55" y="4"/>
                      <a:pt x="55" y="3"/>
                      <a:pt x="54" y="1"/>
                    </a:cubicBezTo>
                    <a:cubicBezTo>
                      <a:pt x="53" y="2"/>
                      <a:pt x="50" y="5"/>
                      <a:pt x="48" y="5"/>
                    </a:cubicBezTo>
                    <a:cubicBezTo>
                      <a:pt x="45" y="4"/>
                      <a:pt x="43" y="4"/>
                      <a:pt x="40" y="4"/>
                    </a:cubicBezTo>
                    <a:cubicBezTo>
                      <a:pt x="37" y="4"/>
                      <a:pt x="35" y="6"/>
                      <a:pt x="32" y="6"/>
                    </a:cubicBezTo>
                    <a:cubicBezTo>
                      <a:pt x="30" y="6"/>
                      <a:pt x="28" y="3"/>
                      <a:pt x="26" y="4"/>
                    </a:cubicBezTo>
                    <a:cubicBezTo>
                      <a:pt x="22" y="6"/>
                      <a:pt x="21" y="5"/>
                      <a:pt x="19" y="3"/>
                    </a:cubicBezTo>
                    <a:cubicBezTo>
                      <a:pt x="18" y="2"/>
                      <a:pt x="15" y="0"/>
                      <a:pt x="13" y="1"/>
                    </a:cubicBezTo>
                    <a:cubicBezTo>
                      <a:pt x="12" y="1"/>
                      <a:pt x="9" y="2"/>
                      <a:pt x="8" y="3"/>
                    </a:cubicBezTo>
                    <a:cubicBezTo>
                      <a:pt x="7" y="4"/>
                      <a:pt x="8" y="5"/>
                      <a:pt x="7" y="6"/>
                    </a:cubicBezTo>
                    <a:cubicBezTo>
                      <a:pt x="7" y="7"/>
                      <a:pt x="6" y="9"/>
                      <a:pt x="6" y="10"/>
                    </a:cubicBezTo>
                    <a:cubicBezTo>
                      <a:pt x="5" y="12"/>
                      <a:pt x="5" y="14"/>
                      <a:pt x="5" y="16"/>
                    </a:cubicBezTo>
                    <a:cubicBezTo>
                      <a:pt x="5" y="19"/>
                      <a:pt x="2" y="21"/>
                      <a:pt x="1" y="24"/>
                    </a:cubicBezTo>
                    <a:cubicBezTo>
                      <a:pt x="0" y="27"/>
                      <a:pt x="1" y="34"/>
                      <a:pt x="2" y="38"/>
                    </a:cubicBezTo>
                    <a:cubicBezTo>
                      <a:pt x="2" y="39"/>
                      <a:pt x="4" y="38"/>
                      <a:pt x="5" y="38"/>
                    </a:cubicBezTo>
                    <a:cubicBezTo>
                      <a:pt x="6" y="38"/>
                      <a:pt x="8" y="39"/>
                      <a:pt x="9" y="39"/>
                    </a:cubicBezTo>
                    <a:cubicBezTo>
                      <a:pt x="10" y="40"/>
                      <a:pt x="14" y="42"/>
                      <a:pt x="14" y="43"/>
                    </a:cubicBezTo>
                    <a:cubicBezTo>
                      <a:pt x="14" y="44"/>
                      <a:pt x="14" y="44"/>
                      <a:pt x="14" y="45"/>
                    </a:cubicBezTo>
                    <a:cubicBezTo>
                      <a:pt x="14" y="46"/>
                      <a:pt x="15" y="47"/>
                      <a:pt x="16" y="48"/>
                    </a:cubicBezTo>
                    <a:cubicBezTo>
                      <a:pt x="18" y="51"/>
                      <a:pt x="21" y="46"/>
                      <a:pt x="23" y="47"/>
                    </a:cubicBezTo>
                    <a:cubicBezTo>
                      <a:pt x="23" y="47"/>
                      <a:pt x="22" y="48"/>
                      <a:pt x="22" y="48"/>
                    </a:cubicBezTo>
                    <a:cubicBezTo>
                      <a:pt x="22" y="47"/>
                      <a:pt x="27" y="47"/>
                      <a:pt x="27" y="47"/>
                    </a:cubicBezTo>
                    <a:cubicBezTo>
                      <a:pt x="29" y="47"/>
                      <a:pt x="29" y="45"/>
                      <a:pt x="30" y="47"/>
                    </a:cubicBezTo>
                    <a:cubicBezTo>
                      <a:pt x="31" y="45"/>
                      <a:pt x="31" y="44"/>
                      <a:pt x="31" y="42"/>
                    </a:cubicBezTo>
                    <a:cubicBezTo>
                      <a:pt x="32" y="41"/>
                      <a:pt x="31" y="43"/>
                      <a:pt x="31" y="4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8" name="Freeform 758"/>
              <p:cNvSpPr>
                <a:spLocks/>
              </p:cNvSpPr>
              <p:nvPr/>
            </p:nvSpPr>
            <p:spPr bwMode="auto">
              <a:xfrm>
                <a:off x="7646537" y="3982027"/>
                <a:ext cx="165111" cy="117206"/>
              </a:xfrm>
              <a:custGeom>
                <a:avLst/>
                <a:gdLst>
                  <a:gd name="T0" fmla="*/ 35 w 42"/>
                  <a:gd name="T1" fmla="*/ 20 h 30"/>
                  <a:gd name="T2" fmla="*/ 41 w 42"/>
                  <a:gd name="T3" fmla="*/ 17 h 30"/>
                  <a:gd name="T4" fmla="*/ 38 w 42"/>
                  <a:gd name="T5" fmla="*/ 13 h 30"/>
                  <a:gd name="T6" fmla="*/ 33 w 42"/>
                  <a:gd name="T7" fmla="*/ 10 h 30"/>
                  <a:gd name="T8" fmla="*/ 32 w 42"/>
                  <a:gd name="T9" fmla="*/ 7 h 30"/>
                  <a:gd name="T10" fmla="*/ 30 w 42"/>
                  <a:gd name="T11" fmla="*/ 1 h 30"/>
                  <a:gd name="T12" fmla="*/ 26 w 42"/>
                  <a:gd name="T13" fmla="*/ 0 h 30"/>
                  <a:gd name="T14" fmla="*/ 22 w 42"/>
                  <a:gd name="T15" fmla="*/ 2 h 30"/>
                  <a:gd name="T16" fmla="*/ 19 w 42"/>
                  <a:gd name="T17" fmla="*/ 4 h 30"/>
                  <a:gd name="T18" fmla="*/ 17 w 42"/>
                  <a:gd name="T19" fmla="*/ 5 h 30"/>
                  <a:gd name="T20" fmla="*/ 11 w 42"/>
                  <a:gd name="T21" fmla="*/ 10 h 30"/>
                  <a:gd name="T22" fmla="*/ 9 w 42"/>
                  <a:gd name="T23" fmla="*/ 10 h 30"/>
                  <a:gd name="T24" fmla="*/ 7 w 42"/>
                  <a:gd name="T25" fmla="*/ 14 h 30"/>
                  <a:gd name="T26" fmla="*/ 5 w 42"/>
                  <a:gd name="T27" fmla="*/ 16 h 30"/>
                  <a:gd name="T28" fmla="*/ 2 w 42"/>
                  <a:gd name="T29" fmla="*/ 18 h 30"/>
                  <a:gd name="T30" fmla="*/ 1 w 42"/>
                  <a:gd name="T31" fmla="*/ 24 h 30"/>
                  <a:gd name="T32" fmla="*/ 8 w 42"/>
                  <a:gd name="T33" fmla="*/ 28 h 30"/>
                  <a:gd name="T34" fmla="*/ 16 w 42"/>
                  <a:gd name="T35" fmla="*/ 30 h 30"/>
                  <a:gd name="T36" fmla="*/ 15 w 42"/>
                  <a:gd name="T37" fmla="*/ 22 h 30"/>
                  <a:gd name="T38" fmla="*/ 26 w 42"/>
                  <a:gd name="T39" fmla="*/ 22 h 30"/>
                  <a:gd name="T40" fmla="*/ 35 w 42"/>
                  <a:gd name="T41" fmla="*/ 20 h 30"/>
                  <a:gd name="T42" fmla="*/ 35 w 42"/>
                  <a:gd name="T43"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30">
                    <a:moveTo>
                      <a:pt x="35" y="20"/>
                    </a:moveTo>
                    <a:cubicBezTo>
                      <a:pt x="37" y="17"/>
                      <a:pt x="40" y="20"/>
                      <a:pt x="41" y="17"/>
                    </a:cubicBezTo>
                    <a:cubicBezTo>
                      <a:pt x="42" y="16"/>
                      <a:pt x="39" y="13"/>
                      <a:pt x="38" y="13"/>
                    </a:cubicBezTo>
                    <a:cubicBezTo>
                      <a:pt x="37" y="15"/>
                      <a:pt x="34" y="11"/>
                      <a:pt x="33" y="10"/>
                    </a:cubicBezTo>
                    <a:cubicBezTo>
                      <a:pt x="33" y="9"/>
                      <a:pt x="33" y="8"/>
                      <a:pt x="32" y="7"/>
                    </a:cubicBezTo>
                    <a:cubicBezTo>
                      <a:pt x="30" y="5"/>
                      <a:pt x="30" y="4"/>
                      <a:pt x="30" y="1"/>
                    </a:cubicBezTo>
                    <a:cubicBezTo>
                      <a:pt x="29" y="1"/>
                      <a:pt x="27" y="0"/>
                      <a:pt x="26" y="0"/>
                    </a:cubicBezTo>
                    <a:cubicBezTo>
                      <a:pt x="24" y="1"/>
                      <a:pt x="23" y="2"/>
                      <a:pt x="22" y="2"/>
                    </a:cubicBezTo>
                    <a:cubicBezTo>
                      <a:pt x="21" y="3"/>
                      <a:pt x="20" y="4"/>
                      <a:pt x="19" y="4"/>
                    </a:cubicBezTo>
                    <a:cubicBezTo>
                      <a:pt x="18" y="6"/>
                      <a:pt x="18" y="4"/>
                      <a:pt x="17" y="5"/>
                    </a:cubicBezTo>
                    <a:cubicBezTo>
                      <a:pt x="15" y="6"/>
                      <a:pt x="13" y="11"/>
                      <a:pt x="11" y="10"/>
                    </a:cubicBezTo>
                    <a:cubicBezTo>
                      <a:pt x="10" y="10"/>
                      <a:pt x="9" y="8"/>
                      <a:pt x="9" y="10"/>
                    </a:cubicBezTo>
                    <a:cubicBezTo>
                      <a:pt x="8" y="11"/>
                      <a:pt x="8" y="13"/>
                      <a:pt x="7" y="14"/>
                    </a:cubicBezTo>
                    <a:cubicBezTo>
                      <a:pt x="7" y="15"/>
                      <a:pt x="7" y="16"/>
                      <a:pt x="5" y="16"/>
                    </a:cubicBezTo>
                    <a:cubicBezTo>
                      <a:pt x="5" y="16"/>
                      <a:pt x="1" y="17"/>
                      <a:pt x="2" y="18"/>
                    </a:cubicBezTo>
                    <a:cubicBezTo>
                      <a:pt x="5" y="20"/>
                      <a:pt x="0" y="23"/>
                      <a:pt x="1" y="24"/>
                    </a:cubicBezTo>
                    <a:cubicBezTo>
                      <a:pt x="3" y="25"/>
                      <a:pt x="5" y="30"/>
                      <a:pt x="8" y="28"/>
                    </a:cubicBezTo>
                    <a:cubicBezTo>
                      <a:pt x="11" y="26"/>
                      <a:pt x="13" y="27"/>
                      <a:pt x="16" y="30"/>
                    </a:cubicBezTo>
                    <a:cubicBezTo>
                      <a:pt x="15" y="27"/>
                      <a:pt x="15" y="24"/>
                      <a:pt x="15" y="22"/>
                    </a:cubicBezTo>
                    <a:cubicBezTo>
                      <a:pt x="19" y="22"/>
                      <a:pt x="22" y="22"/>
                      <a:pt x="26" y="22"/>
                    </a:cubicBezTo>
                    <a:cubicBezTo>
                      <a:pt x="29" y="22"/>
                      <a:pt x="34" y="23"/>
                      <a:pt x="35" y="20"/>
                    </a:cubicBezTo>
                    <a:cubicBezTo>
                      <a:pt x="36" y="18"/>
                      <a:pt x="35" y="20"/>
                      <a:pt x="35" y="2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59" name="Freeform 759"/>
              <p:cNvSpPr>
                <a:spLocks/>
              </p:cNvSpPr>
              <p:nvPr/>
            </p:nvSpPr>
            <p:spPr bwMode="auto">
              <a:xfrm>
                <a:off x="7757055" y="4068600"/>
                <a:ext cx="38614" cy="93233"/>
              </a:xfrm>
              <a:custGeom>
                <a:avLst/>
                <a:gdLst>
                  <a:gd name="T0" fmla="*/ 9 w 10"/>
                  <a:gd name="T1" fmla="*/ 10 h 24"/>
                  <a:gd name="T2" fmla="*/ 8 w 10"/>
                  <a:gd name="T3" fmla="*/ 6 h 24"/>
                  <a:gd name="T4" fmla="*/ 5 w 10"/>
                  <a:gd name="T5" fmla="*/ 0 h 24"/>
                  <a:gd name="T6" fmla="*/ 2 w 10"/>
                  <a:gd name="T7" fmla="*/ 0 h 24"/>
                  <a:gd name="T8" fmla="*/ 2 w 10"/>
                  <a:gd name="T9" fmla="*/ 3 h 24"/>
                  <a:gd name="T10" fmla="*/ 2 w 10"/>
                  <a:gd name="T11" fmla="*/ 9 h 24"/>
                  <a:gd name="T12" fmla="*/ 4 w 10"/>
                  <a:gd name="T13" fmla="*/ 15 h 24"/>
                  <a:gd name="T14" fmla="*/ 4 w 10"/>
                  <a:gd name="T15" fmla="*/ 21 h 24"/>
                  <a:gd name="T16" fmla="*/ 6 w 10"/>
                  <a:gd name="T17" fmla="*/ 23 h 24"/>
                  <a:gd name="T18" fmla="*/ 9 w 10"/>
                  <a:gd name="T19" fmla="*/ 23 h 24"/>
                  <a:gd name="T20" fmla="*/ 9 w 10"/>
                  <a:gd name="T21" fmla="*/ 10 h 24"/>
                  <a:gd name="T22" fmla="*/ 9 w 10"/>
                  <a:gd name="T23"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24">
                    <a:moveTo>
                      <a:pt x="9" y="10"/>
                    </a:moveTo>
                    <a:cubicBezTo>
                      <a:pt x="9" y="9"/>
                      <a:pt x="9" y="7"/>
                      <a:pt x="8" y="6"/>
                    </a:cubicBezTo>
                    <a:cubicBezTo>
                      <a:pt x="7" y="5"/>
                      <a:pt x="4" y="1"/>
                      <a:pt x="5" y="0"/>
                    </a:cubicBezTo>
                    <a:cubicBezTo>
                      <a:pt x="4" y="0"/>
                      <a:pt x="3" y="0"/>
                      <a:pt x="2" y="0"/>
                    </a:cubicBezTo>
                    <a:cubicBezTo>
                      <a:pt x="0" y="0"/>
                      <a:pt x="2" y="2"/>
                      <a:pt x="2" y="3"/>
                    </a:cubicBezTo>
                    <a:cubicBezTo>
                      <a:pt x="3" y="5"/>
                      <a:pt x="2" y="7"/>
                      <a:pt x="2" y="9"/>
                    </a:cubicBezTo>
                    <a:cubicBezTo>
                      <a:pt x="1" y="12"/>
                      <a:pt x="3" y="12"/>
                      <a:pt x="4" y="15"/>
                    </a:cubicBezTo>
                    <a:cubicBezTo>
                      <a:pt x="4" y="17"/>
                      <a:pt x="3" y="19"/>
                      <a:pt x="4" y="21"/>
                    </a:cubicBezTo>
                    <a:cubicBezTo>
                      <a:pt x="4" y="22"/>
                      <a:pt x="5" y="23"/>
                      <a:pt x="6" y="23"/>
                    </a:cubicBezTo>
                    <a:cubicBezTo>
                      <a:pt x="7" y="24"/>
                      <a:pt x="10" y="24"/>
                      <a:pt x="9" y="23"/>
                    </a:cubicBezTo>
                    <a:cubicBezTo>
                      <a:pt x="9" y="19"/>
                      <a:pt x="9" y="15"/>
                      <a:pt x="9" y="10"/>
                    </a:cubicBezTo>
                    <a:cubicBezTo>
                      <a:pt x="9" y="7"/>
                      <a:pt x="9" y="13"/>
                      <a:pt x="9" y="1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0" name="Freeform 760"/>
              <p:cNvSpPr>
                <a:spLocks/>
              </p:cNvSpPr>
              <p:nvPr/>
            </p:nvSpPr>
            <p:spPr bwMode="auto">
              <a:xfrm>
                <a:off x="7589280" y="4072596"/>
                <a:ext cx="123833" cy="121202"/>
              </a:xfrm>
              <a:custGeom>
                <a:avLst/>
                <a:gdLst>
                  <a:gd name="T0" fmla="*/ 26 w 32"/>
                  <a:gd name="T1" fmla="*/ 4 h 31"/>
                  <a:gd name="T2" fmla="*/ 21 w 32"/>
                  <a:gd name="T3" fmla="*/ 5 h 31"/>
                  <a:gd name="T4" fmla="*/ 15 w 32"/>
                  <a:gd name="T5" fmla="*/ 1 h 31"/>
                  <a:gd name="T6" fmla="*/ 13 w 32"/>
                  <a:gd name="T7" fmla="*/ 1 h 31"/>
                  <a:gd name="T8" fmla="*/ 10 w 32"/>
                  <a:gd name="T9" fmla="*/ 2 h 31"/>
                  <a:gd name="T10" fmla="*/ 6 w 32"/>
                  <a:gd name="T11" fmla="*/ 2 h 31"/>
                  <a:gd name="T12" fmla="*/ 4 w 32"/>
                  <a:gd name="T13" fmla="*/ 3 h 31"/>
                  <a:gd name="T14" fmla="*/ 3 w 32"/>
                  <a:gd name="T15" fmla="*/ 6 h 31"/>
                  <a:gd name="T16" fmla="*/ 5 w 32"/>
                  <a:gd name="T17" fmla="*/ 7 h 31"/>
                  <a:gd name="T18" fmla="*/ 3 w 32"/>
                  <a:gd name="T19" fmla="*/ 9 h 31"/>
                  <a:gd name="T20" fmla="*/ 5 w 32"/>
                  <a:gd name="T21" fmla="*/ 12 h 31"/>
                  <a:gd name="T22" fmla="*/ 3 w 32"/>
                  <a:gd name="T23" fmla="*/ 13 h 31"/>
                  <a:gd name="T24" fmla="*/ 2 w 32"/>
                  <a:gd name="T25" fmla="*/ 16 h 31"/>
                  <a:gd name="T26" fmla="*/ 2 w 32"/>
                  <a:gd name="T27" fmla="*/ 19 h 31"/>
                  <a:gd name="T28" fmla="*/ 3 w 32"/>
                  <a:gd name="T29" fmla="*/ 23 h 31"/>
                  <a:gd name="T30" fmla="*/ 7 w 32"/>
                  <a:gd name="T31" fmla="*/ 26 h 31"/>
                  <a:gd name="T32" fmla="*/ 7 w 32"/>
                  <a:gd name="T33" fmla="*/ 31 h 31"/>
                  <a:gd name="T34" fmla="*/ 19 w 32"/>
                  <a:gd name="T35" fmla="*/ 28 h 31"/>
                  <a:gd name="T36" fmla="*/ 26 w 32"/>
                  <a:gd name="T37" fmla="*/ 28 h 31"/>
                  <a:gd name="T38" fmla="*/ 30 w 32"/>
                  <a:gd name="T39" fmla="*/ 26 h 31"/>
                  <a:gd name="T40" fmla="*/ 28 w 32"/>
                  <a:gd name="T41" fmla="*/ 21 h 31"/>
                  <a:gd name="T42" fmla="*/ 30 w 32"/>
                  <a:gd name="T43" fmla="*/ 15 h 31"/>
                  <a:gd name="T44" fmla="*/ 26 w 32"/>
                  <a:gd name="T45"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31">
                    <a:moveTo>
                      <a:pt x="26" y="4"/>
                    </a:moveTo>
                    <a:cubicBezTo>
                      <a:pt x="24" y="4"/>
                      <a:pt x="23" y="6"/>
                      <a:pt x="21" y="5"/>
                    </a:cubicBezTo>
                    <a:cubicBezTo>
                      <a:pt x="19" y="5"/>
                      <a:pt x="17" y="0"/>
                      <a:pt x="15" y="1"/>
                    </a:cubicBezTo>
                    <a:cubicBezTo>
                      <a:pt x="14" y="2"/>
                      <a:pt x="13" y="2"/>
                      <a:pt x="13" y="1"/>
                    </a:cubicBezTo>
                    <a:cubicBezTo>
                      <a:pt x="12" y="0"/>
                      <a:pt x="11" y="2"/>
                      <a:pt x="10" y="2"/>
                    </a:cubicBezTo>
                    <a:cubicBezTo>
                      <a:pt x="8" y="3"/>
                      <a:pt x="7" y="2"/>
                      <a:pt x="6" y="2"/>
                    </a:cubicBezTo>
                    <a:cubicBezTo>
                      <a:pt x="5" y="1"/>
                      <a:pt x="5" y="3"/>
                      <a:pt x="4" y="3"/>
                    </a:cubicBezTo>
                    <a:cubicBezTo>
                      <a:pt x="3" y="3"/>
                      <a:pt x="2" y="5"/>
                      <a:pt x="3" y="6"/>
                    </a:cubicBezTo>
                    <a:cubicBezTo>
                      <a:pt x="3" y="7"/>
                      <a:pt x="5" y="7"/>
                      <a:pt x="5" y="7"/>
                    </a:cubicBezTo>
                    <a:cubicBezTo>
                      <a:pt x="5" y="8"/>
                      <a:pt x="3" y="9"/>
                      <a:pt x="3" y="9"/>
                    </a:cubicBezTo>
                    <a:cubicBezTo>
                      <a:pt x="3" y="10"/>
                      <a:pt x="5" y="11"/>
                      <a:pt x="5" y="12"/>
                    </a:cubicBezTo>
                    <a:cubicBezTo>
                      <a:pt x="5" y="12"/>
                      <a:pt x="3" y="11"/>
                      <a:pt x="3" y="13"/>
                    </a:cubicBezTo>
                    <a:cubicBezTo>
                      <a:pt x="3" y="14"/>
                      <a:pt x="4" y="16"/>
                      <a:pt x="2" y="16"/>
                    </a:cubicBezTo>
                    <a:cubicBezTo>
                      <a:pt x="3" y="17"/>
                      <a:pt x="3" y="18"/>
                      <a:pt x="2" y="19"/>
                    </a:cubicBezTo>
                    <a:cubicBezTo>
                      <a:pt x="2" y="21"/>
                      <a:pt x="0" y="21"/>
                      <a:pt x="3" y="23"/>
                    </a:cubicBezTo>
                    <a:cubicBezTo>
                      <a:pt x="4" y="23"/>
                      <a:pt x="6" y="24"/>
                      <a:pt x="7" y="26"/>
                    </a:cubicBezTo>
                    <a:cubicBezTo>
                      <a:pt x="8" y="27"/>
                      <a:pt x="7" y="29"/>
                      <a:pt x="7" y="31"/>
                    </a:cubicBezTo>
                    <a:cubicBezTo>
                      <a:pt x="11" y="30"/>
                      <a:pt x="14" y="28"/>
                      <a:pt x="19" y="28"/>
                    </a:cubicBezTo>
                    <a:cubicBezTo>
                      <a:pt x="21" y="27"/>
                      <a:pt x="24" y="28"/>
                      <a:pt x="26" y="28"/>
                    </a:cubicBezTo>
                    <a:cubicBezTo>
                      <a:pt x="28" y="28"/>
                      <a:pt x="31" y="29"/>
                      <a:pt x="30" y="26"/>
                    </a:cubicBezTo>
                    <a:cubicBezTo>
                      <a:pt x="30" y="24"/>
                      <a:pt x="29" y="23"/>
                      <a:pt x="28" y="21"/>
                    </a:cubicBezTo>
                    <a:cubicBezTo>
                      <a:pt x="28" y="19"/>
                      <a:pt x="29" y="17"/>
                      <a:pt x="30" y="15"/>
                    </a:cubicBezTo>
                    <a:cubicBezTo>
                      <a:pt x="31" y="11"/>
                      <a:pt x="32" y="4"/>
                      <a:pt x="26"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1" name="Freeform 761"/>
              <p:cNvSpPr>
                <a:spLocks/>
              </p:cNvSpPr>
              <p:nvPr/>
            </p:nvSpPr>
            <p:spPr bwMode="auto">
              <a:xfrm>
                <a:off x="7694472" y="4068600"/>
                <a:ext cx="89214" cy="117206"/>
              </a:xfrm>
              <a:custGeom>
                <a:avLst/>
                <a:gdLst>
                  <a:gd name="T0" fmla="*/ 19 w 23"/>
                  <a:gd name="T1" fmla="*/ 13 h 30"/>
                  <a:gd name="T2" fmla="*/ 18 w 23"/>
                  <a:gd name="T3" fmla="*/ 6 h 30"/>
                  <a:gd name="T4" fmla="*/ 17 w 23"/>
                  <a:gd name="T5" fmla="*/ 0 h 30"/>
                  <a:gd name="T6" fmla="*/ 3 w 23"/>
                  <a:gd name="T7" fmla="*/ 0 h 30"/>
                  <a:gd name="T8" fmla="*/ 4 w 23"/>
                  <a:gd name="T9" fmla="*/ 11 h 30"/>
                  <a:gd name="T10" fmla="*/ 1 w 23"/>
                  <a:gd name="T11" fmla="*/ 22 h 30"/>
                  <a:gd name="T12" fmla="*/ 3 w 23"/>
                  <a:gd name="T13" fmla="*/ 30 h 30"/>
                  <a:gd name="T14" fmla="*/ 10 w 23"/>
                  <a:gd name="T15" fmla="*/ 29 h 30"/>
                  <a:gd name="T16" fmla="*/ 23 w 23"/>
                  <a:gd name="T17" fmla="*/ 24 h 30"/>
                  <a:gd name="T18" fmla="*/ 20 w 23"/>
                  <a:gd name="T19" fmla="*/ 19 h 30"/>
                  <a:gd name="T20" fmla="*/ 19 w 23"/>
                  <a:gd name="T21" fmla="*/ 13 h 30"/>
                  <a:gd name="T22" fmla="*/ 19 w 23"/>
                  <a:gd name="T2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0">
                    <a:moveTo>
                      <a:pt x="19" y="13"/>
                    </a:moveTo>
                    <a:cubicBezTo>
                      <a:pt x="17" y="11"/>
                      <a:pt x="18" y="8"/>
                      <a:pt x="18" y="6"/>
                    </a:cubicBezTo>
                    <a:cubicBezTo>
                      <a:pt x="19" y="4"/>
                      <a:pt x="16" y="2"/>
                      <a:pt x="17" y="0"/>
                    </a:cubicBezTo>
                    <a:cubicBezTo>
                      <a:pt x="12" y="0"/>
                      <a:pt x="8" y="0"/>
                      <a:pt x="3" y="0"/>
                    </a:cubicBezTo>
                    <a:cubicBezTo>
                      <a:pt x="3" y="3"/>
                      <a:pt x="4" y="7"/>
                      <a:pt x="4" y="11"/>
                    </a:cubicBezTo>
                    <a:cubicBezTo>
                      <a:pt x="4" y="15"/>
                      <a:pt x="0" y="18"/>
                      <a:pt x="1" y="22"/>
                    </a:cubicBezTo>
                    <a:cubicBezTo>
                      <a:pt x="2" y="25"/>
                      <a:pt x="4" y="26"/>
                      <a:pt x="3" y="30"/>
                    </a:cubicBezTo>
                    <a:cubicBezTo>
                      <a:pt x="6" y="30"/>
                      <a:pt x="7" y="30"/>
                      <a:pt x="10" y="29"/>
                    </a:cubicBezTo>
                    <a:cubicBezTo>
                      <a:pt x="15" y="28"/>
                      <a:pt x="19" y="26"/>
                      <a:pt x="23" y="24"/>
                    </a:cubicBezTo>
                    <a:cubicBezTo>
                      <a:pt x="21" y="23"/>
                      <a:pt x="20" y="21"/>
                      <a:pt x="20" y="19"/>
                    </a:cubicBezTo>
                    <a:cubicBezTo>
                      <a:pt x="20" y="17"/>
                      <a:pt x="20" y="15"/>
                      <a:pt x="19" y="13"/>
                    </a:cubicBezTo>
                    <a:cubicBezTo>
                      <a:pt x="17" y="11"/>
                      <a:pt x="20" y="15"/>
                      <a:pt x="19" y="1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2" name="Freeform 762"/>
              <p:cNvSpPr>
                <a:spLocks/>
              </p:cNvSpPr>
              <p:nvPr/>
            </p:nvSpPr>
            <p:spPr bwMode="auto">
              <a:xfrm>
                <a:off x="7498737" y="4080586"/>
                <a:ext cx="58587" cy="70590"/>
              </a:xfrm>
              <a:custGeom>
                <a:avLst/>
                <a:gdLst>
                  <a:gd name="T0" fmla="*/ 12 w 15"/>
                  <a:gd name="T1" fmla="*/ 14 h 18"/>
                  <a:gd name="T2" fmla="*/ 14 w 15"/>
                  <a:gd name="T3" fmla="*/ 6 h 18"/>
                  <a:gd name="T4" fmla="*/ 5 w 15"/>
                  <a:gd name="T5" fmla="*/ 3 h 18"/>
                  <a:gd name="T6" fmla="*/ 1 w 15"/>
                  <a:gd name="T7" fmla="*/ 8 h 18"/>
                  <a:gd name="T8" fmla="*/ 4 w 15"/>
                  <a:gd name="T9" fmla="*/ 12 h 18"/>
                  <a:gd name="T10" fmla="*/ 7 w 15"/>
                  <a:gd name="T11" fmla="*/ 16 h 18"/>
                  <a:gd name="T12" fmla="*/ 10 w 15"/>
                  <a:gd name="T13" fmla="*/ 16 h 18"/>
                  <a:gd name="T14" fmla="*/ 12 w 15"/>
                  <a:gd name="T15" fmla="*/ 14 h 18"/>
                  <a:gd name="T16" fmla="*/ 12 w 15"/>
                  <a:gd name="T17"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12" y="14"/>
                    </a:moveTo>
                    <a:cubicBezTo>
                      <a:pt x="15" y="13"/>
                      <a:pt x="15" y="8"/>
                      <a:pt x="14" y="6"/>
                    </a:cubicBezTo>
                    <a:cubicBezTo>
                      <a:pt x="12" y="2"/>
                      <a:pt x="8" y="0"/>
                      <a:pt x="5" y="3"/>
                    </a:cubicBezTo>
                    <a:cubicBezTo>
                      <a:pt x="3" y="4"/>
                      <a:pt x="0" y="6"/>
                      <a:pt x="1" y="8"/>
                    </a:cubicBezTo>
                    <a:cubicBezTo>
                      <a:pt x="2" y="10"/>
                      <a:pt x="2" y="11"/>
                      <a:pt x="4" y="12"/>
                    </a:cubicBezTo>
                    <a:cubicBezTo>
                      <a:pt x="5" y="14"/>
                      <a:pt x="5" y="15"/>
                      <a:pt x="7" y="16"/>
                    </a:cubicBezTo>
                    <a:cubicBezTo>
                      <a:pt x="8" y="17"/>
                      <a:pt x="9" y="18"/>
                      <a:pt x="10" y="16"/>
                    </a:cubicBezTo>
                    <a:cubicBezTo>
                      <a:pt x="10" y="15"/>
                      <a:pt x="11" y="15"/>
                      <a:pt x="12" y="14"/>
                    </a:cubicBezTo>
                    <a:cubicBezTo>
                      <a:pt x="14" y="13"/>
                      <a:pt x="11" y="15"/>
                      <a:pt x="12" y="1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3" name="Freeform 763"/>
              <p:cNvSpPr>
                <a:spLocks/>
              </p:cNvSpPr>
              <p:nvPr/>
            </p:nvSpPr>
            <p:spPr bwMode="auto">
              <a:xfrm>
                <a:off x="7533356" y="4111220"/>
                <a:ext cx="86550" cy="82578"/>
              </a:xfrm>
              <a:custGeom>
                <a:avLst/>
                <a:gdLst>
                  <a:gd name="T0" fmla="*/ 21 w 22"/>
                  <a:gd name="T1" fmla="*/ 17 h 21"/>
                  <a:gd name="T2" fmla="*/ 19 w 22"/>
                  <a:gd name="T3" fmla="*/ 13 h 21"/>
                  <a:gd name="T4" fmla="*/ 16 w 22"/>
                  <a:gd name="T5" fmla="*/ 11 h 21"/>
                  <a:gd name="T6" fmla="*/ 16 w 22"/>
                  <a:gd name="T7" fmla="*/ 6 h 21"/>
                  <a:gd name="T8" fmla="*/ 13 w 22"/>
                  <a:gd name="T9" fmla="*/ 8 h 21"/>
                  <a:gd name="T10" fmla="*/ 9 w 22"/>
                  <a:gd name="T11" fmla="*/ 1 h 21"/>
                  <a:gd name="T12" fmla="*/ 5 w 22"/>
                  <a:gd name="T13" fmla="*/ 4 h 21"/>
                  <a:gd name="T14" fmla="*/ 0 w 22"/>
                  <a:gd name="T15" fmla="*/ 9 h 21"/>
                  <a:gd name="T16" fmla="*/ 12 w 22"/>
                  <a:gd name="T17" fmla="*/ 18 h 21"/>
                  <a:gd name="T18" fmla="*/ 19 w 22"/>
                  <a:gd name="T19" fmla="*/ 21 h 21"/>
                  <a:gd name="T20" fmla="*/ 21 w 22"/>
                  <a:gd name="T21" fmla="*/ 17 h 21"/>
                  <a:gd name="T22" fmla="*/ 21 w 22"/>
                  <a:gd name="T23"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1">
                    <a:moveTo>
                      <a:pt x="21" y="17"/>
                    </a:moveTo>
                    <a:cubicBezTo>
                      <a:pt x="22" y="15"/>
                      <a:pt x="20" y="14"/>
                      <a:pt x="19" y="13"/>
                    </a:cubicBezTo>
                    <a:cubicBezTo>
                      <a:pt x="18" y="13"/>
                      <a:pt x="14" y="12"/>
                      <a:pt x="16" y="11"/>
                    </a:cubicBezTo>
                    <a:cubicBezTo>
                      <a:pt x="17" y="10"/>
                      <a:pt x="17" y="7"/>
                      <a:pt x="16" y="6"/>
                    </a:cubicBezTo>
                    <a:cubicBezTo>
                      <a:pt x="15" y="4"/>
                      <a:pt x="14" y="8"/>
                      <a:pt x="13" y="8"/>
                    </a:cubicBezTo>
                    <a:cubicBezTo>
                      <a:pt x="10" y="8"/>
                      <a:pt x="11" y="0"/>
                      <a:pt x="9" y="1"/>
                    </a:cubicBezTo>
                    <a:cubicBezTo>
                      <a:pt x="8" y="2"/>
                      <a:pt x="6" y="3"/>
                      <a:pt x="5" y="4"/>
                    </a:cubicBezTo>
                    <a:cubicBezTo>
                      <a:pt x="4" y="6"/>
                      <a:pt x="2" y="7"/>
                      <a:pt x="0" y="9"/>
                    </a:cubicBezTo>
                    <a:cubicBezTo>
                      <a:pt x="5" y="12"/>
                      <a:pt x="8" y="15"/>
                      <a:pt x="12" y="18"/>
                    </a:cubicBezTo>
                    <a:cubicBezTo>
                      <a:pt x="14" y="20"/>
                      <a:pt x="16" y="21"/>
                      <a:pt x="19" y="21"/>
                    </a:cubicBezTo>
                    <a:cubicBezTo>
                      <a:pt x="22" y="21"/>
                      <a:pt x="20" y="19"/>
                      <a:pt x="21" y="17"/>
                    </a:cubicBezTo>
                    <a:cubicBezTo>
                      <a:pt x="22" y="15"/>
                      <a:pt x="21" y="19"/>
                      <a:pt x="21" y="1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4" name="Freeform 764"/>
              <p:cNvSpPr>
                <a:spLocks/>
              </p:cNvSpPr>
              <p:nvPr/>
            </p:nvSpPr>
            <p:spPr bwMode="auto">
              <a:xfrm>
                <a:off x="7472105" y="4032639"/>
                <a:ext cx="135817" cy="114542"/>
              </a:xfrm>
              <a:custGeom>
                <a:avLst/>
                <a:gdLst>
                  <a:gd name="T0" fmla="*/ 10 w 35"/>
                  <a:gd name="T1" fmla="*/ 16 h 29"/>
                  <a:gd name="T2" fmla="*/ 20 w 35"/>
                  <a:gd name="T3" fmla="*/ 17 h 29"/>
                  <a:gd name="T4" fmla="*/ 21 w 35"/>
                  <a:gd name="T5" fmla="*/ 23 h 29"/>
                  <a:gd name="T6" fmla="*/ 25 w 35"/>
                  <a:gd name="T7" fmla="*/ 21 h 29"/>
                  <a:gd name="T8" fmla="*/ 29 w 35"/>
                  <a:gd name="T9" fmla="*/ 27 h 29"/>
                  <a:gd name="T10" fmla="*/ 31 w 35"/>
                  <a:gd name="T11" fmla="*/ 26 h 29"/>
                  <a:gd name="T12" fmla="*/ 33 w 35"/>
                  <a:gd name="T13" fmla="*/ 25 h 29"/>
                  <a:gd name="T14" fmla="*/ 33 w 35"/>
                  <a:gd name="T15" fmla="*/ 23 h 29"/>
                  <a:gd name="T16" fmla="*/ 35 w 35"/>
                  <a:gd name="T17" fmla="*/ 22 h 29"/>
                  <a:gd name="T18" fmla="*/ 34 w 35"/>
                  <a:gd name="T19" fmla="*/ 19 h 29"/>
                  <a:gd name="T20" fmla="*/ 33 w 35"/>
                  <a:gd name="T21" fmla="*/ 16 h 29"/>
                  <a:gd name="T22" fmla="*/ 33 w 35"/>
                  <a:gd name="T23" fmla="*/ 12 h 29"/>
                  <a:gd name="T24" fmla="*/ 32 w 35"/>
                  <a:gd name="T25" fmla="*/ 8 h 29"/>
                  <a:gd name="T26" fmla="*/ 26 w 35"/>
                  <a:gd name="T27" fmla="*/ 2 h 29"/>
                  <a:gd name="T28" fmla="*/ 24 w 35"/>
                  <a:gd name="T29" fmla="*/ 3 h 29"/>
                  <a:gd name="T30" fmla="*/ 22 w 35"/>
                  <a:gd name="T31" fmla="*/ 3 h 29"/>
                  <a:gd name="T32" fmla="*/ 19 w 35"/>
                  <a:gd name="T33" fmla="*/ 3 h 29"/>
                  <a:gd name="T34" fmla="*/ 18 w 35"/>
                  <a:gd name="T35" fmla="*/ 3 h 29"/>
                  <a:gd name="T36" fmla="*/ 15 w 35"/>
                  <a:gd name="T37" fmla="*/ 2 h 29"/>
                  <a:gd name="T38" fmla="*/ 10 w 35"/>
                  <a:gd name="T39" fmla="*/ 1 h 29"/>
                  <a:gd name="T40" fmla="*/ 5 w 35"/>
                  <a:gd name="T41" fmla="*/ 1 h 29"/>
                  <a:gd name="T42" fmla="*/ 5 w 35"/>
                  <a:gd name="T43" fmla="*/ 4 h 29"/>
                  <a:gd name="T44" fmla="*/ 3 w 35"/>
                  <a:gd name="T45" fmla="*/ 6 h 29"/>
                  <a:gd name="T46" fmla="*/ 0 w 35"/>
                  <a:gd name="T47" fmla="*/ 8 h 29"/>
                  <a:gd name="T48" fmla="*/ 3 w 35"/>
                  <a:gd name="T49" fmla="*/ 13 h 29"/>
                  <a:gd name="T50" fmla="*/ 8 w 35"/>
                  <a:gd name="T51" fmla="*/ 19 h 29"/>
                  <a:gd name="T52" fmla="*/ 10 w 35"/>
                  <a:gd name="T53" fmla="*/ 16 h 29"/>
                  <a:gd name="T54" fmla="*/ 10 w 35"/>
                  <a:gd name="T55"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 h="29">
                    <a:moveTo>
                      <a:pt x="10" y="16"/>
                    </a:moveTo>
                    <a:cubicBezTo>
                      <a:pt x="14" y="14"/>
                      <a:pt x="18" y="12"/>
                      <a:pt x="20" y="17"/>
                    </a:cubicBezTo>
                    <a:cubicBezTo>
                      <a:pt x="22" y="19"/>
                      <a:pt x="21" y="20"/>
                      <a:pt x="21" y="23"/>
                    </a:cubicBezTo>
                    <a:cubicBezTo>
                      <a:pt x="22" y="24"/>
                      <a:pt x="24" y="21"/>
                      <a:pt x="25" y="21"/>
                    </a:cubicBezTo>
                    <a:cubicBezTo>
                      <a:pt x="27" y="20"/>
                      <a:pt x="27" y="29"/>
                      <a:pt x="29" y="27"/>
                    </a:cubicBezTo>
                    <a:cubicBezTo>
                      <a:pt x="30" y="27"/>
                      <a:pt x="30" y="26"/>
                      <a:pt x="31" y="26"/>
                    </a:cubicBezTo>
                    <a:cubicBezTo>
                      <a:pt x="31" y="25"/>
                      <a:pt x="33" y="26"/>
                      <a:pt x="33" y="25"/>
                    </a:cubicBezTo>
                    <a:cubicBezTo>
                      <a:pt x="34" y="24"/>
                      <a:pt x="33" y="23"/>
                      <a:pt x="33" y="23"/>
                    </a:cubicBezTo>
                    <a:cubicBezTo>
                      <a:pt x="33" y="21"/>
                      <a:pt x="35" y="22"/>
                      <a:pt x="35" y="22"/>
                    </a:cubicBezTo>
                    <a:cubicBezTo>
                      <a:pt x="35" y="21"/>
                      <a:pt x="32" y="20"/>
                      <a:pt x="34" y="19"/>
                    </a:cubicBezTo>
                    <a:cubicBezTo>
                      <a:pt x="35" y="18"/>
                      <a:pt x="35" y="17"/>
                      <a:pt x="33" y="16"/>
                    </a:cubicBezTo>
                    <a:cubicBezTo>
                      <a:pt x="32" y="15"/>
                      <a:pt x="34" y="13"/>
                      <a:pt x="33" y="12"/>
                    </a:cubicBezTo>
                    <a:cubicBezTo>
                      <a:pt x="32" y="11"/>
                      <a:pt x="33" y="10"/>
                      <a:pt x="32" y="8"/>
                    </a:cubicBezTo>
                    <a:cubicBezTo>
                      <a:pt x="31" y="7"/>
                      <a:pt x="29" y="0"/>
                      <a:pt x="26" y="2"/>
                    </a:cubicBezTo>
                    <a:cubicBezTo>
                      <a:pt x="26" y="2"/>
                      <a:pt x="25" y="3"/>
                      <a:pt x="24" y="3"/>
                    </a:cubicBezTo>
                    <a:cubicBezTo>
                      <a:pt x="23" y="3"/>
                      <a:pt x="23" y="3"/>
                      <a:pt x="22" y="3"/>
                    </a:cubicBezTo>
                    <a:cubicBezTo>
                      <a:pt x="21" y="4"/>
                      <a:pt x="20" y="3"/>
                      <a:pt x="19" y="3"/>
                    </a:cubicBezTo>
                    <a:cubicBezTo>
                      <a:pt x="18" y="3"/>
                      <a:pt x="18" y="4"/>
                      <a:pt x="18" y="3"/>
                    </a:cubicBezTo>
                    <a:cubicBezTo>
                      <a:pt x="16" y="2"/>
                      <a:pt x="17" y="2"/>
                      <a:pt x="15" y="2"/>
                    </a:cubicBezTo>
                    <a:cubicBezTo>
                      <a:pt x="12" y="3"/>
                      <a:pt x="12" y="1"/>
                      <a:pt x="10" y="1"/>
                    </a:cubicBezTo>
                    <a:cubicBezTo>
                      <a:pt x="8" y="0"/>
                      <a:pt x="6" y="0"/>
                      <a:pt x="5" y="1"/>
                    </a:cubicBezTo>
                    <a:cubicBezTo>
                      <a:pt x="5" y="2"/>
                      <a:pt x="3" y="3"/>
                      <a:pt x="5" y="4"/>
                    </a:cubicBezTo>
                    <a:cubicBezTo>
                      <a:pt x="6" y="5"/>
                      <a:pt x="5" y="6"/>
                      <a:pt x="3" y="6"/>
                    </a:cubicBezTo>
                    <a:cubicBezTo>
                      <a:pt x="1" y="6"/>
                      <a:pt x="0" y="6"/>
                      <a:pt x="0" y="8"/>
                    </a:cubicBezTo>
                    <a:cubicBezTo>
                      <a:pt x="1" y="10"/>
                      <a:pt x="2" y="11"/>
                      <a:pt x="3" y="13"/>
                    </a:cubicBezTo>
                    <a:cubicBezTo>
                      <a:pt x="5" y="15"/>
                      <a:pt x="6" y="16"/>
                      <a:pt x="8" y="19"/>
                    </a:cubicBezTo>
                    <a:cubicBezTo>
                      <a:pt x="9" y="18"/>
                      <a:pt x="9" y="17"/>
                      <a:pt x="10" y="16"/>
                    </a:cubicBezTo>
                    <a:cubicBezTo>
                      <a:pt x="11" y="16"/>
                      <a:pt x="10" y="17"/>
                      <a:pt x="10" y="1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5" name="Freeform 765"/>
              <p:cNvSpPr>
                <a:spLocks/>
              </p:cNvSpPr>
              <p:nvPr/>
            </p:nvSpPr>
            <p:spPr bwMode="auto">
              <a:xfrm>
                <a:off x="7436154" y="4036636"/>
                <a:ext cx="62582" cy="27969"/>
              </a:xfrm>
              <a:custGeom>
                <a:avLst/>
                <a:gdLst>
                  <a:gd name="T0" fmla="*/ 10 w 16"/>
                  <a:gd name="T1" fmla="*/ 5 h 7"/>
                  <a:gd name="T2" fmla="*/ 14 w 16"/>
                  <a:gd name="T3" fmla="*/ 3 h 7"/>
                  <a:gd name="T4" fmla="*/ 14 w 16"/>
                  <a:gd name="T5" fmla="*/ 0 h 7"/>
                  <a:gd name="T6" fmla="*/ 7 w 16"/>
                  <a:gd name="T7" fmla="*/ 0 h 7"/>
                  <a:gd name="T8" fmla="*/ 4 w 16"/>
                  <a:gd name="T9" fmla="*/ 0 h 7"/>
                  <a:gd name="T10" fmla="*/ 0 w 16"/>
                  <a:gd name="T11" fmla="*/ 1 h 7"/>
                  <a:gd name="T12" fmla="*/ 3 w 16"/>
                  <a:gd name="T13" fmla="*/ 3 h 7"/>
                  <a:gd name="T14" fmla="*/ 7 w 16"/>
                  <a:gd name="T15" fmla="*/ 3 h 7"/>
                  <a:gd name="T16" fmla="*/ 9 w 16"/>
                  <a:gd name="T17" fmla="*/ 7 h 7"/>
                  <a:gd name="T18" fmla="*/ 10 w 16"/>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7">
                    <a:moveTo>
                      <a:pt x="10" y="5"/>
                    </a:moveTo>
                    <a:cubicBezTo>
                      <a:pt x="11" y="5"/>
                      <a:pt x="16" y="5"/>
                      <a:pt x="14" y="3"/>
                    </a:cubicBezTo>
                    <a:cubicBezTo>
                      <a:pt x="12" y="2"/>
                      <a:pt x="14" y="1"/>
                      <a:pt x="14" y="0"/>
                    </a:cubicBezTo>
                    <a:cubicBezTo>
                      <a:pt x="12" y="0"/>
                      <a:pt x="9" y="0"/>
                      <a:pt x="7" y="0"/>
                    </a:cubicBezTo>
                    <a:cubicBezTo>
                      <a:pt x="5" y="0"/>
                      <a:pt x="5" y="1"/>
                      <a:pt x="4" y="0"/>
                    </a:cubicBezTo>
                    <a:cubicBezTo>
                      <a:pt x="2" y="0"/>
                      <a:pt x="2" y="0"/>
                      <a:pt x="0" y="1"/>
                    </a:cubicBezTo>
                    <a:cubicBezTo>
                      <a:pt x="1" y="2"/>
                      <a:pt x="1" y="3"/>
                      <a:pt x="3" y="3"/>
                    </a:cubicBezTo>
                    <a:cubicBezTo>
                      <a:pt x="4" y="3"/>
                      <a:pt x="7" y="3"/>
                      <a:pt x="7" y="3"/>
                    </a:cubicBezTo>
                    <a:cubicBezTo>
                      <a:pt x="5" y="5"/>
                      <a:pt x="7" y="6"/>
                      <a:pt x="9" y="7"/>
                    </a:cubicBezTo>
                    <a:cubicBezTo>
                      <a:pt x="9" y="7"/>
                      <a:pt x="9" y="5"/>
                      <a:pt x="10" y="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6" name="Freeform 766"/>
              <p:cNvSpPr>
                <a:spLocks/>
              </p:cNvSpPr>
              <p:nvPr/>
            </p:nvSpPr>
            <p:spPr bwMode="auto">
              <a:xfrm>
                <a:off x="7432159" y="4009997"/>
                <a:ext cx="58587" cy="15983"/>
              </a:xfrm>
              <a:custGeom>
                <a:avLst/>
                <a:gdLst>
                  <a:gd name="T0" fmla="*/ 4 w 15"/>
                  <a:gd name="T1" fmla="*/ 4 h 4"/>
                  <a:gd name="T2" fmla="*/ 9 w 15"/>
                  <a:gd name="T3" fmla="*/ 3 h 4"/>
                  <a:gd name="T4" fmla="*/ 15 w 15"/>
                  <a:gd name="T5" fmla="*/ 2 h 4"/>
                  <a:gd name="T6" fmla="*/ 8 w 15"/>
                  <a:gd name="T7" fmla="*/ 1 h 4"/>
                  <a:gd name="T8" fmla="*/ 0 w 15"/>
                  <a:gd name="T9" fmla="*/ 4 h 4"/>
                  <a:gd name="T10" fmla="*/ 4 w 15"/>
                  <a:gd name="T11" fmla="*/ 4 h 4"/>
                  <a:gd name="T12" fmla="*/ 4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4" y="4"/>
                    </a:moveTo>
                    <a:cubicBezTo>
                      <a:pt x="6" y="3"/>
                      <a:pt x="7" y="2"/>
                      <a:pt x="9" y="3"/>
                    </a:cubicBezTo>
                    <a:cubicBezTo>
                      <a:pt x="10" y="3"/>
                      <a:pt x="14" y="4"/>
                      <a:pt x="15" y="2"/>
                    </a:cubicBezTo>
                    <a:cubicBezTo>
                      <a:pt x="15" y="3"/>
                      <a:pt x="9" y="0"/>
                      <a:pt x="8" y="1"/>
                    </a:cubicBezTo>
                    <a:cubicBezTo>
                      <a:pt x="5" y="2"/>
                      <a:pt x="1" y="0"/>
                      <a:pt x="0" y="4"/>
                    </a:cubicBezTo>
                    <a:cubicBezTo>
                      <a:pt x="2" y="4"/>
                      <a:pt x="3" y="4"/>
                      <a:pt x="4" y="4"/>
                    </a:cubicBezTo>
                    <a:cubicBezTo>
                      <a:pt x="5" y="4"/>
                      <a:pt x="4" y="4"/>
                      <a:pt x="4"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7" name="Freeform 767"/>
              <p:cNvSpPr>
                <a:spLocks/>
              </p:cNvSpPr>
              <p:nvPr/>
            </p:nvSpPr>
            <p:spPr bwMode="auto">
              <a:xfrm>
                <a:off x="7424170" y="3735630"/>
                <a:ext cx="234350" cy="266376"/>
              </a:xfrm>
              <a:custGeom>
                <a:avLst/>
                <a:gdLst>
                  <a:gd name="T0" fmla="*/ 5 w 60"/>
                  <a:gd name="T1" fmla="*/ 57 h 68"/>
                  <a:gd name="T2" fmla="*/ 15 w 60"/>
                  <a:gd name="T3" fmla="*/ 57 h 68"/>
                  <a:gd name="T4" fmla="*/ 18 w 60"/>
                  <a:gd name="T5" fmla="*/ 59 h 68"/>
                  <a:gd name="T6" fmla="*/ 21 w 60"/>
                  <a:gd name="T7" fmla="*/ 63 h 68"/>
                  <a:gd name="T8" fmla="*/ 27 w 60"/>
                  <a:gd name="T9" fmla="*/ 64 h 68"/>
                  <a:gd name="T10" fmla="*/ 32 w 60"/>
                  <a:gd name="T11" fmla="*/ 64 h 68"/>
                  <a:gd name="T12" fmla="*/ 35 w 60"/>
                  <a:gd name="T13" fmla="*/ 62 h 68"/>
                  <a:gd name="T14" fmla="*/ 39 w 60"/>
                  <a:gd name="T15" fmla="*/ 62 h 68"/>
                  <a:gd name="T16" fmla="*/ 44 w 60"/>
                  <a:gd name="T17" fmla="*/ 61 h 68"/>
                  <a:gd name="T18" fmla="*/ 53 w 60"/>
                  <a:gd name="T19" fmla="*/ 61 h 68"/>
                  <a:gd name="T20" fmla="*/ 58 w 60"/>
                  <a:gd name="T21" fmla="*/ 61 h 68"/>
                  <a:gd name="T22" fmla="*/ 58 w 60"/>
                  <a:gd name="T23" fmla="*/ 54 h 68"/>
                  <a:gd name="T24" fmla="*/ 56 w 60"/>
                  <a:gd name="T25" fmla="*/ 38 h 68"/>
                  <a:gd name="T26" fmla="*/ 52 w 60"/>
                  <a:gd name="T27" fmla="*/ 12 h 68"/>
                  <a:gd name="T28" fmla="*/ 60 w 60"/>
                  <a:gd name="T29" fmla="*/ 12 h 68"/>
                  <a:gd name="T30" fmla="*/ 43 w 60"/>
                  <a:gd name="T31" fmla="*/ 0 h 68"/>
                  <a:gd name="T32" fmla="*/ 42 w 60"/>
                  <a:gd name="T33" fmla="*/ 7 h 68"/>
                  <a:gd name="T34" fmla="*/ 37 w 60"/>
                  <a:gd name="T35" fmla="*/ 7 h 68"/>
                  <a:gd name="T36" fmla="*/ 29 w 60"/>
                  <a:gd name="T37" fmla="*/ 7 h 68"/>
                  <a:gd name="T38" fmla="*/ 26 w 60"/>
                  <a:gd name="T39" fmla="*/ 7 h 68"/>
                  <a:gd name="T40" fmla="*/ 26 w 60"/>
                  <a:gd name="T41" fmla="*/ 12 h 68"/>
                  <a:gd name="T42" fmla="*/ 26 w 60"/>
                  <a:gd name="T43" fmla="*/ 19 h 68"/>
                  <a:gd name="T44" fmla="*/ 20 w 60"/>
                  <a:gd name="T45" fmla="*/ 25 h 68"/>
                  <a:gd name="T46" fmla="*/ 20 w 60"/>
                  <a:gd name="T47" fmla="*/ 32 h 68"/>
                  <a:gd name="T48" fmla="*/ 16 w 60"/>
                  <a:gd name="T49" fmla="*/ 32 h 68"/>
                  <a:gd name="T50" fmla="*/ 3 w 60"/>
                  <a:gd name="T51" fmla="*/ 32 h 68"/>
                  <a:gd name="T52" fmla="*/ 1 w 60"/>
                  <a:gd name="T53" fmla="*/ 33 h 68"/>
                  <a:gd name="T54" fmla="*/ 4 w 60"/>
                  <a:gd name="T55" fmla="*/ 36 h 68"/>
                  <a:gd name="T56" fmla="*/ 3 w 60"/>
                  <a:gd name="T57" fmla="*/ 41 h 68"/>
                  <a:gd name="T58" fmla="*/ 6 w 60"/>
                  <a:gd name="T59" fmla="*/ 48 h 68"/>
                  <a:gd name="T60" fmla="*/ 3 w 60"/>
                  <a:gd name="T61" fmla="*/ 58 h 68"/>
                  <a:gd name="T62" fmla="*/ 5 w 60"/>
                  <a:gd name="T63"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68">
                    <a:moveTo>
                      <a:pt x="5" y="57"/>
                    </a:moveTo>
                    <a:cubicBezTo>
                      <a:pt x="7" y="57"/>
                      <a:pt x="13" y="55"/>
                      <a:pt x="15" y="57"/>
                    </a:cubicBezTo>
                    <a:cubicBezTo>
                      <a:pt x="16" y="58"/>
                      <a:pt x="17" y="58"/>
                      <a:pt x="18" y="59"/>
                    </a:cubicBezTo>
                    <a:cubicBezTo>
                      <a:pt x="19" y="61"/>
                      <a:pt x="20" y="62"/>
                      <a:pt x="21" y="63"/>
                    </a:cubicBezTo>
                    <a:cubicBezTo>
                      <a:pt x="22" y="64"/>
                      <a:pt x="26" y="68"/>
                      <a:pt x="27" y="64"/>
                    </a:cubicBezTo>
                    <a:cubicBezTo>
                      <a:pt x="28" y="58"/>
                      <a:pt x="30" y="65"/>
                      <a:pt x="32" y="64"/>
                    </a:cubicBezTo>
                    <a:cubicBezTo>
                      <a:pt x="33" y="62"/>
                      <a:pt x="33" y="62"/>
                      <a:pt x="35" y="62"/>
                    </a:cubicBezTo>
                    <a:cubicBezTo>
                      <a:pt x="37" y="62"/>
                      <a:pt x="38" y="62"/>
                      <a:pt x="39" y="62"/>
                    </a:cubicBezTo>
                    <a:cubicBezTo>
                      <a:pt x="41" y="61"/>
                      <a:pt x="43" y="61"/>
                      <a:pt x="44" y="61"/>
                    </a:cubicBezTo>
                    <a:cubicBezTo>
                      <a:pt x="47" y="61"/>
                      <a:pt x="50" y="61"/>
                      <a:pt x="53" y="61"/>
                    </a:cubicBezTo>
                    <a:cubicBezTo>
                      <a:pt x="54" y="61"/>
                      <a:pt x="57" y="62"/>
                      <a:pt x="58" y="61"/>
                    </a:cubicBezTo>
                    <a:cubicBezTo>
                      <a:pt x="59" y="61"/>
                      <a:pt x="58" y="55"/>
                      <a:pt x="58" y="54"/>
                    </a:cubicBezTo>
                    <a:cubicBezTo>
                      <a:pt x="57" y="48"/>
                      <a:pt x="56" y="43"/>
                      <a:pt x="56" y="38"/>
                    </a:cubicBezTo>
                    <a:cubicBezTo>
                      <a:pt x="55" y="29"/>
                      <a:pt x="53" y="21"/>
                      <a:pt x="52" y="12"/>
                    </a:cubicBezTo>
                    <a:cubicBezTo>
                      <a:pt x="55" y="12"/>
                      <a:pt x="58" y="12"/>
                      <a:pt x="60" y="12"/>
                    </a:cubicBezTo>
                    <a:cubicBezTo>
                      <a:pt x="54" y="8"/>
                      <a:pt x="48" y="4"/>
                      <a:pt x="43" y="0"/>
                    </a:cubicBezTo>
                    <a:cubicBezTo>
                      <a:pt x="43" y="1"/>
                      <a:pt x="43" y="7"/>
                      <a:pt x="42" y="7"/>
                    </a:cubicBezTo>
                    <a:cubicBezTo>
                      <a:pt x="41" y="7"/>
                      <a:pt x="39" y="7"/>
                      <a:pt x="37" y="7"/>
                    </a:cubicBezTo>
                    <a:cubicBezTo>
                      <a:pt x="35" y="7"/>
                      <a:pt x="32" y="7"/>
                      <a:pt x="29" y="7"/>
                    </a:cubicBezTo>
                    <a:cubicBezTo>
                      <a:pt x="29" y="7"/>
                      <a:pt x="26" y="7"/>
                      <a:pt x="26" y="7"/>
                    </a:cubicBezTo>
                    <a:cubicBezTo>
                      <a:pt x="25" y="8"/>
                      <a:pt x="26" y="11"/>
                      <a:pt x="26" y="12"/>
                    </a:cubicBezTo>
                    <a:cubicBezTo>
                      <a:pt x="26" y="14"/>
                      <a:pt x="26" y="17"/>
                      <a:pt x="26" y="19"/>
                    </a:cubicBezTo>
                    <a:cubicBezTo>
                      <a:pt x="26" y="22"/>
                      <a:pt x="20" y="21"/>
                      <a:pt x="20" y="25"/>
                    </a:cubicBezTo>
                    <a:cubicBezTo>
                      <a:pt x="20" y="26"/>
                      <a:pt x="21" y="31"/>
                      <a:pt x="20" y="32"/>
                    </a:cubicBezTo>
                    <a:cubicBezTo>
                      <a:pt x="20" y="32"/>
                      <a:pt x="17" y="32"/>
                      <a:pt x="16" y="32"/>
                    </a:cubicBezTo>
                    <a:cubicBezTo>
                      <a:pt x="12" y="32"/>
                      <a:pt x="7" y="32"/>
                      <a:pt x="3" y="32"/>
                    </a:cubicBezTo>
                    <a:cubicBezTo>
                      <a:pt x="2" y="32"/>
                      <a:pt x="0" y="31"/>
                      <a:pt x="1" y="33"/>
                    </a:cubicBezTo>
                    <a:cubicBezTo>
                      <a:pt x="2" y="34"/>
                      <a:pt x="3" y="35"/>
                      <a:pt x="4" y="36"/>
                    </a:cubicBezTo>
                    <a:cubicBezTo>
                      <a:pt x="5" y="38"/>
                      <a:pt x="4" y="40"/>
                      <a:pt x="3" y="41"/>
                    </a:cubicBezTo>
                    <a:cubicBezTo>
                      <a:pt x="3" y="44"/>
                      <a:pt x="6" y="45"/>
                      <a:pt x="6" y="48"/>
                    </a:cubicBezTo>
                    <a:cubicBezTo>
                      <a:pt x="7" y="51"/>
                      <a:pt x="4" y="55"/>
                      <a:pt x="3" y="58"/>
                    </a:cubicBezTo>
                    <a:cubicBezTo>
                      <a:pt x="4" y="58"/>
                      <a:pt x="4" y="57"/>
                      <a:pt x="5" y="5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8" name="Freeform 768"/>
              <p:cNvSpPr>
                <a:spLocks/>
              </p:cNvSpPr>
              <p:nvPr/>
            </p:nvSpPr>
            <p:spPr bwMode="auto">
              <a:xfrm>
                <a:off x="7424170" y="3955390"/>
                <a:ext cx="113180" cy="89238"/>
              </a:xfrm>
              <a:custGeom>
                <a:avLst/>
                <a:gdLst>
                  <a:gd name="T0" fmla="*/ 8 w 29"/>
                  <a:gd name="T1" fmla="*/ 22 h 23"/>
                  <a:gd name="T2" fmla="*/ 10 w 29"/>
                  <a:gd name="T3" fmla="*/ 21 h 23"/>
                  <a:gd name="T4" fmla="*/ 15 w 29"/>
                  <a:gd name="T5" fmla="*/ 21 h 23"/>
                  <a:gd name="T6" fmla="*/ 23 w 29"/>
                  <a:gd name="T7" fmla="*/ 21 h 23"/>
                  <a:gd name="T8" fmla="*/ 27 w 29"/>
                  <a:gd name="T9" fmla="*/ 22 h 23"/>
                  <a:gd name="T10" fmla="*/ 29 w 29"/>
                  <a:gd name="T11" fmla="*/ 19 h 23"/>
                  <a:gd name="T12" fmla="*/ 25 w 29"/>
                  <a:gd name="T13" fmla="*/ 14 h 23"/>
                  <a:gd name="T14" fmla="*/ 25 w 29"/>
                  <a:gd name="T15" fmla="*/ 10 h 23"/>
                  <a:gd name="T16" fmla="*/ 19 w 29"/>
                  <a:gd name="T17" fmla="*/ 4 h 23"/>
                  <a:gd name="T18" fmla="*/ 9 w 29"/>
                  <a:gd name="T19" fmla="*/ 1 h 23"/>
                  <a:gd name="T20" fmla="*/ 5 w 29"/>
                  <a:gd name="T21" fmla="*/ 1 h 23"/>
                  <a:gd name="T22" fmla="*/ 2 w 29"/>
                  <a:gd name="T23" fmla="*/ 6 h 23"/>
                  <a:gd name="T24" fmla="*/ 1 w 29"/>
                  <a:gd name="T25" fmla="*/ 10 h 23"/>
                  <a:gd name="T26" fmla="*/ 2 w 29"/>
                  <a:gd name="T27" fmla="*/ 12 h 23"/>
                  <a:gd name="T28" fmla="*/ 2 w 29"/>
                  <a:gd name="T29" fmla="*/ 14 h 23"/>
                  <a:gd name="T30" fmla="*/ 4 w 29"/>
                  <a:gd name="T31" fmla="*/ 15 h 23"/>
                  <a:gd name="T32" fmla="*/ 9 w 29"/>
                  <a:gd name="T33" fmla="*/ 15 h 23"/>
                  <a:gd name="T34" fmla="*/ 10 w 29"/>
                  <a:gd name="T35" fmla="*/ 14 h 23"/>
                  <a:gd name="T36" fmla="*/ 17 w 29"/>
                  <a:gd name="T37" fmla="*/ 16 h 23"/>
                  <a:gd name="T38" fmla="*/ 11 w 29"/>
                  <a:gd name="T39" fmla="*/ 17 h 23"/>
                  <a:gd name="T40" fmla="*/ 6 w 29"/>
                  <a:gd name="T41" fmla="*/ 18 h 23"/>
                  <a:gd name="T42" fmla="*/ 3 w 29"/>
                  <a:gd name="T43" fmla="*/ 21 h 23"/>
                  <a:gd name="T44" fmla="*/ 5 w 29"/>
                  <a:gd name="T45" fmla="*/ 21 h 23"/>
                  <a:gd name="T46" fmla="*/ 8 w 29"/>
                  <a:gd name="T4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3">
                    <a:moveTo>
                      <a:pt x="8" y="22"/>
                    </a:moveTo>
                    <a:cubicBezTo>
                      <a:pt x="9" y="22"/>
                      <a:pt x="9" y="21"/>
                      <a:pt x="10" y="21"/>
                    </a:cubicBezTo>
                    <a:cubicBezTo>
                      <a:pt x="12" y="21"/>
                      <a:pt x="13" y="21"/>
                      <a:pt x="15" y="21"/>
                    </a:cubicBezTo>
                    <a:cubicBezTo>
                      <a:pt x="17" y="21"/>
                      <a:pt x="20" y="20"/>
                      <a:pt x="23" y="21"/>
                    </a:cubicBezTo>
                    <a:cubicBezTo>
                      <a:pt x="24" y="22"/>
                      <a:pt x="25" y="23"/>
                      <a:pt x="27" y="22"/>
                    </a:cubicBezTo>
                    <a:cubicBezTo>
                      <a:pt x="29" y="22"/>
                      <a:pt x="29" y="21"/>
                      <a:pt x="29" y="19"/>
                    </a:cubicBezTo>
                    <a:cubicBezTo>
                      <a:pt x="29" y="17"/>
                      <a:pt x="25" y="16"/>
                      <a:pt x="25" y="14"/>
                    </a:cubicBezTo>
                    <a:cubicBezTo>
                      <a:pt x="25" y="14"/>
                      <a:pt x="25" y="10"/>
                      <a:pt x="25" y="10"/>
                    </a:cubicBezTo>
                    <a:cubicBezTo>
                      <a:pt x="24" y="10"/>
                      <a:pt x="20" y="5"/>
                      <a:pt x="19" y="4"/>
                    </a:cubicBezTo>
                    <a:cubicBezTo>
                      <a:pt x="16" y="1"/>
                      <a:pt x="13" y="0"/>
                      <a:pt x="9" y="1"/>
                    </a:cubicBezTo>
                    <a:cubicBezTo>
                      <a:pt x="8" y="1"/>
                      <a:pt x="5" y="0"/>
                      <a:pt x="5" y="1"/>
                    </a:cubicBezTo>
                    <a:cubicBezTo>
                      <a:pt x="4" y="2"/>
                      <a:pt x="2" y="4"/>
                      <a:pt x="2" y="6"/>
                    </a:cubicBezTo>
                    <a:cubicBezTo>
                      <a:pt x="3" y="8"/>
                      <a:pt x="3" y="9"/>
                      <a:pt x="1" y="10"/>
                    </a:cubicBezTo>
                    <a:cubicBezTo>
                      <a:pt x="0" y="10"/>
                      <a:pt x="3" y="12"/>
                      <a:pt x="2" y="12"/>
                    </a:cubicBezTo>
                    <a:cubicBezTo>
                      <a:pt x="4" y="13"/>
                      <a:pt x="2" y="13"/>
                      <a:pt x="2" y="14"/>
                    </a:cubicBezTo>
                    <a:cubicBezTo>
                      <a:pt x="2" y="14"/>
                      <a:pt x="3" y="15"/>
                      <a:pt x="4" y="15"/>
                    </a:cubicBezTo>
                    <a:cubicBezTo>
                      <a:pt x="4" y="16"/>
                      <a:pt x="8" y="15"/>
                      <a:pt x="9" y="15"/>
                    </a:cubicBezTo>
                    <a:cubicBezTo>
                      <a:pt x="10" y="15"/>
                      <a:pt x="10" y="14"/>
                      <a:pt x="10" y="14"/>
                    </a:cubicBezTo>
                    <a:cubicBezTo>
                      <a:pt x="11" y="14"/>
                      <a:pt x="17" y="17"/>
                      <a:pt x="17" y="16"/>
                    </a:cubicBezTo>
                    <a:cubicBezTo>
                      <a:pt x="16" y="18"/>
                      <a:pt x="12" y="17"/>
                      <a:pt x="11" y="17"/>
                    </a:cubicBezTo>
                    <a:cubicBezTo>
                      <a:pt x="9" y="16"/>
                      <a:pt x="8" y="18"/>
                      <a:pt x="6" y="18"/>
                    </a:cubicBezTo>
                    <a:cubicBezTo>
                      <a:pt x="3" y="18"/>
                      <a:pt x="1" y="18"/>
                      <a:pt x="3" y="21"/>
                    </a:cubicBezTo>
                    <a:cubicBezTo>
                      <a:pt x="3" y="22"/>
                      <a:pt x="4" y="21"/>
                      <a:pt x="5" y="21"/>
                    </a:cubicBezTo>
                    <a:cubicBezTo>
                      <a:pt x="6" y="21"/>
                      <a:pt x="7" y="22"/>
                      <a:pt x="8" y="2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69" name="Freeform 769"/>
              <p:cNvSpPr>
                <a:spLocks/>
              </p:cNvSpPr>
              <p:nvPr/>
            </p:nvSpPr>
            <p:spPr bwMode="auto">
              <a:xfrm>
                <a:off x="7522704" y="3779581"/>
                <a:ext cx="327558" cy="305002"/>
              </a:xfrm>
              <a:custGeom>
                <a:avLst/>
                <a:gdLst>
                  <a:gd name="T0" fmla="*/ 27 w 84"/>
                  <a:gd name="T1" fmla="*/ 1 h 78"/>
                  <a:gd name="T2" fmla="*/ 33 w 84"/>
                  <a:gd name="T3" fmla="*/ 45 h 78"/>
                  <a:gd name="T4" fmla="*/ 32 w 84"/>
                  <a:gd name="T5" fmla="*/ 50 h 78"/>
                  <a:gd name="T6" fmla="*/ 19 w 84"/>
                  <a:gd name="T7" fmla="*/ 50 h 78"/>
                  <a:gd name="T8" fmla="*/ 15 w 84"/>
                  <a:gd name="T9" fmla="*/ 50 h 78"/>
                  <a:gd name="T10" fmla="*/ 12 w 84"/>
                  <a:gd name="T11" fmla="*/ 51 h 78"/>
                  <a:gd name="T12" fmla="*/ 8 w 84"/>
                  <a:gd name="T13" fmla="*/ 51 h 78"/>
                  <a:gd name="T14" fmla="*/ 6 w 84"/>
                  <a:gd name="T15" fmla="*/ 52 h 78"/>
                  <a:gd name="T16" fmla="*/ 3 w 84"/>
                  <a:gd name="T17" fmla="*/ 50 h 78"/>
                  <a:gd name="T18" fmla="*/ 0 w 84"/>
                  <a:gd name="T19" fmla="*/ 55 h 78"/>
                  <a:gd name="T20" fmla="*/ 0 w 84"/>
                  <a:gd name="T21" fmla="*/ 59 h 78"/>
                  <a:gd name="T22" fmla="*/ 3 w 84"/>
                  <a:gd name="T23" fmla="*/ 63 h 78"/>
                  <a:gd name="T24" fmla="*/ 4 w 84"/>
                  <a:gd name="T25" fmla="*/ 67 h 78"/>
                  <a:gd name="T26" fmla="*/ 7 w 84"/>
                  <a:gd name="T27" fmla="*/ 68 h 78"/>
                  <a:gd name="T28" fmla="*/ 11 w 84"/>
                  <a:gd name="T29" fmla="*/ 68 h 78"/>
                  <a:gd name="T30" fmla="*/ 15 w 84"/>
                  <a:gd name="T31" fmla="*/ 66 h 78"/>
                  <a:gd name="T32" fmla="*/ 20 w 84"/>
                  <a:gd name="T33" fmla="*/ 75 h 78"/>
                  <a:gd name="T34" fmla="*/ 20 w 84"/>
                  <a:gd name="T35" fmla="*/ 77 h 78"/>
                  <a:gd name="T36" fmla="*/ 23 w 84"/>
                  <a:gd name="T37" fmla="*/ 77 h 78"/>
                  <a:gd name="T38" fmla="*/ 27 w 84"/>
                  <a:gd name="T39" fmla="*/ 77 h 78"/>
                  <a:gd name="T40" fmla="*/ 30 w 84"/>
                  <a:gd name="T41" fmla="*/ 77 h 78"/>
                  <a:gd name="T42" fmla="*/ 35 w 84"/>
                  <a:gd name="T43" fmla="*/ 71 h 78"/>
                  <a:gd name="T44" fmla="*/ 35 w 84"/>
                  <a:gd name="T45" fmla="*/ 69 h 78"/>
                  <a:gd name="T46" fmla="*/ 39 w 84"/>
                  <a:gd name="T47" fmla="*/ 67 h 78"/>
                  <a:gd name="T48" fmla="*/ 40 w 84"/>
                  <a:gd name="T49" fmla="*/ 63 h 78"/>
                  <a:gd name="T50" fmla="*/ 42 w 84"/>
                  <a:gd name="T51" fmla="*/ 62 h 78"/>
                  <a:gd name="T52" fmla="*/ 49 w 84"/>
                  <a:gd name="T53" fmla="*/ 57 h 78"/>
                  <a:gd name="T54" fmla="*/ 51 w 84"/>
                  <a:gd name="T55" fmla="*/ 57 h 78"/>
                  <a:gd name="T56" fmla="*/ 52 w 84"/>
                  <a:gd name="T57" fmla="*/ 56 h 78"/>
                  <a:gd name="T58" fmla="*/ 55 w 84"/>
                  <a:gd name="T59" fmla="*/ 54 h 78"/>
                  <a:gd name="T60" fmla="*/ 65 w 84"/>
                  <a:gd name="T61" fmla="*/ 53 h 78"/>
                  <a:gd name="T62" fmla="*/ 70 w 84"/>
                  <a:gd name="T63" fmla="*/ 52 h 78"/>
                  <a:gd name="T64" fmla="*/ 78 w 84"/>
                  <a:gd name="T65" fmla="*/ 51 h 78"/>
                  <a:gd name="T66" fmla="*/ 82 w 84"/>
                  <a:gd name="T67" fmla="*/ 31 h 78"/>
                  <a:gd name="T68" fmla="*/ 77 w 84"/>
                  <a:gd name="T69" fmla="*/ 32 h 78"/>
                  <a:gd name="T70" fmla="*/ 77 w 84"/>
                  <a:gd name="T71" fmla="*/ 28 h 78"/>
                  <a:gd name="T72" fmla="*/ 70 w 84"/>
                  <a:gd name="T73" fmla="*/ 26 h 78"/>
                  <a:gd name="T74" fmla="*/ 66 w 84"/>
                  <a:gd name="T75" fmla="*/ 22 h 78"/>
                  <a:gd name="T76" fmla="*/ 63 w 84"/>
                  <a:gd name="T77" fmla="*/ 20 h 78"/>
                  <a:gd name="T78" fmla="*/ 56 w 84"/>
                  <a:gd name="T79" fmla="*/ 14 h 78"/>
                  <a:gd name="T80" fmla="*/ 39 w 84"/>
                  <a:gd name="T81" fmla="*/ 3 h 78"/>
                  <a:gd name="T82" fmla="*/ 35 w 84"/>
                  <a:gd name="T83" fmla="*/ 1 h 78"/>
                  <a:gd name="T84" fmla="*/ 27 w 84"/>
                  <a:gd name="T85"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 h="78">
                    <a:moveTo>
                      <a:pt x="27" y="1"/>
                    </a:moveTo>
                    <a:cubicBezTo>
                      <a:pt x="29" y="16"/>
                      <a:pt x="31" y="31"/>
                      <a:pt x="33" y="45"/>
                    </a:cubicBezTo>
                    <a:cubicBezTo>
                      <a:pt x="33" y="47"/>
                      <a:pt x="35" y="50"/>
                      <a:pt x="32" y="50"/>
                    </a:cubicBezTo>
                    <a:cubicBezTo>
                      <a:pt x="28" y="50"/>
                      <a:pt x="23" y="50"/>
                      <a:pt x="19" y="50"/>
                    </a:cubicBezTo>
                    <a:cubicBezTo>
                      <a:pt x="17" y="50"/>
                      <a:pt x="16" y="50"/>
                      <a:pt x="15" y="50"/>
                    </a:cubicBezTo>
                    <a:cubicBezTo>
                      <a:pt x="14" y="50"/>
                      <a:pt x="13" y="51"/>
                      <a:pt x="12" y="51"/>
                    </a:cubicBezTo>
                    <a:cubicBezTo>
                      <a:pt x="11" y="52"/>
                      <a:pt x="10" y="51"/>
                      <a:pt x="8" y="51"/>
                    </a:cubicBezTo>
                    <a:cubicBezTo>
                      <a:pt x="7" y="51"/>
                      <a:pt x="7" y="53"/>
                      <a:pt x="6" y="52"/>
                    </a:cubicBezTo>
                    <a:cubicBezTo>
                      <a:pt x="5" y="52"/>
                      <a:pt x="4" y="50"/>
                      <a:pt x="3" y="50"/>
                    </a:cubicBezTo>
                    <a:cubicBezTo>
                      <a:pt x="2" y="50"/>
                      <a:pt x="2" y="56"/>
                      <a:pt x="0" y="55"/>
                    </a:cubicBezTo>
                    <a:cubicBezTo>
                      <a:pt x="0" y="56"/>
                      <a:pt x="0" y="58"/>
                      <a:pt x="0" y="59"/>
                    </a:cubicBezTo>
                    <a:cubicBezTo>
                      <a:pt x="0" y="61"/>
                      <a:pt x="2" y="61"/>
                      <a:pt x="3" y="63"/>
                    </a:cubicBezTo>
                    <a:cubicBezTo>
                      <a:pt x="4" y="64"/>
                      <a:pt x="3" y="66"/>
                      <a:pt x="4" y="67"/>
                    </a:cubicBezTo>
                    <a:cubicBezTo>
                      <a:pt x="5" y="69"/>
                      <a:pt x="6" y="67"/>
                      <a:pt x="7" y="68"/>
                    </a:cubicBezTo>
                    <a:cubicBezTo>
                      <a:pt x="7" y="69"/>
                      <a:pt x="10" y="68"/>
                      <a:pt x="11" y="68"/>
                    </a:cubicBezTo>
                    <a:cubicBezTo>
                      <a:pt x="12" y="68"/>
                      <a:pt x="14" y="66"/>
                      <a:pt x="15" y="66"/>
                    </a:cubicBezTo>
                    <a:cubicBezTo>
                      <a:pt x="17" y="68"/>
                      <a:pt x="18" y="73"/>
                      <a:pt x="20" y="75"/>
                    </a:cubicBezTo>
                    <a:cubicBezTo>
                      <a:pt x="20" y="75"/>
                      <a:pt x="19" y="77"/>
                      <a:pt x="20" y="77"/>
                    </a:cubicBezTo>
                    <a:cubicBezTo>
                      <a:pt x="21" y="78"/>
                      <a:pt x="22" y="76"/>
                      <a:pt x="23" y="77"/>
                    </a:cubicBezTo>
                    <a:cubicBezTo>
                      <a:pt x="24" y="78"/>
                      <a:pt x="26" y="78"/>
                      <a:pt x="27" y="77"/>
                    </a:cubicBezTo>
                    <a:cubicBezTo>
                      <a:pt x="29" y="75"/>
                      <a:pt x="29" y="77"/>
                      <a:pt x="30" y="77"/>
                    </a:cubicBezTo>
                    <a:cubicBezTo>
                      <a:pt x="33" y="77"/>
                      <a:pt x="35" y="73"/>
                      <a:pt x="35" y="71"/>
                    </a:cubicBezTo>
                    <a:cubicBezTo>
                      <a:pt x="35" y="70"/>
                      <a:pt x="33" y="70"/>
                      <a:pt x="35" y="69"/>
                    </a:cubicBezTo>
                    <a:cubicBezTo>
                      <a:pt x="36" y="68"/>
                      <a:pt x="38" y="69"/>
                      <a:pt x="39" y="67"/>
                    </a:cubicBezTo>
                    <a:cubicBezTo>
                      <a:pt x="39" y="66"/>
                      <a:pt x="40" y="64"/>
                      <a:pt x="40" y="63"/>
                    </a:cubicBezTo>
                    <a:cubicBezTo>
                      <a:pt x="41" y="61"/>
                      <a:pt x="41" y="60"/>
                      <a:pt x="42" y="62"/>
                    </a:cubicBezTo>
                    <a:cubicBezTo>
                      <a:pt x="45" y="64"/>
                      <a:pt x="47" y="56"/>
                      <a:pt x="49" y="57"/>
                    </a:cubicBezTo>
                    <a:cubicBezTo>
                      <a:pt x="50" y="57"/>
                      <a:pt x="50" y="57"/>
                      <a:pt x="51" y="57"/>
                    </a:cubicBezTo>
                    <a:cubicBezTo>
                      <a:pt x="51" y="57"/>
                      <a:pt x="52" y="56"/>
                      <a:pt x="52" y="56"/>
                    </a:cubicBezTo>
                    <a:cubicBezTo>
                      <a:pt x="53" y="55"/>
                      <a:pt x="54" y="55"/>
                      <a:pt x="55" y="54"/>
                    </a:cubicBezTo>
                    <a:cubicBezTo>
                      <a:pt x="58" y="51"/>
                      <a:pt x="61" y="54"/>
                      <a:pt x="65" y="53"/>
                    </a:cubicBezTo>
                    <a:cubicBezTo>
                      <a:pt x="67" y="53"/>
                      <a:pt x="68" y="52"/>
                      <a:pt x="70" y="52"/>
                    </a:cubicBezTo>
                    <a:cubicBezTo>
                      <a:pt x="73" y="52"/>
                      <a:pt x="76" y="52"/>
                      <a:pt x="78" y="51"/>
                    </a:cubicBezTo>
                    <a:cubicBezTo>
                      <a:pt x="84" y="49"/>
                      <a:pt x="82" y="36"/>
                      <a:pt x="82" y="31"/>
                    </a:cubicBezTo>
                    <a:cubicBezTo>
                      <a:pt x="81" y="32"/>
                      <a:pt x="78" y="34"/>
                      <a:pt x="77" y="32"/>
                    </a:cubicBezTo>
                    <a:cubicBezTo>
                      <a:pt x="76" y="31"/>
                      <a:pt x="78" y="29"/>
                      <a:pt x="77" y="28"/>
                    </a:cubicBezTo>
                    <a:cubicBezTo>
                      <a:pt x="76" y="26"/>
                      <a:pt x="72" y="27"/>
                      <a:pt x="70" y="26"/>
                    </a:cubicBezTo>
                    <a:cubicBezTo>
                      <a:pt x="68" y="26"/>
                      <a:pt x="67" y="23"/>
                      <a:pt x="66" y="22"/>
                    </a:cubicBezTo>
                    <a:cubicBezTo>
                      <a:pt x="66" y="21"/>
                      <a:pt x="65" y="20"/>
                      <a:pt x="63" y="20"/>
                    </a:cubicBezTo>
                    <a:cubicBezTo>
                      <a:pt x="61" y="18"/>
                      <a:pt x="58" y="16"/>
                      <a:pt x="56" y="14"/>
                    </a:cubicBezTo>
                    <a:cubicBezTo>
                      <a:pt x="50" y="11"/>
                      <a:pt x="44" y="7"/>
                      <a:pt x="39" y="3"/>
                    </a:cubicBezTo>
                    <a:cubicBezTo>
                      <a:pt x="38" y="3"/>
                      <a:pt x="36" y="1"/>
                      <a:pt x="35" y="1"/>
                    </a:cubicBezTo>
                    <a:cubicBezTo>
                      <a:pt x="33" y="0"/>
                      <a:pt x="30" y="1"/>
                      <a:pt x="27"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0" name="Freeform 770"/>
              <p:cNvSpPr>
                <a:spLocks/>
              </p:cNvSpPr>
              <p:nvPr/>
            </p:nvSpPr>
            <p:spPr bwMode="auto">
              <a:xfrm>
                <a:off x="8224424" y="3638401"/>
                <a:ext cx="215709" cy="210438"/>
              </a:xfrm>
              <a:custGeom>
                <a:avLst/>
                <a:gdLst>
                  <a:gd name="T0" fmla="*/ 45 w 55"/>
                  <a:gd name="T1" fmla="*/ 54 h 54"/>
                  <a:gd name="T2" fmla="*/ 48 w 55"/>
                  <a:gd name="T3" fmla="*/ 51 h 54"/>
                  <a:gd name="T4" fmla="*/ 51 w 55"/>
                  <a:gd name="T5" fmla="*/ 48 h 54"/>
                  <a:gd name="T6" fmla="*/ 54 w 55"/>
                  <a:gd name="T7" fmla="*/ 44 h 54"/>
                  <a:gd name="T8" fmla="*/ 55 w 55"/>
                  <a:gd name="T9" fmla="*/ 42 h 54"/>
                  <a:gd name="T10" fmla="*/ 50 w 55"/>
                  <a:gd name="T11" fmla="*/ 36 h 54"/>
                  <a:gd name="T12" fmla="*/ 45 w 55"/>
                  <a:gd name="T13" fmla="*/ 25 h 54"/>
                  <a:gd name="T14" fmla="*/ 40 w 55"/>
                  <a:gd name="T15" fmla="*/ 16 h 54"/>
                  <a:gd name="T16" fmla="*/ 38 w 55"/>
                  <a:gd name="T17" fmla="*/ 8 h 54"/>
                  <a:gd name="T18" fmla="*/ 47 w 55"/>
                  <a:gd name="T19" fmla="*/ 22 h 54"/>
                  <a:gd name="T20" fmla="*/ 49 w 55"/>
                  <a:gd name="T21" fmla="*/ 19 h 54"/>
                  <a:gd name="T22" fmla="*/ 48 w 55"/>
                  <a:gd name="T23" fmla="*/ 14 h 54"/>
                  <a:gd name="T24" fmla="*/ 47 w 55"/>
                  <a:gd name="T25" fmla="*/ 2 h 54"/>
                  <a:gd name="T26" fmla="*/ 38 w 55"/>
                  <a:gd name="T27" fmla="*/ 2 h 54"/>
                  <a:gd name="T28" fmla="*/ 25 w 55"/>
                  <a:gd name="T29" fmla="*/ 3 h 54"/>
                  <a:gd name="T30" fmla="*/ 16 w 55"/>
                  <a:gd name="T31" fmla="*/ 3 h 54"/>
                  <a:gd name="T32" fmla="*/ 4 w 55"/>
                  <a:gd name="T33" fmla="*/ 1 h 54"/>
                  <a:gd name="T34" fmla="*/ 3 w 55"/>
                  <a:gd name="T35" fmla="*/ 0 h 54"/>
                  <a:gd name="T36" fmla="*/ 1 w 55"/>
                  <a:gd name="T37" fmla="*/ 3 h 54"/>
                  <a:gd name="T38" fmla="*/ 2 w 55"/>
                  <a:gd name="T39" fmla="*/ 7 h 54"/>
                  <a:gd name="T40" fmla="*/ 1 w 55"/>
                  <a:gd name="T41" fmla="*/ 11 h 54"/>
                  <a:gd name="T42" fmla="*/ 2 w 55"/>
                  <a:gd name="T43" fmla="*/ 13 h 54"/>
                  <a:gd name="T44" fmla="*/ 2 w 55"/>
                  <a:gd name="T45" fmla="*/ 25 h 54"/>
                  <a:gd name="T46" fmla="*/ 2 w 55"/>
                  <a:gd name="T47" fmla="*/ 52 h 54"/>
                  <a:gd name="T48" fmla="*/ 34 w 55"/>
                  <a:gd name="T49" fmla="*/ 52 h 54"/>
                  <a:gd name="T50" fmla="*/ 40 w 55"/>
                  <a:gd name="T51" fmla="*/ 52 h 54"/>
                  <a:gd name="T52" fmla="*/ 45 w 55"/>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54">
                    <a:moveTo>
                      <a:pt x="45" y="54"/>
                    </a:moveTo>
                    <a:cubicBezTo>
                      <a:pt x="46" y="54"/>
                      <a:pt x="46" y="51"/>
                      <a:pt x="48" y="51"/>
                    </a:cubicBezTo>
                    <a:cubicBezTo>
                      <a:pt x="51" y="51"/>
                      <a:pt x="49" y="49"/>
                      <a:pt x="51" y="48"/>
                    </a:cubicBezTo>
                    <a:cubicBezTo>
                      <a:pt x="54" y="47"/>
                      <a:pt x="54" y="47"/>
                      <a:pt x="54" y="44"/>
                    </a:cubicBezTo>
                    <a:cubicBezTo>
                      <a:pt x="53" y="42"/>
                      <a:pt x="53" y="42"/>
                      <a:pt x="55" y="42"/>
                    </a:cubicBezTo>
                    <a:cubicBezTo>
                      <a:pt x="54" y="42"/>
                      <a:pt x="51" y="37"/>
                      <a:pt x="50" y="36"/>
                    </a:cubicBezTo>
                    <a:cubicBezTo>
                      <a:pt x="49" y="32"/>
                      <a:pt x="47" y="28"/>
                      <a:pt x="45" y="25"/>
                    </a:cubicBezTo>
                    <a:cubicBezTo>
                      <a:pt x="43" y="22"/>
                      <a:pt x="42" y="18"/>
                      <a:pt x="40" y="16"/>
                    </a:cubicBezTo>
                    <a:cubicBezTo>
                      <a:pt x="39" y="15"/>
                      <a:pt x="37" y="9"/>
                      <a:pt x="38" y="8"/>
                    </a:cubicBezTo>
                    <a:cubicBezTo>
                      <a:pt x="38" y="8"/>
                      <a:pt x="46" y="22"/>
                      <a:pt x="47" y="22"/>
                    </a:cubicBezTo>
                    <a:cubicBezTo>
                      <a:pt x="48" y="22"/>
                      <a:pt x="49" y="19"/>
                      <a:pt x="49" y="19"/>
                    </a:cubicBezTo>
                    <a:cubicBezTo>
                      <a:pt x="49" y="17"/>
                      <a:pt x="49" y="15"/>
                      <a:pt x="48" y="14"/>
                    </a:cubicBezTo>
                    <a:cubicBezTo>
                      <a:pt x="48" y="10"/>
                      <a:pt x="47" y="6"/>
                      <a:pt x="47" y="2"/>
                    </a:cubicBezTo>
                    <a:cubicBezTo>
                      <a:pt x="45" y="4"/>
                      <a:pt x="40" y="4"/>
                      <a:pt x="38" y="2"/>
                    </a:cubicBezTo>
                    <a:cubicBezTo>
                      <a:pt x="34" y="0"/>
                      <a:pt x="29" y="1"/>
                      <a:pt x="25" y="3"/>
                    </a:cubicBezTo>
                    <a:cubicBezTo>
                      <a:pt x="22" y="5"/>
                      <a:pt x="19" y="4"/>
                      <a:pt x="16" y="3"/>
                    </a:cubicBezTo>
                    <a:cubicBezTo>
                      <a:pt x="12" y="2"/>
                      <a:pt x="8" y="2"/>
                      <a:pt x="4" y="1"/>
                    </a:cubicBezTo>
                    <a:cubicBezTo>
                      <a:pt x="4" y="1"/>
                      <a:pt x="3" y="0"/>
                      <a:pt x="3" y="0"/>
                    </a:cubicBezTo>
                    <a:cubicBezTo>
                      <a:pt x="2" y="1"/>
                      <a:pt x="2" y="2"/>
                      <a:pt x="1" y="3"/>
                    </a:cubicBezTo>
                    <a:cubicBezTo>
                      <a:pt x="0" y="4"/>
                      <a:pt x="3" y="5"/>
                      <a:pt x="2" y="7"/>
                    </a:cubicBezTo>
                    <a:cubicBezTo>
                      <a:pt x="1" y="8"/>
                      <a:pt x="1" y="9"/>
                      <a:pt x="1" y="11"/>
                    </a:cubicBezTo>
                    <a:cubicBezTo>
                      <a:pt x="2" y="11"/>
                      <a:pt x="2" y="12"/>
                      <a:pt x="2" y="13"/>
                    </a:cubicBezTo>
                    <a:cubicBezTo>
                      <a:pt x="2" y="17"/>
                      <a:pt x="2" y="21"/>
                      <a:pt x="2" y="25"/>
                    </a:cubicBezTo>
                    <a:cubicBezTo>
                      <a:pt x="2" y="28"/>
                      <a:pt x="2" y="52"/>
                      <a:pt x="2" y="52"/>
                    </a:cubicBezTo>
                    <a:cubicBezTo>
                      <a:pt x="13" y="52"/>
                      <a:pt x="23" y="52"/>
                      <a:pt x="34" y="52"/>
                    </a:cubicBezTo>
                    <a:cubicBezTo>
                      <a:pt x="36" y="52"/>
                      <a:pt x="38" y="52"/>
                      <a:pt x="40" y="52"/>
                    </a:cubicBezTo>
                    <a:cubicBezTo>
                      <a:pt x="42" y="52"/>
                      <a:pt x="43" y="54"/>
                      <a:pt x="45" y="5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1" name="Freeform 771"/>
              <p:cNvSpPr>
                <a:spLocks/>
              </p:cNvSpPr>
              <p:nvPr/>
            </p:nvSpPr>
            <p:spPr bwMode="auto">
              <a:xfrm>
                <a:off x="7904854" y="3517201"/>
                <a:ext cx="78562" cy="151835"/>
              </a:xfrm>
              <a:custGeom>
                <a:avLst/>
                <a:gdLst>
                  <a:gd name="T0" fmla="*/ 14 w 20"/>
                  <a:gd name="T1" fmla="*/ 34 h 39"/>
                  <a:gd name="T2" fmla="*/ 17 w 20"/>
                  <a:gd name="T3" fmla="*/ 30 h 39"/>
                  <a:gd name="T4" fmla="*/ 20 w 20"/>
                  <a:gd name="T5" fmla="*/ 27 h 39"/>
                  <a:gd name="T6" fmla="*/ 20 w 20"/>
                  <a:gd name="T7" fmla="*/ 24 h 39"/>
                  <a:gd name="T8" fmla="*/ 19 w 20"/>
                  <a:gd name="T9" fmla="*/ 23 h 39"/>
                  <a:gd name="T10" fmla="*/ 17 w 20"/>
                  <a:gd name="T11" fmla="*/ 20 h 39"/>
                  <a:gd name="T12" fmla="*/ 14 w 20"/>
                  <a:gd name="T13" fmla="*/ 20 h 39"/>
                  <a:gd name="T14" fmla="*/ 16 w 20"/>
                  <a:gd name="T15" fmla="*/ 16 h 39"/>
                  <a:gd name="T16" fmla="*/ 17 w 20"/>
                  <a:gd name="T17" fmla="*/ 10 h 39"/>
                  <a:gd name="T18" fmla="*/ 15 w 20"/>
                  <a:gd name="T19" fmla="*/ 6 h 39"/>
                  <a:gd name="T20" fmla="*/ 18 w 20"/>
                  <a:gd name="T21" fmla="*/ 4 h 39"/>
                  <a:gd name="T22" fmla="*/ 18 w 20"/>
                  <a:gd name="T23" fmla="*/ 1 h 39"/>
                  <a:gd name="T24" fmla="*/ 15 w 20"/>
                  <a:gd name="T25" fmla="*/ 3 h 39"/>
                  <a:gd name="T26" fmla="*/ 14 w 20"/>
                  <a:gd name="T27" fmla="*/ 2 h 39"/>
                  <a:gd name="T28" fmla="*/ 11 w 20"/>
                  <a:gd name="T29" fmla="*/ 0 h 39"/>
                  <a:gd name="T30" fmla="*/ 5 w 20"/>
                  <a:gd name="T31" fmla="*/ 4 h 39"/>
                  <a:gd name="T32" fmla="*/ 2 w 20"/>
                  <a:gd name="T33" fmla="*/ 17 h 39"/>
                  <a:gd name="T34" fmla="*/ 1 w 20"/>
                  <a:gd name="T35" fmla="*/ 21 h 39"/>
                  <a:gd name="T36" fmla="*/ 4 w 20"/>
                  <a:gd name="T37" fmla="*/ 26 h 39"/>
                  <a:gd name="T38" fmla="*/ 8 w 20"/>
                  <a:gd name="T39" fmla="*/ 30 h 39"/>
                  <a:gd name="T40" fmla="*/ 10 w 20"/>
                  <a:gd name="T41" fmla="*/ 39 h 39"/>
                  <a:gd name="T42" fmla="*/ 14 w 20"/>
                  <a:gd name="T43" fmla="*/ 34 h 39"/>
                  <a:gd name="T44" fmla="*/ 14 w 20"/>
                  <a:gd name="T45" fmla="*/ 3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39">
                    <a:moveTo>
                      <a:pt x="14" y="34"/>
                    </a:moveTo>
                    <a:cubicBezTo>
                      <a:pt x="12" y="32"/>
                      <a:pt x="16" y="30"/>
                      <a:pt x="17" y="30"/>
                    </a:cubicBezTo>
                    <a:cubicBezTo>
                      <a:pt x="19" y="29"/>
                      <a:pt x="20" y="28"/>
                      <a:pt x="20" y="27"/>
                    </a:cubicBezTo>
                    <a:cubicBezTo>
                      <a:pt x="20" y="26"/>
                      <a:pt x="20" y="25"/>
                      <a:pt x="20" y="24"/>
                    </a:cubicBezTo>
                    <a:cubicBezTo>
                      <a:pt x="20" y="23"/>
                      <a:pt x="19" y="23"/>
                      <a:pt x="19" y="23"/>
                    </a:cubicBezTo>
                    <a:cubicBezTo>
                      <a:pt x="18" y="22"/>
                      <a:pt x="18" y="21"/>
                      <a:pt x="17" y="20"/>
                    </a:cubicBezTo>
                    <a:cubicBezTo>
                      <a:pt x="16" y="20"/>
                      <a:pt x="15" y="21"/>
                      <a:pt x="14" y="20"/>
                    </a:cubicBezTo>
                    <a:cubicBezTo>
                      <a:pt x="11" y="18"/>
                      <a:pt x="14" y="17"/>
                      <a:pt x="16" y="16"/>
                    </a:cubicBezTo>
                    <a:cubicBezTo>
                      <a:pt x="18" y="15"/>
                      <a:pt x="19" y="12"/>
                      <a:pt x="17" y="10"/>
                    </a:cubicBezTo>
                    <a:cubicBezTo>
                      <a:pt x="17" y="9"/>
                      <a:pt x="14" y="7"/>
                      <a:pt x="15" y="6"/>
                    </a:cubicBezTo>
                    <a:cubicBezTo>
                      <a:pt x="16" y="5"/>
                      <a:pt x="17" y="5"/>
                      <a:pt x="18" y="4"/>
                    </a:cubicBezTo>
                    <a:cubicBezTo>
                      <a:pt x="18" y="4"/>
                      <a:pt x="18" y="1"/>
                      <a:pt x="18" y="1"/>
                    </a:cubicBezTo>
                    <a:cubicBezTo>
                      <a:pt x="17" y="1"/>
                      <a:pt x="16" y="4"/>
                      <a:pt x="15" y="3"/>
                    </a:cubicBezTo>
                    <a:cubicBezTo>
                      <a:pt x="15" y="3"/>
                      <a:pt x="14" y="2"/>
                      <a:pt x="14" y="2"/>
                    </a:cubicBezTo>
                    <a:cubicBezTo>
                      <a:pt x="13" y="1"/>
                      <a:pt x="12" y="0"/>
                      <a:pt x="11" y="0"/>
                    </a:cubicBezTo>
                    <a:cubicBezTo>
                      <a:pt x="9" y="1"/>
                      <a:pt x="6" y="2"/>
                      <a:pt x="5" y="4"/>
                    </a:cubicBezTo>
                    <a:cubicBezTo>
                      <a:pt x="3" y="8"/>
                      <a:pt x="5" y="14"/>
                      <a:pt x="2" y="17"/>
                    </a:cubicBezTo>
                    <a:cubicBezTo>
                      <a:pt x="0" y="19"/>
                      <a:pt x="0" y="19"/>
                      <a:pt x="1" y="21"/>
                    </a:cubicBezTo>
                    <a:cubicBezTo>
                      <a:pt x="1" y="23"/>
                      <a:pt x="4" y="24"/>
                      <a:pt x="4" y="26"/>
                    </a:cubicBezTo>
                    <a:cubicBezTo>
                      <a:pt x="5" y="28"/>
                      <a:pt x="8" y="29"/>
                      <a:pt x="8" y="30"/>
                    </a:cubicBezTo>
                    <a:cubicBezTo>
                      <a:pt x="9" y="33"/>
                      <a:pt x="10" y="37"/>
                      <a:pt x="10" y="39"/>
                    </a:cubicBezTo>
                    <a:cubicBezTo>
                      <a:pt x="12" y="39"/>
                      <a:pt x="16" y="37"/>
                      <a:pt x="14" y="34"/>
                    </a:cubicBezTo>
                    <a:cubicBezTo>
                      <a:pt x="13" y="33"/>
                      <a:pt x="15" y="35"/>
                      <a:pt x="14" y="3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2" name="Freeform 772"/>
              <p:cNvSpPr>
                <a:spLocks/>
              </p:cNvSpPr>
              <p:nvPr/>
            </p:nvSpPr>
            <p:spPr bwMode="auto">
              <a:xfrm>
                <a:off x="7939476" y="3606436"/>
                <a:ext cx="296934" cy="286356"/>
              </a:xfrm>
              <a:custGeom>
                <a:avLst/>
                <a:gdLst>
                  <a:gd name="T0" fmla="*/ 21 w 76"/>
                  <a:gd name="T1" fmla="*/ 55 h 73"/>
                  <a:gd name="T2" fmla="*/ 25 w 76"/>
                  <a:gd name="T3" fmla="*/ 57 h 73"/>
                  <a:gd name="T4" fmla="*/ 28 w 76"/>
                  <a:gd name="T5" fmla="*/ 55 h 73"/>
                  <a:gd name="T6" fmla="*/ 33 w 76"/>
                  <a:gd name="T7" fmla="*/ 53 h 73"/>
                  <a:gd name="T8" fmla="*/ 44 w 76"/>
                  <a:gd name="T9" fmla="*/ 59 h 73"/>
                  <a:gd name="T10" fmla="*/ 70 w 76"/>
                  <a:gd name="T11" fmla="*/ 73 h 73"/>
                  <a:gd name="T12" fmla="*/ 71 w 76"/>
                  <a:gd name="T13" fmla="*/ 71 h 73"/>
                  <a:gd name="T14" fmla="*/ 75 w 76"/>
                  <a:gd name="T15" fmla="*/ 71 h 73"/>
                  <a:gd name="T16" fmla="*/ 75 w 76"/>
                  <a:gd name="T17" fmla="*/ 66 h 73"/>
                  <a:gd name="T18" fmla="*/ 75 w 76"/>
                  <a:gd name="T19" fmla="*/ 44 h 73"/>
                  <a:gd name="T20" fmla="*/ 75 w 76"/>
                  <a:gd name="T21" fmla="*/ 24 h 73"/>
                  <a:gd name="T22" fmla="*/ 75 w 76"/>
                  <a:gd name="T23" fmla="*/ 20 h 73"/>
                  <a:gd name="T24" fmla="*/ 74 w 76"/>
                  <a:gd name="T25" fmla="*/ 17 h 73"/>
                  <a:gd name="T26" fmla="*/ 76 w 76"/>
                  <a:gd name="T27" fmla="*/ 14 h 73"/>
                  <a:gd name="T28" fmla="*/ 74 w 76"/>
                  <a:gd name="T29" fmla="*/ 11 h 73"/>
                  <a:gd name="T30" fmla="*/ 76 w 76"/>
                  <a:gd name="T31" fmla="*/ 8 h 73"/>
                  <a:gd name="T32" fmla="*/ 67 w 76"/>
                  <a:gd name="T33" fmla="*/ 5 h 73"/>
                  <a:gd name="T34" fmla="*/ 61 w 76"/>
                  <a:gd name="T35" fmla="*/ 2 h 73"/>
                  <a:gd name="T36" fmla="*/ 51 w 76"/>
                  <a:gd name="T37" fmla="*/ 6 h 73"/>
                  <a:gd name="T38" fmla="*/ 51 w 76"/>
                  <a:gd name="T39" fmla="*/ 9 h 73"/>
                  <a:gd name="T40" fmla="*/ 50 w 76"/>
                  <a:gd name="T41" fmla="*/ 14 h 73"/>
                  <a:gd name="T42" fmla="*/ 41 w 76"/>
                  <a:gd name="T43" fmla="*/ 13 h 73"/>
                  <a:gd name="T44" fmla="*/ 36 w 76"/>
                  <a:gd name="T45" fmla="*/ 12 h 73"/>
                  <a:gd name="T46" fmla="*/ 31 w 76"/>
                  <a:gd name="T47" fmla="*/ 10 h 73"/>
                  <a:gd name="T48" fmla="*/ 29 w 76"/>
                  <a:gd name="T49" fmla="*/ 6 h 73"/>
                  <a:gd name="T50" fmla="*/ 23 w 76"/>
                  <a:gd name="T51" fmla="*/ 3 h 73"/>
                  <a:gd name="T52" fmla="*/ 17 w 76"/>
                  <a:gd name="T53" fmla="*/ 2 h 73"/>
                  <a:gd name="T54" fmla="*/ 11 w 76"/>
                  <a:gd name="T55" fmla="*/ 0 h 73"/>
                  <a:gd name="T56" fmla="*/ 11 w 76"/>
                  <a:gd name="T57" fmla="*/ 4 h 73"/>
                  <a:gd name="T58" fmla="*/ 9 w 76"/>
                  <a:gd name="T59" fmla="*/ 6 h 73"/>
                  <a:gd name="T60" fmla="*/ 5 w 76"/>
                  <a:gd name="T61" fmla="*/ 8 h 73"/>
                  <a:gd name="T62" fmla="*/ 5 w 76"/>
                  <a:gd name="T63" fmla="*/ 14 h 73"/>
                  <a:gd name="T64" fmla="*/ 1 w 76"/>
                  <a:gd name="T65" fmla="*/ 17 h 73"/>
                  <a:gd name="T66" fmla="*/ 3 w 76"/>
                  <a:gd name="T67" fmla="*/ 21 h 73"/>
                  <a:gd name="T68" fmla="*/ 3 w 76"/>
                  <a:gd name="T69" fmla="*/ 26 h 73"/>
                  <a:gd name="T70" fmla="*/ 3 w 76"/>
                  <a:gd name="T71" fmla="*/ 31 h 73"/>
                  <a:gd name="T72" fmla="*/ 3 w 76"/>
                  <a:gd name="T73" fmla="*/ 34 h 73"/>
                  <a:gd name="T74" fmla="*/ 3 w 76"/>
                  <a:gd name="T75" fmla="*/ 37 h 73"/>
                  <a:gd name="T76" fmla="*/ 1 w 76"/>
                  <a:gd name="T77" fmla="*/ 40 h 73"/>
                  <a:gd name="T78" fmla="*/ 4 w 76"/>
                  <a:gd name="T79" fmla="*/ 46 h 73"/>
                  <a:gd name="T80" fmla="*/ 7 w 76"/>
                  <a:gd name="T81" fmla="*/ 48 h 73"/>
                  <a:gd name="T82" fmla="*/ 11 w 76"/>
                  <a:gd name="T83" fmla="*/ 49 h 73"/>
                  <a:gd name="T84" fmla="*/ 14 w 76"/>
                  <a:gd name="T85" fmla="*/ 53 h 73"/>
                  <a:gd name="T86" fmla="*/ 21 w 76"/>
                  <a:gd name="T87" fmla="*/ 55 h 73"/>
                  <a:gd name="T88" fmla="*/ 21 w 76"/>
                  <a:gd name="T89" fmla="*/ 5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 h="73">
                    <a:moveTo>
                      <a:pt x="21" y="55"/>
                    </a:moveTo>
                    <a:cubicBezTo>
                      <a:pt x="21" y="56"/>
                      <a:pt x="24" y="58"/>
                      <a:pt x="25" y="57"/>
                    </a:cubicBezTo>
                    <a:cubicBezTo>
                      <a:pt x="26" y="56"/>
                      <a:pt x="27" y="56"/>
                      <a:pt x="28" y="55"/>
                    </a:cubicBezTo>
                    <a:cubicBezTo>
                      <a:pt x="29" y="55"/>
                      <a:pt x="32" y="53"/>
                      <a:pt x="33" y="53"/>
                    </a:cubicBezTo>
                    <a:cubicBezTo>
                      <a:pt x="37" y="55"/>
                      <a:pt x="40" y="57"/>
                      <a:pt x="44" y="59"/>
                    </a:cubicBezTo>
                    <a:cubicBezTo>
                      <a:pt x="53" y="64"/>
                      <a:pt x="61" y="69"/>
                      <a:pt x="70" y="73"/>
                    </a:cubicBezTo>
                    <a:cubicBezTo>
                      <a:pt x="70" y="71"/>
                      <a:pt x="69" y="71"/>
                      <a:pt x="71" y="71"/>
                    </a:cubicBezTo>
                    <a:cubicBezTo>
                      <a:pt x="71" y="71"/>
                      <a:pt x="75" y="71"/>
                      <a:pt x="75" y="71"/>
                    </a:cubicBezTo>
                    <a:cubicBezTo>
                      <a:pt x="75" y="69"/>
                      <a:pt x="75" y="68"/>
                      <a:pt x="75" y="66"/>
                    </a:cubicBezTo>
                    <a:cubicBezTo>
                      <a:pt x="75" y="59"/>
                      <a:pt x="75" y="52"/>
                      <a:pt x="75" y="44"/>
                    </a:cubicBezTo>
                    <a:cubicBezTo>
                      <a:pt x="75" y="37"/>
                      <a:pt x="75" y="30"/>
                      <a:pt x="75" y="24"/>
                    </a:cubicBezTo>
                    <a:cubicBezTo>
                      <a:pt x="75" y="22"/>
                      <a:pt x="75" y="21"/>
                      <a:pt x="75" y="20"/>
                    </a:cubicBezTo>
                    <a:cubicBezTo>
                      <a:pt x="74" y="19"/>
                      <a:pt x="74" y="18"/>
                      <a:pt x="74" y="17"/>
                    </a:cubicBezTo>
                    <a:cubicBezTo>
                      <a:pt x="74" y="16"/>
                      <a:pt x="76" y="15"/>
                      <a:pt x="76" y="14"/>
                    </a:cubicBezTo>
                    <a:cubicBezTo>
                      <a:pt x="76" y="13"/>
                      <a:pt x="74" y="12"/>
                      <a:pt x="74" y="11"/>
                    </a:cubicBezTo>
                    <a:cubicBezTo>
                      <a:pt x="74" y="10"/>
                      <a:pt x="75" y="9"/>
                      <a:pt x="76" y="8"/>
                    </a:cubicBezTo>
                    <a:cubicBezTo>
                      <a:pt x="73" y="6"/>
                      <a:pt x="70" y="7"/>
                      <a:pt x="67" y="5"/>
                    </a:cubicBezTo>
                    <a:cubicBezTo>
                      <a:pt x="65" y="4"/>
                      <a:pt x="64" y="2"/>
                      <a:pt x="61" y="2"/>
                    </a:cubicBezTo>
                    <a:cubicBezTo>
                      <a:pt x="57" y="2"/>
                      <a:pt x="53" y="3"/>
                      <a:pt x="51" y="6"/>
                    </a:cubicBezTo>
                    <a:cubicBezTo>
                      <a:pt x="50" y="7"/>
                      <a:pt x="50" y="8"/>
                      <a:pt x="51" y="9"/>
                    </a:cubicBezTo>
                    <a:cubicBezTo>
                      <a:pt x="52" y="11"/>
                      <a:pt x="51" y="12"/>
                      <a:pt x="50" y="14"/>
                    </a:cubicBezTo>
                    <a:cubicBezTo>
                      <a:pt x="48" y="17"/>
                      <a:pt x="44" y="15"/>
                      <a:pt x="41" y="13"/>
                    </a:cubicBezTo>
                    <a:cubicBezTo>
                      <a:pt x="39" y="13"/>
                      <a:pt x="38" y="12"/>
                      <a:pt x="36" y="12"/>
                    </a:cubicBezTo>
                    <a:cubicBezTo>
                      <a:pt x="34" y="11"/>
                      <a:pt x="32" y="12"/>
                      <a:pt x="31" y="10"/>
                    </a:cubicBezTo>
                    <a:cubicBezTo>
                      <a:pt x="30" y="9"/>
                      <a:pt x="30" y="7"/>
                      <a:pt x="29" y="6"/>
                    </a:cubicBezTo>
                    <a:cubicBezTo>
                      <a:pt x="28" y="4"/>
                      <a:pt x="25" y="4"/>
                      <a:pt x="23" y="3"/>
                    </a:cubicBezTo>
                    <a:cubicBezTo>
                      <a:pt x="21" y="2"/>
                      <a:pt x="19" y="2"/>
                      <a:pt x="17" y="2"/>
                    </a:cubicBezTo>
                    <a:cubicBezTo>
                      <a:pt x="15" y="2"/>
                      <a:pt x="14" y="1"/>
                      <a:pt x="11" y="0"/>
                    </a:cubicBezTo>
                    <a:cubicBezTo>
                      <a:pt x="11" y="1"/>
                      <a:pt x="11" y="2"/>
                      <a:pt x="11" y="4"/>
                    </a:cubicBezTo>
                    <a:cubicBezTo>
                      <a:pt x="11" y="5"/>
                      <a:pt x="11" y="4"/>
                      <a:pt x="9" y="6"/>
                    </a:cubicBezTo>
                    <a:cubicBezTo>
                      <a:pt x="8" y="7"/>
                      <a:pt x="7" y="7"/>
                      <a:pt x="5" y="8"/>
                    </a:cubicBezTo>
                    <a:cubicBezTo>
                      <a:pt x="3" y="10"/>
                      <a:pt x="6" y="12"/>
                      <a:pt x="5" y="14"/>
                    </a:cubicBezTo>
                    <a:cubicBezTo>
                      <a:pt x="4" y="16"/>
                      <a:pt x="1" y="16"/>
                      <a:pt x="1" y="17"/>
                    </a:cubicBezTo>
                    <a:cubicBezTo>
                      <a:pt x="1" y="19"/>
                      <a:pt x="2" y="20"/>
                      <a:pt x="3" y="21"/>
                    </a:cubicBezTo>
                    <a:cubicBezTo>
                      <a:pt x="3" y="23"/>
                      <a:pt x="3" y="25"/>
                      <a:pt x="3" y="26"/>
                    </a:cubicBezTo>
                    <a:cubicBezTo>
                      <a:pt x="3" y="28"/>
                      <a:pt x="4" y="29"/>
                      <a:pt x="3" y="31"/>
                    </a:cubicBezTo>
                    <a:cubicBezTo>
                      <a:pt x="3" y="32"/>
                      <a:pt x="3" y="33"/>
                      <a:pt x="3" y="34"/>
                    </a:cubicBezTo>
                    <a:cubicBezTo>
                      <a:pt x="3" y="35"/>
                      <a:pt x="4" y="36"/>
                      <a:pt x="3" y="37"/>
                    </a:cubicBezTo>
                    <a:cubicBezTo>
                      <a:pt x="3" y="38"/>
                      <a:pt x="0" y="38"/>
                      <a:pt x="1" y="40"/>
                    </a:cubicBezTo>
                    <a:cubicBezTo>
                      <a:pt x="3" y="42"/>
                      <a:pt x="4" y="43"/>
                      <a:pt x="4" y="46"/>
                    </a:cubicBezTo>
                    <a:cubicBezTo>
                      <a:pt x="4" y="48"/>
                      <a:pt x="6" y="47"/>
                      <a:pt x="7" y="48"/>
                    </a:cubicBezTo>
                    <a:cubicBezTo>
                      <a:pt x="9" y="48"/>
                      <a:pt x="10" y="48"/>
                      <a:pt x="11" y="49"/>
                    </a:cubicBezTo>
                    <a:cubicBezTo>
                      <a:pt x="12" y="50"/>
                      <a:pt x="13" y="52"/>
                      <a:pt x="14" y="53"/>
                    </a:cubicBezTo>
                    <a:cubicBezTo>
                      <a:pt x="16" y="54"/>
                      <a:pt x="19" y="53"/>
                      <a:pt x="21" y="55"/>
                    </a:cubicBezTo>
                    <a:cubicBezTo>
                      <a:pt x="22" y="56"/>
                      <a:pt x="20" y="54"/>
                      <a:pt x="21" y="55"/>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3" name="Freeform 773"/>
              <p:cNvSpPr>
                <a:spLocks/>
              </p:cNvSpPr>
              <p:nvPr/>
            </p:nvSpPr>
            <p:spPr bwMode="auto">
              <a:xfrm>
                <a:off x="7428165" y="3727639"/>
                <a:ext cx="163779" cy="133189"/>
              </a:xfrm>
              <a:custGeom>
                <a:avLst/>
                <a:gdLst>
                  <a:gd name="T0" fmla="*/ 19 w 42"/>
                  <a:gd name="T1" fmla="*/ 34 h 34"/>
                  <a:gd name="T2" fmla="*/ 20 w 42"/>
                  <a:gd name="T3" fmla="*/ 25 h 34"/>
                  <a:gd name="T4" fmla="*/ 24 w 42"/>
                  <a:gd name="T5" fmla="*/ 22 h 34"/>
                  <a:gd name="T6" fmla="*/ 25 w 42"/>
                  <a:gd name="T7" fmla="*/ 20 h 34"/>
                  <a:gd name="T8" fmla="*/ 25 w 42"/>
                  <a:gd name="T9" fmla="*/ 9 h 34"/>
                  <a:gd name="T10" fmla="*/ 32 w 42"/>
                  <a:gd name="T11" fmla="*/ 9 h 34"/>
                  <a:gd name="T12" fmla="*/ 41 w 42"/>
                  <a:gd name="T13" fmla="*/ 9 h 34"/>
                  <a:gd name="T14" fmla="*/ 42 w 42"/>
                  <a:gd name="T15" fmla="*/ 2 h 34"/>
                  <a:gd name="T16" fmla="*/ 40 w 42"/>
                  <a:gd name="T17" fmla="*/ 0 h 34"/>
                  <a:gd name="T18" fmla="*/ 20 w 42"/>
                  <a:gd name="T19" fmla="*/ 0 h 34"/>
                  <a:gd name="T20" fmla="*/ 15 w 42"/>
                  <a:gd name="T21" fmla="*/ 6 h 34"/>
                  <a:gd name="T22" fmla="*/ 10 w 42"/>
                  <a:gd name="T23" fmla="*/ 17 h 34"/>
                  <a:gd name="T24" fmla="*/ 8 w 42"/>
                  <a:gd name="T25" fmla="*/ 18 h 34"/>
                  <a:gd name="T26" fmla="*/ 4 w 42"/>
                  <a:gd name="T27" fmla="*/ 25 h 34"/>
                  <a:gd name="T28" fmla="*/ 0 w 42"/>
                  <a:gd name="T29" fmla="*/ 34 h 34"/>
                  <a:gd name="T30" fmla="*/ 19 w 42"/>
                  <a:gd name="T3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34">
                    <a:moveTo>
                      <a:pt x="19" y="34"/>
                    </a:moveTo>
                    <a:cubicBezTo>
                      <a:pt x="19" y="31"/>
                      <a:pt x="18" y="26"/>
                      <a:pt x="20" y="25"/>
                    </a:cubicBezTo>
                    <a:cubicBezTo>
                      <a:pt x="21" y="24"/>
                      <a:pt x="23" y="23"/>
                      <a:pt x="24" y="22"/>
                    </a:cubicBezTo>
                    <a:cubicBezTo>
                      <a:pt x="25" y="22"/>
                      <a:pt x="25" y="20"/>
                      <a:pt x="25" y="20"/>
                    </a:cubicBezTo>
                    <a:cubicBezTo>
                      <a:pt x="25" y="16"/>
                      <a:pt x="25" y="13"/>
                      <a:pt x="25" y="9"/>
                    </a:cubicBezTo>
                    <a:cubicBezTo>
                      <a:pt x="25" y="9"/>
                      <a:pt x="31" y="9"/>
                      <a:pt x="32" y="9"/>
                    </a:cubicBezTo>
                    <a:cubicBezTo>
                      <a:pt x="35" y="9"/>
                      <a:pt x="38" y="9"/>
                      <a:pt x="41" y="9"/>
                    </a:cubicBezTo>
                    <a:cubicBezTo>
                      <a:pt x="42" y="9"/>
                      <a:pt x="42" y="3"/>
                      <a:pt x="42" y="2"/>
                    </a:cubicBezTo>
                    <a:cubicBezTo>
                      <a:pt x="42" y="0"/>
                      <a:pt x="42" y="0"/>
                      <a:pt x="40" y="0"/>
                    </a:cubicBezTo>
                    <a:cubicBezTo>
                      <a:pt x="33" y="0"/>
                      <a:pt x="27" y="0"/>
                      <a:pt x="20" y="0"/>
                    </a:cubicBezTo>
                    <a:cubicBezTo>
                      <a:pt x="18" y="2"/>
                      <a:pt x="17" y="4"/>
                      <a:pt x="15" y="6"/>
                    </a:cubicBezTo>
                    <a:cubicBezTo>
                      <a:pt x="11" y="9"/>
                      <a:pt x="11" y="12"/>
                      <a:pt x="10" y="17"/>
                    </a:cubicBezTo>
                    <a:cubicBezTo>
                      <a:pt x="10" y="17"/>
                      <a:pt x="9" y="18"/>
                      <a:pt x="8" y="18"/>
                    </a:cubicBezTo>
                    <a:cubicBezTo>
                      <a:pt x="6" y="20"/>
                      <a:pt x="5" y="22"/>
                      <a:pt x="4" y="25"/>
                    </a:cubicBezTo>
                    <a:cubicBezTo>
                      <a:pt x="2" y="28"/>
                      <a:pt x="0" y="30"/>
                      <a:pt x="0" y="34"/>
                    </a:cubicBezTo>
                    <a:cubicBezTo>
                      <a:pt x="6" y="34"/>
                      <a:pt x="13" y="34"/>
                      <a:pt x="19" y="3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4" name="Freeform 774"/>
              <p:cNvSpPr>
                <a:spLocks/>
              </p:cNvSpPr>
              <p:nvPr/>
            </p:nvSpPr>
            <p:spPr bwMode="auto">
              <a:xfrm>
                <a:off x="7506725" y="3539842"/>
                <a:ext cx="234350" cy="187796"/>
              </a:xfrm>
              <a:custGeom>
                <a:avLst/>
                <a:gdLst>
                  <a:gd name="T0" fmla="*/ 22 w 60"/>
                  <a:gd name="T1" fmla="*/ 48 h 48"/>
                  <a:gd name="T2" fmla="*/ 23 w 60"/>
                  <a:gd name="T3" fmla="*/ 41 h 48"/>
                  <a:gd name="T4" fmla="*/ 29 w 60"/>
                  <a:gd name="T5" fmla="*/ 37 h 48"/>
                  <a:gd name="T6" fmla="*/ 33 w 60"/>
                  <a:gd name="T7" fmla="*/ 37 h 48"/>
                  <a:gd name="T8" fmla="*/ 38 w 60"/>
                  <a:gd name="T9" fmla="*/ 35 h 48"/>
                  <a:gd name="T10" fmla="*/ 40 w 60"/>
                  <a:gd name="T11" fmla="*/ 32 h 48"/>
                  <a:gd name="T12" fmla="*/ 45 w 60"/>
                  <a:gd name="T13" fmla="*/ 31 h 48"/>
                  <a:gd name="T14" fmla="*/ 46 w 60"/>
                  <a:gd name="T15" fmla="*/ 28 h 48"/>
                  <a:gd name="T16" fmla="*/ 50 w 60"/>
                  <a:gd name="T17" fmla="*/ 25 h 48"/>
                  <a:gd name="T18" fmla="*/ 53 w 60"/>
                  <a:gd name="T19" fmla="*/ 23 h 48"/>
                  <a:gd name="T20" fmla="*/ 58 w 60"/>
                  <a:gd name="T21" fmla="*/ 24 h 48"/>
                  <a:gd name="T22" fmla="*/ 56 w 60"/>
                  <a:gd name="T23" fmla="*/ 16 h 48"/>
                  <a:gd name="T24" fmla="*/ 56 w 60"/>
                  <a:gd name="T25" fmla="*/ 10 h 48"/>
                  <a:gd name="T26" fmla="*/ 55 w 60"/>
                  <a:gd name="T27" fmla="*/ 7 h 48"/>
                  <a:gd name="T28" fmla="*/ 51 w 60"/>
                  <a:gd name="T29" fmla="*/ 6 h 48"/>
                  <a:gd name="T30" fmla="*/ 47 w 60"/>
                  <a:gd name="T31" fmla="*/ 6 h 48"/>
                  <a:gd name="T32" fmla="*/ 42 w 60"/>
                  <a:gd name="T33" fmla="*/ 6 h 48"/>
                  <a:gd name="T34" fmla="*/ 35 w 60"/>
                  <a:gd name="T35" fmla="*/ 4 h 48"/>
                  <a:gd name="T36" fmla="*/ 30 w 60"/>
                  <a:gd name="T37" fmla="*/ 13 h 48"/>
                  <a:gd name="T38" fmla="*/ 20 w 60"/>
                  <a:gd name="T39" fmla="*/ 19 h 48"/>
                  <a:gd name="T40" fmla="*/ 16 w 60"/>
                  <a:gd name="T41" fmla="*/ 27 h 48"/>
                  <a:gd name="T42" fmla="*/ 16 w 60"/>
                  <a:gd name="T43" fmla="*/ 35 h 48"/>
                  <a:gd name="T44" fmla="*/ 14 w 60"/>
                  <a:gd name="T45" fmla="*/ 39 h 48"/>
                  <a:gd name="T46" fmla="*/ 9 w 60"/>
                  <a:gd name="T47" fmla="*/ 42 h 48"/>
                  <a:gd name="T48" fmla="*/ 5 w 60"/>
                  <a:gd name="T49" fmla="*/ 45 h 48"/>
                  <a:gd name="T50" fmla="*/ 0 w 60"/>
                  <a:gd name="T51" fmla="*/ 48 h 48"/>
                  <a:gd name="T52" fmla="*/ 22 w 60"/>
                  <a:gd name="T5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48">
                    <a:moveTo>
                      <a:pt x="22" y="48"/>
                    </a:moveTo>
                    <a:cubicBezTo>
                      <a:pt x="22" y="45"/>
                      <a:pt x="21" y="43"/>
                      <a:pt x="23" y="41"/>
                    </a:cubicBezTo>
                    <a:cubicBezTo>
                      <a:pt x="25" y="40"/>
                      <a:pt x="28" y="39"/>
                      <a:pt x="29" y="37"/>
                    </a:cubicBezTo>
                    <a:cubicBezTo>
                      <a:pt x="30" y="37"/>
                      <a:pt x="32" y="37"/>
                      <a:pt x="33" y="37"/>
                    </a:cubicBezTo>
                    <a:cubicBezTo>
                      <a:pt x="34" y="36"/>
                      <a:pt x="36" y="36"/>
                      <a:pt x="38" y="35"/>
                    </a:cubicBezTo>
                    <a:cubicBezTo>
                      <a:pt x="39" y="34"/>
                      <a:pt x="39" y="33"/>
                      <a:pt x="40" y="32"/>
                    </a:cubicBezTo>
                    <a:cubicBezTo>
                      <a:pt x="41" y="31"/>
                      <a:pt x="44" y="32"/>
                      <a:pt x="45" y="31"/>
                    </a:cubicBezTo>
                    <a:cubicBezTo>
                      <a:pt x="46" y="30"/>
                      <a:pt x="46" y="29"/>
                      <a:pt x="46" y="28"/>
                    </a:cubicBezTo>
                    <a:cubicBezTo>
                      <a:pt x="46" y="26"/>
                      <a:pt x="49" y="26"/>
                      <a:pt x="50" y="25"/>
                    </a:cubicBezTo>
                    <a:cubicBezTo>
                      <a:pt x="51" y="24"/>
                      <a:pt x="51" y="23"/>
                      <a:pt x="53" y="23"/>
                    </a:cubicBezTo>
                    <a:cubicBezTo>
                      <a:pt x="54" y="23"/>
                      <a:pt x="57" y="24"/>
                      <a:pt x="58" y="24"/>
                    </a:cubicBezTo>
                    <a:cubicBezTo>
                      <a:pt x="60" y="23"/>
                      <a:pt x="56" y="17"/>
                      <a:pt x="56" y="16"/>
                    </a:cubicBezTo>
                    <a:cubicBezTo>
                      <a:pt x="56" y="14"/>
                      <a:pt x="56" y="12"/>
                      <a:pt x="56" y="10"/>
                    </a:cubicBezTo>
                    <a:cubicBezTo>
                      <a:pt x="55" y="9"/>
                      <a:pt x="55" y="8"/>
                      <a:pt x="55" y="7"/>
                    </a:cubicBezTo>
                    <a:cubicBezTo>
                      <a:pt x="53" y="7"/>
                      <a:pt x="52" y="6"/>
                      <a:pt x="51" y="6"/>
                    </a:cubicBezTo>
                    <a:cubicBezTo>
                      <a:pt x="50" y="5"/>
                      <a:pt x="48" y="6"/>
                      <a:pt x="47" y="6"/>
                    </a:cubicBezTo>
                    <a:cubicBezTo>
                      <a:pt x="46" y="5"/>
                      <a:pt x="44" y="6"/>
                      <a:pt x="42" y="6"/>
                    </a:cubicBezTo>
                    <a:cubicBezTo>
                      <a:pt x="40" y="6"/>
                      <a:pt x="36" y="0"/>
                      <a:pt x="35" y="4"/>
                    </a:cubicBezTo>
                    <a:cubicBezTo>
                      <a:pt x="34" y="7"/>
                      <a:pt x="33" y="10"/>
                      <a:pt x="30" y="13"/>
                    </a:cubicBezTo>
                    <a:cubicBezTo>
                      <a:pt x="27" y="16"/>
                      <a:pt x="23" y="16"/>
                      <a:pt x="20" y="19"/>
                    </a:cubicBezTo>
                    <a:cubicBezTo>
                      <a:pt x="18" y="21"/>
                      <a:pt x="17" y="24"/>
                      <a:pt x="16" y="27"/>
                    </a:cubicBezTo>
                    <a:cubicBezTo>
                      <a:pt x="16" y="29"/>
                      <a:pt x="17" y="32"/>
                      <a:pt x="16" y="35"/>
                    </a:cubicBezTo>
                    <a:cubicBezTo>
                      <a:pt x="15" y="36"/>
                      <a:pt x="14" y="38"/>
                      <a:pt x="14" y="39"/>
                    </a:cubicBezTo>
                    <a:cubicBezTo>
                      <a:pt x="13" y="41"/>
                      <a:pt x="11" y="41"/>
                      <a:pt x="9" y="42"/>
                    </a:cubicBezTo>
                    <a:cubicBezTo>
                      <a:pt x="8" y="43"/>
                      <a:pt x="7" y="44"/>
                      <a:pt x="5" y="45"/>
                    </a:cubicBezTo>
                    <a:cubicBezTo>
                      <a:pt x="4" y="46"/>
                      <a:pt x="2" y="46"/>
                      <a:pt x="0" y="48"/>
                    </a:cubicBezTo>
                    <a:lnTo>
                      <a:pt x="22" y="48"/>
                    </a:ln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5" name="Freeform 775"/>
              <p:cNvSpPr>
                <a:spLocks/>
              </p:cNvSpPr>
              <p:nvPr/>
            </p:nvSpPr>
            <p:spPr bwMode="auto">
              <a:xfrm>
                <a:off x="7589281" y="3521196"/>
                <a:ext cx="404787" cy="386246"/>
              </a:xfrm>
              <a:custGeom>
                <a:avLst/>
                <a:gdLst>
                  <a:gd name="T0" fmla="*/ 35 w 104"/>
                  <a:gd name="T1" fmla="*/ 22 h 99"/>
                  <a:gd name="T2" fmla="*/ 36 w 104"/>
                  <a:gd name="T3" fmla="*/ 29 h 99"/>
                  <a:gd name="T4" fmla="*/ 31 w 104"/>
                  <a:gd name="T5" fmla="*/ 28 h 99"/>
                  <a:gd name="T6" fmla="*/ 29 w 104"/>
                  <a:gd name="T7" fmla="*/ 30 h 99"/>
                  <a:gd name="T8" fmla="*/ 26 w 104"/>
                  <a:gd name="T9" fmla="*/ 31 h 99"/>
                  <a:gd name="T10" fmla="*/ 24 w 104"/>
                  <a:gd name="T11" fmla="*/ 35 h 99"/>
                  <a:gd name="T12" fmla="*/ 20 w 104"/>
                  <a:gd name="T13" fmla="*/ 37 h 99"/>
                  <a:gd name="T14" fmla="*/ 17 w 104"/>
                  <a:gd name="T15" fmla="*/ 40 h 99"/>
                  <a:gd name="T16" fmla="*/ 11 w 104"/>
                  <a:gd name="T17" fmla="*/ 42 h 99"/>
                  <a:gd name="T18" fmla="*/ 8 w 104"/>
                  <a:gd name="T19" fmla="*/ 43 h 99"/>
                  <a:gd name="T20" fmla="*/ 4 w 104"/>
                  <a:gd name="T21" fmla="*/ 45 h 99"/>
                  <a:gd name="T22" fmla="*/ 1 w 104"/>
                  <a:gd name="T23" fmla="*/ 52 h 99"/>
                  <a:gd name="T24" fmla="*/ 2 w 104"/>
                  <a:gd name="T25" fmla="*/ 56 h 99"/>
                  <a:gd name="T26" fmla="*/ 6 w 104"/>
                  <a:gd name="T27" fmla="*/ 59 h 99"/>
                  <a:gd name="T28" fmla="*/ 37 w 104"/>
                  <a:gd name="T29" fmla="*/ 79 h 99"/>
                  <a:gd name="T30" fmla="*/ 48 w 104"/>
                  <a:gd name="T31" fmla="*/ 86 h 99"/>
                  <a:gd name="T32" fmla="*/ 49 w 104"/>
                  <a:gd name="T33" fmla="*/ 87 h 99"/>
                  <a:gd name="T34" fmla="*/ 58 w 104"/>
                  <a:gd name="T35" fmla="*/ 93 h 99"/>
                  <a:gd name="T36" fmla="*/ 61 w 104"/>
                  <a:gd name="T37" fmla="*/ 99 h 99"/>
                  <a:gd name="T38" fmla="*/ 67 w 104"/>
                  <a:gd name="T39" fmla="*/ 97 h 99"/>
                  <a:gd name="T40" fmla="*/ 72 w 104"/>
                  <a:gd name="T41" fmla="*/ 96 h 99"/>
                  <a:gd name="T42" fmla="*/ 85 w 104"/>
                  <a:gd name="T43" fmla="*/ 87 h 99"/>
                  <a:gd name="T44" fmla="*/ 100 w 104"/>
                  <a:gd name="T45" fmla="*/ 77 h 99"/>
                  <a:gd name="T46" fmla="*/ 104 w 104"/>
                  <a:gd name="T47" fmla="*/ 75 h 99"/>
                  <a:gd name="T48" fmla="*/ 97 w 104"/>
                  <a:gd name="T49" fmla="*/ 69 h 99"/>
                  <a:gd name="T50" fmla="*/ 94 w 104"/>
                  <a:gd name="T51" fmla="*/ 69 h 99"/>
                  <a:gd name="T52" fmla="*/ 92 w 104"/>
                  <a:gd name="T53" fmla="*/ 63 h 99"/>
                  <a:gd name="T54" fmla="*/ 92 w 104"/>
                  <a:gd name="T55" fmla="*/ 60 h 99"/>
                  <a:gd name="T56" fmla="*/ 93 w 104"/>
                  <a:gd name="T57" fmla="*/ 55 h 99"/>
                  <a:gd name="T58" fmla="*/ 93 w 104"/>
                  <a:gd name="T59" fmla="*/ 50 h 99"/>
                  <a:gd name="T60" fmla="*/ 93 w 104"/>
                  <a:gd name="T61" fmla="*/ 46 h 99"/>
                  <a:gd name="T62" fmla="*/ 92 w 104"/>
                  <a:gd name="T63" fmla="*/ 42 h 99"/>
                  <a:gd name="T64" fmla="*/ 91 w 104"/>
                  <a:gd name="T65" fmla="*/ 37 h 99"/>
                  <a:gd name="T66" fmla="*/ 87 w 104"/>
                  <a:gd name="T67" fmla="*/ 27 h 99"/>
                  <a:gd name="T68" fmla="*/ 82 w 104"/>
                  <a:gd name="T69" fmla="*/ 20 h 99"/>
                  <a:gd name="T70" fmla="*/ 85 w 104"/>
                  <a:gd name="T71" fmla="*/ 13 h 99"/>
                  <a:gd name="T72" fmla="*/ 86 w 104"/>
                  <a:gd name="T73" fmla="*/ 2 h 99"/>
                  <a:gd name="T74" fmla="*/ 84 w 104"/>
                  <a:gd name="T75" fmla="*/ 1 h 99"/>
                  <a:gd name="T76" fmla="*/ 81 w 104"/>
                  <a:gd name="T77" fmla="*/ 0 h 99"/>
                  <a:gd name="T78" fmla="*/ 79 w 104"/>
                  <a:gd name="T79" fmla="*/ 1 h 99"/>
                  <a:gd name="T80" fmla="*/ 75 w 104"/>
                  <a:gd name="T81" fmla="*/ 0 h 99"/>
                  <a:gd name="T82" fmla="*/ 72 w 104"/>
                  <a:gd name="T83" fmla="*/ 2 h 99"/>
                  <a:gd name="T84" fmla="*/ 68 w 104"/>
                  <a:gd name="T85" fmla="*/ 1 h 99"/>
                  <a:gd name="T86" fmla="*/ 61 w 104"/>
                  <a:gd name="T87" fmla="*/ 2 h 99"/>
                  <a:gd name="T88" fmla="*/ 46 w 104"/>
                  <a:gd name="T89" fmla="*/ 5 h 99"/>
                  <a:gd name="T90" fmla="*/ 43 w 104"/>
                  <a:gd name="T91" fmla="*/ 7 h 99"/>
                  <a:gd name="T92" fmla="*/ 39 w 104"/>
                  <a:gd name="T93" fmla="*/ 8 h 99"/>
                  <a:gd name="T94" fmla="*/ 34 w 104"/>
                  <a:gd name="T95" fmla="*/ 12 h 99"/>
                  <a:gd name="T96" fmla="*/ 35 w 104"/>
                  <a:gd name="T97" fmla="*/ 22 h 99"/>
                  <a:gd name="T98" fmla="*/ 35 w 104"/>
                  <a:gd name="T99" fmla="*/ 2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4" h="99">
                    <a:moveTo>
                      <a:pt x="35" y="22"/>
                    </a:moveTo>
                    <a:cubicBezTo>
                      <a:pt x="36" y="23"/>
                      <a:pt x="40" y="29"/>
                      <a:pt x="36" y="29"/>
                    </a:cubicBezTo>
                    <a:cubicBezTo>
                      <a:pt x="35" y="28"/>
                      <a:pt x="32" y="27"/>
                      <a:pt x="31" y="28"/>
                    </a:cubicBezTo>
                    <a:cubicBezTo>
                      <a:pt x="30" y="29"/>
                      <a:pt x="30" y="29"/>
                      <a:pt x="29" y="30"/>
                    </a:cubicBezTo>
                    <a:cubicBezTo>
                      <a:pt x="28" y="31"/>
                      <a:pt x="27" y="31"/>
                      <a:pt x="26" y="31"/>
                    </a:cubicBezTo>
                    <a:cubicBezTo>
                      <a:pt x="24" y="32"/>
                      <a:pt x="25" y="34"/>
                      <a:pt x="24" y="35"/>
                    </a:cubicBezTo>
                    <a:cubicBezTo>
                      <a:pt x="24" y="37"/>
                      <a:pt x="21" y="36"/>
                      <a:pt x="20" y="37"/>
                    </a:cubicBezTo>
                    <a:cubicBezTo>
                      <a:pt x="18" y="37"/>
                      <a:pt x="18" y="39"/>
                      <a:pt x="17" y="40"/>
                    </a:cubicBezTo>
                    <a:cubicBezTo>
                      <a:pt x="15" y="42"/>
                      <a:pt x="13" y="41"/>
                      <a:pt x="11" y="42"/>
                    </a:cubicBezTo>
                    <a:cubicBezTo>
                      <a:pt x="10" y="42"/>
                      <a:pt x="9" y="42"/>
                      <a:pt x="8" y="43"/>
                    </a:cubicBezTo>
                    <a:cubicBezTo>
                      <a:pt x="7" y="43"/>
                      <a:pt x="5" y="44"/>
                      <a:pt x="4" y="45"/>
                    </a:cubicBezTo>
                    <a:cubicBezTo>
                      <a:pt x="0" y="47"/>
                      <a:pt x="1" y="48"/>
                      <a:pt x="1" y="52"/>
                    </a:cubicBezTo>
                    <a:cubicBezTo>
                      <a:pt x="1" y="55"/>
                      <a:pt x="0" y="55"/>
                      <a:pt x="2" y="56"/>
                    </a:cubicBezTo>
                    <a:cubicBezTo>
                      <a:pt x="3" y="57"/>
                      <a:pt x="5" y="58"/>
                      <a:pt x="6" y="59"/>
                    </a:cubicBezTo>
                    <a:cubicBezTo>
                      <a:pt x="16" y="66"/>
                      <a:pt x="26" y="72"/>
                      <a:pt x="37" y="79"/>
                    </a:cubicBezTo>
                    <a:cubicBezTo>
                      <a:pt x="40" y="81"/>
                      <a:pt x="44" y="84"/>
                      <a:pt x="48" y="86"/>
                    </a:cubicBezTo>
                    <a:cubicBezTo>
                      <a:pt x="48" y="87"/>
                      <a:pt x="49" y="87"/>
                      <a:pt x="49" y="87"/>
                    </a:cubicBezTo>
                    <a:cubicBezTo>
                      <a:pt x="52" y="92"/>
                      <a:pt x="54" y="92"/>
                      <a:pt x="58" y="93"/>
                    </a:cubicBezTo>
                    <a:cubicBezTo>
                      <a:pt x="61" y="94"/>
                      <a:pt x="58" y="98"/>
                      <a:pt x="61" y="99"/>
                    </a:cubicBezTo>
                    <a:cubicBezTo>
                      <a:pt x="62" y="99"/>
                      <a:pt x="65" y="98"/>
                      <a:pt x="67" y="97"/>
                    </a:cubicBezTo>
                    <a:cubicBezTo>
                      <a:pt x="68" y="97"/>
                      <a:pt x="71" y="97"/>
                      <a:pt x="72" y="96"/>
                    </a:cubicBezTo>
                    <a:cubicBezTo>
                      <a:pt x="76" y="93"/>
                      <a:pt x="80" y="90"/>
                      <a:pt x="85" y="87"/>
                    </a:cubicBezTo>
                    <a:cubicBezTo>
                      <a:pt x="90" y="84"/>
                      <a:pt x="95" y="80"/>
                      <a:pt x="100" y="77"/>
                    </a:cubicBezTo>
                    <a:cubicBezTo>
                      <a:pt x="101" y="77"/>
                      <a:pt x="102" y="76"/>
                      <a:pt x="104" y="75"/>
                    </a:cubicBezTo>
                    <a:cubicBezTo>
                      <a:pt x="102" y="71"/>
                      <a:pt x="101" y="70"/>
                      <a:pt x="97" y="69"/>
                    </a:cubicBezTo>
                    <a:cubicBezTo>
                      <a:pt x="96" y="69"/>
                      <a:pt x="94" y="69"/>
                      <a:pt x="94" y="69"/>
                    </a:cubicBezTo>
                    <a:cubicBezTo>
                      <a:pt x="94" y="66"/>
                      <a:pt x="94" y="65"/>
                      <a:pt x="92" y="63"/>
                    </a:cubicBezTo>
                    <a:cubicBezTo>
                      <a:pt x="91" y="61"/>
                      <a:pt x="91" y="61"/>
                      <a:pt x="92" y="60"/>
                    </a:cubicBezTo>
                    <a:cubicBezTo>
                      <a:pt x="94" y="58"/>
                      <a:pt x="93" y="57"/>
                      <a:pt x="93" y="55"/>
                    </a:cubicBezTo>
                    <a:cubicBezTo>
                      <a:pt x="93" y="53"/>
                      <a:pt x="94" y="52"/>
                      <a:pt x="93" y="50"/>
                    </a:cubicBezTo>
                    <a:cubicBezTo>
                      <a:pt x="93" y="49"/>
                      <a:pt x="93" y="48"/>
                      <a:pt x="93" y="46"/>
                    </a:cubicBezTo>
                    <a:cubicBezTo>
                      <a:pt x="93" y="45"/>
                      <a:pt x="93" y="43"/>
                      <a:pt x="92" y="42"/>
                    </a:cubicBezTo>
                    <a:cubicBezTo>
                      <a:pt x="91" y="41"/>
                      <a:pt x="91" y="39"/>
                      <a:pt x="91" y="37"/>
                    </a:cubicBezTo>
                    <a:cubicBezTo>
                      <a:pt x="91" y="34"/>
                      <a:pt x="90" y="30"/>
                      <a:pt x="87" y="27"/>
                    </a:cubicBezTo>
                    <a:cubicBezTo>
                      <a:pt x="85" y="25"/>
                      <a:pt x="83" y="23"/>
                      <a:pt x="82" y="20"/>
                    </a:cubicBezTo>
                    <a:cubicBezTo>
                      <a:pt x="80" y="16"/>
                      <a:pt x="84" y="17"/>
                      <a:pt x="85" y="13"/>
                    </a:cubicBezTo>
                    <a:cubicBezTo>
                      <a:pt x="85" y="9"/>
                      <a:pt x="85" y="6"/>
                      <a:pt x="86" y="2"/>
                    </a:cubicBezTo>
                    <a:cubicBezTo>
                      <a:pt x="85" y="2"/>
                      <a:pt x="85" y="1"/>
                      <a:pt x="84" y="1"/>
                    </a:cubicBezTo>
                    <a:cubicBezTo>
                      <a:pt x="82" y="2"/>
                      <a:pt x="82" y="0"/>
                      <a:pt x="81" y="0"/>
                    </a:cubicBezTo>
                    <a:cubicBezTo>
                      <a:pt x="80" y="0"/>
                      <a:pt x="80" y="1"/>
                      <a:pt x="79" y="1"/>
                    </a:cubicBezTo>
                    <a:cubicBezTo>
                      <a:pt x="77" y="1"/>
                      <a:pt x="77" y="0"/>
                      <a:pt x="75" y="0"/>
                    </a:cubicBezTo>
                    <a:cubicBezTo>
                      <a:pt x="74" y="1"/>
                      <a:pt x="73" y="1"/>
                      <a:pt x="72" y="2"/>
                    </a:cubicBezTo>
                    <a:cubicBezTo>
                      <a:pt x="70" y="3"/>
                      <a:pt x="70" y="2"/>
                      <a:pt x="68" y="1"/>
                    </a:cubicBezTo>
                    <a:cubicBezTo>
                      <a:pt x="66" y="1"/>
                      <a:pt x="63" y="1"/>
                      <a:pt x="61" y="2"/>
                    </a:cubicBezTo>
                    <a:cubicBezTo>
                      <a:pt x="56" y="3"/>
                      <a:pt x="51" y="3"/>
                      <a:pt x="46" y="5"/>
                    </a:cubicBezTo>
                    <a:cubicBezTo>
                      <a:pt x="45" y="6"/>
                      <a:pt x="44" y="7"/>
                      <a:pt x="43" y="7"/>
                    </a:cubicBezTo>
                    <a:cubicBezTo>
                      <a:pt x="42" y="8"/>
                      <a:pt x="40" y="8"/>
                      <a:pt x="39" y="8"/>
                    </a:cubicBezTo>
                    <a:cubicBezTo>
                      <a:pt x="37" y="9"/>
                      <a:pt x="37" y="12"/>
                      <a:pt x="34" y="12"/>
                    </a:cubicBezTo>
                    <a:cubicBezTo>
                      <a:pt x="35" y="15"/>
                      <a:pt x="35" y="18"/>
                      <a:pt x="35" y="22"/>
                    </a:cubicBezTo>
                    <a:cubicBezTo>
                      <a:pt x="36" y="23"/>
                      <a:pt x="35" y="20"/>
                      <a:pt x="35" y="2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6" name="Freeform 776"/>
              <p:cNvSpPr>
                <a:spLocks/>
              </p:cNvSpPr>
              <p:nvPr/>
            </p:nvSpPr>
            <p:spPr bwMode="auto">
              <a:xfrm>
                <a:off x="6334973" y="2057457"/>
                <a:ext cx="1191726" cy="888367"/>
              </a:xfrm>
              <a:custGeom>
                <a:avLst/>
                <a:gdLst>
                  <a:gd name="T0" fmla="*/ 33 w 305"/>
                  <a:gd name="T1" fmla="*/ 54 h 227"/>
                  <a:gd name="T2" fmla="*/ 1 w 305"/>
                  <a:gd name="T3" fmla="*/ 63 h 227"/>
                  <a:gd name="T4" fmla="*/ 19 w 305"/>
                  <a:gd name="T5" fmla="*/ 72 h 227"/>
                  <a:gd name="T6" fmla="*/ 24 w 305"/>
                  <a:gd name="T7" fmla="*/ 75 h 227"/>
                  <a:gd name="T8" fmla="*/ 20 w 305"/>
                  <a:gd name="T9" fmla="*/ 81 h 227"/>
                  <a:gd name="T10" fmla="*/ 36 w 305"/>
                  <a:gd name="T11" fmla="*/ 86 h 227"/>
                  <a:gd name="T12" fmla="*/ 73 w 305"/>
                  <a:gd name="T13" fmla="*/ 93 h 227"/>
                  <a:gd name="T14" fmla="*/ 87 w 305"/>
                  <a:gd name="T15" fmla="*/ 112 h 227"/>
                  <a:gd name="T16" fmla="*/ 88 w 305"/>
                  <a:gd name="T17" fmla="*/ 122 h 227"/>
                  <a:gd name="T18" fmla="*/ 89 w 305"/>
                  <a:gd name="T19" fmla="*/ 131 h 227"/>
                  <a:gd name="T20" fmla="*/ 104 w 305"/>
                  <a:gd name="T21" fmla="*/ 129 h 227"/>
                  <a:gd name="T22" fmla="*/ 106 w 305"/>
                  <a:gd name="T23" fmla="*/ 135 h 227"/>
                  <a:gd name="T24" fmla="*/ 106 w 305"/>
                  <a:gd name="T25" fmla="*/ 144 h 227"/>
                  <a:gd name="T26" fmla="*/ 109 w 305"/>
                  <a:gd name="T27" fmla="*/ 155 h 227"/>
                  <a:gd name="T28" fmla="*/ 106 w 305"/>
                  <a:gd name="T29" fmla="*/ 160 h 227"/>
                  <a:gd name="T30" fmla="*/ 100 w 305"/>
                  <a:gd name="T31" fmla="*/ 162 h 227"/>
                  <a:gd name="T32" fmla="*/ 112 w 305"/>
                  <a:gd name="T33" fmla="*/ 165 h 227"/>
                  <a:gd name="T34" fmla="*/ 112 w 305"/>
                  <a:gd name="T35" fmla="*/ 169 h 227"/>
                  <a:gd name="T36" fmla="*/ 107 w 305"/>
                  <a:gd name="T37" fmla="*/ 172 h 227"/>
                  <a:gd name="T38" fmla="*/ 107 w 305"/>
                  <a:gd name="T39" fmla="*/ 180 h 227"/>
                  <a:gd name="T40" fmla="*/ 110 w 305"/>
                  <a:gd name="T41" fmla="*/ 192 h 227"/>
                  <a:gd name="T42" fmla="*/ 114 w 305"/>
                  <a:gd name="T43" fmla="*/ 193 h 227"/>
                  <a:gd name="T44" fmla="*/ 120 w 305"/>
                  <a:gd name="T45" fmla="*/ 210 h 227"/>
                  <a:gd name="T46" fmla="*/ 138 w 305"/>
                  <a:gd name="T47" fmla="*/ 219 h 227"/>
                  <a:gd name="T48" fmla="*/ 142 w 305"/>
                  <a:gd name="T49" fmla="*/ 224 h 227"/>
                  <a:gd name="T50" fmla="*/ 151 w 305"/>
                  <a:gd name="T51" fmla="*/ 214 h 227"/>
                  <a:gd name="T52" fmla="*/ 156 w 305"/>
                  <a:gd name="T53" fmla="*/ 200 h 227"/>
                  <a:gd name="T54" fmla="*/ 163 w 305"/>
                  <a:gd name="T55" fmla="*/ 192 h 227"/>
                  <a:gd name="T56" fmla="*/ 173 w 305"/>
                  <a:gd name="T57" fmla="*/ 179 h 227"/>
                  <a:gd name="T58" fmla="*/ 193 w 305"/>
                  <a:gd name="T59" fmla="*/ 173 h 227"/>
                  <a:gd name="T60" fmla="*/ 216 w 305"/>
                  <a:gd name="T61" fmla="*/ 160 h 227"/>
                  <a:gd name="T62" fmla="*/ 232 w 305"/>
                  <a:gd name="T63" fmla="*/ 142 h 227"/>
                  <a:gd name="T64" fmla="*/ 234 w 305"/>
                  <a:gd name="T65" fmla="*/ 130 h 227"/>
                  <a:gd name="T66" fmla="*/ 253 w 305"/>
                  <a:gd name="T67" fmla="*/ 129 h 227"/>
                  <a:gd name="T68" fmla="*/ 233 w 305"/>
                  <a:gd name="T69" fmla="*/ 119 h 227"/>
                  <a:gd name="T70" fmla="*/ 238 w 305"/>
                  <a:gd name="T71" fmla="*/ 113 h 227"/>
                  <a:gd name="T72" fmla="*/ 262 w 305"/>
                  <a:gd name="T73" fmla="*/ 112 h 227"/>
                  <a:gd name="T74" fmla="*/ 258 w 305"/>
                  <a:gd name="T75" fmla="*/ 106 h 227"/>
                  <a:gd name="T76" fmla="*/ 266 w 305"/>
                  <a:gd name="T77" fmla="*/ 95 h 227"/>
                  <a:gd name="T78" fmla="*/ 253 w 305"/>
                  <a:gd name="T79" fmla="*/ 80 h 227"/>
                  <a:gd name="T80" fmla="*/ 263 w 305"/>
                  <a:gd name="T81" fmla="*/ 66 h 227"/>
                  <a:gd name="T82" fmla="*/ 268 w 305"/>
                  <a:gd name="T83" fmla="*/ 51 h 227"/>
                  <a:gd name="T84" fmla="*/ 283 w 305"/>
                  <a:gd name="T85" fmla="*/ 38 h 227"/>
                  <a:gd name="T86" fmla="*/ 291 w 305"/>
                  <a:gd name="T87" fmla="*/ 33 h 227"/>
                  <a:gd name="T88" fmla="*/ 259 w 305"/>
                  <a:gd name="T89" fmla="*/ 28 h 227"/>
                  <a:gd name="T90" fmla="*/ 238 w 305"/>
                  <a:gd name="T91" fmla="*/ 21 h 227"/>
                  <a:gd name="T92" fmla="*/ 256 w 305"/>
                  <a:gd name="T93" fmla="*/ 14 h 227"/>
                  <a:gd name="T94" fmla="*/ 206 w 305"/>
                  <a:gd name="T95" fmla="*/ 8 h 227"/>
                  <a:gd name="T96" fmla="*/ 213 w 305"/>
                  <a:gd name="T97" fmla="*/ 0 h 227"/>
                  <a:gd name="T98" fmla="*/ 173 w 305"/>
                  <a:gd name="T99" fmla="*/ 8 h 227"/>
                  <a:gd name="T100" fmla="*/ 155 w 305"/>
                  <a:gd name="T101" fmla="*/ 10 h 227"/>
                  <a:gd name="T102" fmla="*/ 154 w 305"/>
                  <a:gd name="T103" fmla="*/ 11 h 227"/>
                  <a:gd name="T104" fmla="*/ 140 w 305"/>
                  <a:gd name="T105" fmla="*/ 14 h 227"/>
                  <a:gd name="T106" fmla="*/ 111 w 305"/>
                  <a:gd name="T107" fmla="*/ 14 h 227"/>
                  <a:gd name="T108" fmla="*/ 98 w 305"/>
                  <a:gd name="T109" fmla="*/ 23 h 227"/>
                  <a:gd name="T110" fmla="*/ 73 w 305"/>
                  <a:gd name="T111" fmla="*/ 21 h 227"/>
                  <a:gd name="T112" fmla="*/ 55 w 305"/>
                  <a:gd name="T113" fmla="*/ 3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5" h="227">
                    <a:moveTo>
                      <a:pt x="32" y="37"/>
                    </a:moveTo>
                    <a:cubicBezTo>
                      <a:pt x="31" y="38"/>
                      <a:pt x="26" y="40"/>
                      <a:pt x="27" y="41"/>
                    </a:cubicBezTo>
                    <a:cubicBezTo>
                      <a:pt x="28" y="42"/>
                      <a:pt x="30" y="42"/>
                      <a:pt x="32" y="43"/>
                    </a:cubicBezTo>
                    <a:cubicBezTo>
                      <a:pt x="34" y="43"/>
                      <a:pt x="36" y="43"/>
                      <a:pt x="39" y="43"/>
                    </a:cubicBezTo>
                    <a:cubicBezTo>
                      <a:pt x="39" y="43"/>
                      <a:pt x="44" y="42"/>
                      <a:pt x="45" y="42"/>
                    </a:cubicBezTo>
                    <a:cubicBezTo>
                      <a:pt x="44" y="42"/>
                      <a:pt x="42" y="43"/>
                      <a:pt x="41" y="44"/>
                    </a:cubicBezTo>
                    <a:cubicBezTo>
                      <a:pt x="40" y="45"/>
                      <a:pt x="39" y="46"/>
                      <a:pt x="40" y="48"/>
                    </a:cubicBezTo>
                    <a:cubicBezTo>
                      <a:pt x="42" y="50"/>
                      <a:pt x="36" y="55"/>
                      <a:pt x="33" y="54"/>
                    </a:cubicBezTo>
                    <a:cubicBezTo>
                      <a:pt x="32" y="53"/>
                      <a:pt x="30" y="54"/>
                      <a:pt x="28" y="54"/>
                    </a:cubicBezTo>
                    <a:cubicBezTo>
                      <a:pt x="27" y="53"/>
                      <a:pt x="25" y="54"/>
                      <a:pt x="24" y="54"/>
                    </a:cubicBezTo>
                    <a:cubicBezTo>
                      <a:pt x="23" y="54"/>
                      <a:pt x="21" y="54"/>
                      <a:pt x="20" y="56"/>
                    </a:cubicBezTo>
                    <a:cubicBezTo>
                      <a:pt x="19" y="57"/>
                      <a:pt x="18" y="57"/>
                      <a:pt x="16" y="57"/>
                    </a:cubicBezTo>
                    <a:cubicBezTo>
                      <a:pt x="13" y="58"/>
                      <a:pt x="10" y="59"/>
                      <a:pt x="7" y="59"/>
                    </a:cubicBezTo>
                    <a:cubicBezTo>
                      <a:pt x="6" y="59"/>
                      <a:pt x="4" y="58"/>
                      <a:pt x="4" y="59"/>
                    </a:cubicBezTo>
                    <a:cubicBezTo>
                      <a:pt x="3" y="60"/>
                      <a:pt x="0" y="60"/>
                      <a:pt x="0" y="62"/>
                    </a:cubicBezTo>
                    <a:cubicBezTo>
                      <a:pt x="0" y="63"/>
                      <a:pt x="1" y="62"/>
                      <a:pt x="1" y="63"/>
                    </a:cubicBezTo>
                    <a:cubicBezTo>
                      <a:pt x="1" y="63"/>
                      <a:pt x="0" y="64"/>
                      <a:pt x="0" y="64"/>
                    </a:cubicBezTo>
                    <a:cubicBezTo>
                      <a:pt x="0" y="65"/>
                      <a:pt x="2" y="67"/>
                      <a:pt x="3" y="68"/>
                    </a:cubicBezTo>
                    <a:cubicBezTo>
                      <a:pt x="3" y="68"/>
                      <a:pt x="4" y="67"/>
                      <a:pt x="4" y="67"/>
                    </a:cubicBezTo>
                    <a:cubicBezTo>
                      <a:pt x="5" y="66"/>
                      <a:pt x="6" y="67"/>
                      <a:pt x="7" y="68"/>
                    </a:cubicBezTo>
                    <a:cubicBezTo>
                      <a:pt x="8" y="68"/>
                      <a:pt x="13" y="69"/>
                      <a:pt x="13" y="67"/>
                    </a:cubicBezTo>
                    <a:cubicBezTo>
                      <a:pt x="13" y="68"/>
                      <a:pt x="12" y="68"/>
                      <a:pt x="13" y="69"/>
                    </a:cubicBezTo>
                    <a:cubicBezTo>
                      <a:pt x="13" y="70"/>
                      <a:pt x="15" y="71"/>
                      <a:pt x="16" y="71"/>
                    </a:cubicBezTo>
                    <a:cubicBezTo>
                      <a:pt x="17" y="72"/>
                      <a:pt x="18" y="72"/>
                      <a:pt x="19" y="72"/>
                    </a:cubicBezTo>
                    <a:cubicBezTo>
                      <a:pt x="21" y="72"/>
                      <a:pt x="21" y="70"/>
                      <a:pt x="22" y="71"/>
                    </a:cubicBezTo>
                    <a:cubicBezTo>
                      <a:pt x="24" y="71"/>
                      <a:pt x="27" y="71"/>
                      <a:pt x="28" y="71"/>
                    </a:cubicBezTo>
                    <a:cubicBezTo>
                      <a:pt x="29" y="71"/>
                      <a:pt x="29" y="70"/>
                      <a:pt x="30" y="69"/>
                    </a:cubicBezTo>
                    <a:cubicBezTo>
                      <a:pt x="31" y="69"/>
                      <a:pt x="34" y="71"/>
                      <a:pt x="34" y="72"/>
                    </a:cubicBezTo>
                    <a:cubicBezTo>
                      <a:pt x="34" y="73"/>
                      <a:pt x="24" y="72"/>
                      <a:pt x="22" y="73"/>
                    </a:cubicBezTo>
                    <a:cubicBezTo>
                      <a:pt x="20" y="73"/>
                      <a:pt x="23" y="74"/>
                      <a:pt x="24" y="74"/>
                    </a:cubicBezTo>
                    <a:cubicBezTo>
                      <a:pt x="26" y="75"/>
                      <a:pt x="27" y="74"/>
                      <a:pt x="29" y="75"/>
                    </a:cubicBezTo>
                    <a:cubicBezTo>
                      <a:pt x="28" y="74"/>
                      <a:pt x="26" y="75"/>
                      <a:pt x="24" y="75"/>
                    </a:cubicBezTo>
                    <a:cubicBezTo>
                      <a:pt x="21" y="75"/>
                      <a:pt x="18" y="74"/>
                      <a:pt x="15" y="74"/>
                    </a:cubicBezTo>
                    <a:cubicBezTo>
                      <a:pt x="13" y="74"/>
                      <a:pt x="9" y="74"/>
                      <a:pt x="9" y="76"/>
                    </a:cubicBezTo>
                    <a:cubicBezTo>
                      <a:pt x="8" y="77"/>
                      <a:pt x="11" y="78"/>
                      <a:pt x="12" y="78"/>
                    </a:cubicBezTo>
                    <a:cubicBezTo>
                      <a:pt x="13" y="78"/>
                      <a:pt x="15" y="77"/>
                      <a:pt x="15" y="77"/>
                    </a:cubicBezTo>
                    <a:cubicBezTo>
                      <a:pt x="16" y="78"/>
                      <a:pt x="15" y="78"/>
                      <a:pt x="15" y="79"/>
                    </a:cubicBezTo>
                    <a:cubicBezTo>
                      <a:pt x="16" y="80"/>
                      <a:pt x="18" y="80"/>
                      <a:pt x="19" y="80"/>
                    </a:cubicBezTo>
                    <a:cubicBezTo>
                      <a:pt x="21" y="80"/>
                      <a:pt x="23" y="80"/>
                      <a:pt x="25" y="80"/>
                    </a:cubicBezTo>
                    <a:cubicBezTo>
                      <a:pt x="25" y="80"/>
                      <a:pt x="21" y="81"/>
                      <a:pt x="20" y="81"/>
                    </a:cubicBezTo>
                    <a:cubicBezTo>
                      <a:pt x="16" y="82"/>
                      <a:pt x="19" y="84"/>
                      <a:pt x="21" y="85"/>
                    </a:cubicBezTo>
                    <a:cubicBezTo>
                      <a:pt x="23" y="86"/>
                      <a:pt x="25" y="86"/>
                      <a:pt x="27" y="87"/>
                    </a:cubicBezTo>
                    <a:cubicBezTo>
                      <a:pt x="27" y="87"/>
                      <a:pt x="31" y="87"/>
                      <a:pt x="31" y="87"/>
                    </a:cubicBezTo>
                    <a:cubicBezTo>
                      <a:pt x="31" y="87"/>
                      <a:pt x="29" y="86"/>
                      <a:pt x="29" y="85"/>
                    </a:cubicBezTo>
                    <a:cubicBezTo>
                      <a:pt x="29" y="84"/>
                      <a:pt x="31" y="85"/>
                      <a:pt x="31" y="85"/>
                    </a:cubicBezTo>
                    <a:cubicBezTo>
                      <a:pt x="32" y="86"/>
                      <a:pt x="33" y="85"/>
                      <a:pt x="34" y="84"/>
                    </a:cubicBezTo>
                    <a:cubicBezTo>
                      <a:pt x="34" y="84"/>
                      <a:pt x="35" y="83"/>
                      <a:pt x="36" y="83"/>
                    </a:cubicBezTo>
                    <a:cubicBezTo>
                      <a:pt x="37" y="84"/>
                      <a:pt x="36" y="86"/>
                      <a:pt x="36" y="86"/>
                    </a:cubicBezTo>
                    <a:cubicBezTo>
                      <a:pt x="37" y="87"/>
                      <a:pt x="40" y="85"/>
                      <a:pt x="41" y="85"/>
                    </a:cubicBezTo>
                    <a:cubicBezTo>
                      <a:pt x="43" y="84"/>
                      <a:pt x="43" y="84"/>
                      <a:pt x="44" y="85"/>
                    </a:cubicBezTo>
                    <a:cubicBezTo>
                      <a:pt x="45" y="86"/>
                      <a:pt x="46" y="84"/>
                      <a:pt x="47" y="84"/>
                    </a:cubicBezTo>
                    <a:cubicBezTo>
                      <a:pt x="48" y="83"/>
                      <a:pt x="50" y="84"/>
                      <a:pt x="51" y="84"/>
                    </a:cubicBezTo>
                    <a:cubicBezTo>
                      <a:pt x="54" y="84"/>
                      <a:pt x="58" y="85"/>
                      <a:pt x="61" y="86"/>
                    </a:cubicBezTo>
                    <a:cubicBezTo>
                      <a:pt x="63" y="86"/>
                      <a:pt x="65" y="88"/>
                      <a:pt x="67" y="88"/>
                    </a:cubicBezTo>
                    <a:cubicBezTo>
                      <a:pt x="69" y="88"/>
                      <a:pt x="71" y="89"/>
                      <a:pt x="72" y="90"/>
                    </a:cubicBezTo>
                    <a:cubicBezTo>
                      <a:pt x="74" y="91"/>
                      <a:pt x="73" y="92"/>
                      <a:pt x="73" y="93"/>
                    </a:cubicBezTo>
                    <a:cubicBezTo>
                      <a:pt x="73" y="94"/>
                      <a:pt x="75" y="96"/>
                      <a:pt x="76" y="96"/>
                    </a:cubicBezTo>
                    <a:cubicBezTo>
                      <a:pt x="77" y="97"/>
                      <a:pt x="79" y="96"/>
                      <a:pt x="80" y="97"/>
                    </a:cubicBezTo>
                    <a:cubicBezTo>
                      <a:pt x="80" y="99"/>
                      <a:pt x="82" y="100"/>
                      <a:pt x="83" y="101"/>
                    </a:cubicBezTo>
                    <a:cubicBezTo>
                      <a:pt x="84" y="102"/>
                      <a:pt x="83" y="104"/>
                      <a:pt x="84" y="105"/>
                    </a:cubicBezTo>
                    <a:cubicBezTo>
                      <a:pt x="84" y="106"/>
                      <a:pt x="86" y="107"/>
                      <a:pt x="86" y="109"/>
                    </a:cubicBezTo>
                    <a:cubicBezTo>
                      <a:pt x="86" y="110"/>
                      <a:pt x="85" y="110"/>
                      <a:pt x="86" y="111"/>
                    </a:cubicBezTo>
                    <a:cubicBezTo>
                      <a:pt x="86" y="111"/>
                      <a:pt x="87" y="112"/>
                      <a:pt x="87" y="112"/>
                    </a:cubicBezTo>
                    <a:cubicBezTo>
                      <a:pt x="87" y="112"/>
                      <a:pt x="87" y="112"/>
                      <a:pt x="87" y="112"/>
                    </a:cubicBezTo>
                    <a:cubicBezTo>
                      <a:pt x="88" y="111"/>
                      <a:pt x="90" y="113"/>
                      <a:pt x="89" y="114"/>
                    </a:cubicBezTo>
                    <a:cubicBezTo>
                      <a:pt x="88" y="115"/>
                      <a:pt x="88" y="115"/>
                      <a:pt x="88" y="117"/>
                    </a:cubicBezTo>
                    <a:cubicBezTo>
                      <a:pt x="88" y="116"/>
                      <a:pt x="90" y="115"/>
                      <a:pt x="91" y="117"/>
                    </a:cubicBezTo>
                    <a:cubicBezTo>
                      <a:pt x="91" y="118"/>
                      <a:pt x="91" y="118"/>
                      <a:pt x="91" y="119"/>
                    </a:cubicBezTo>
                    <a:cubicBezTo>
                      <a:pt x="91" y="119"/>
                      <a:pt x="91" y="121"/>
                      <a:pt x="91" y="120"/>
                    </a:cubicBezTo>
                    <a:cubicBezTo>
                      <a:pt x="91" y="121"/>
                      <a:pt x="93" y="121"/>
                      <a:pt x="93" y="121"/>
                    </a:cubicBezTo>
                    <a:cubicBezTo>
                      <a:pt x="92" y="120"/>
                      <a:pt x="89" y="126"/>
                      <a:pt x="90" y="122"/>
                    </a:cubicBezTo>
                    <a:cubicBezTo>
                      <a:pt x="90" y="122"/>
                      <a:pt x="88" y="121"/>
                      <a:pt x="88" y="122"/>
                    </a:cubicBezTo>
                    <a:cubicBezTo>
                      <a:pt x="88" y="122"/>
                      <a:pt x="89" y="122"/>
                      <a:pt x="89" y="122"/>
                    </a:cubicBezTo>
                    <a:cubicBezTo>
                      <a:pt x="89" y="123"/>
                      <a:pt x="86" y="123"/>
                      <a:pt x="87" y="124"/>
                    </a:cubicBezTo>
                    <a:cubicBezTo>
                      <a:pt x="87" y="124"/>
                      <a:pt x="90" y="125"/>
                      <a:pt x="89" y="125"/>
                    </a:cubicBezTo>
                    <a:cubicBezTo>
                      <a:pt x="87" y="127"/>
                      <a:pt x="91" y="127"/>
                      <a:pt x="92" y="126"/>
                    </a:cubicBezTo>
                    <a:cubicBezTo>
                      <a:pt x="91" y="127"/>
                      <a:pt x="90" y="127"/>
                      <a:pt x="88" y="127"/>
                    </a:cubicBezTo>
                    <a:cubicBezTo>
                      <a:pt x="88" y="127"/>
                      <a:pt x="86" y="129"/>
                      <a:pt x="86" y="129"/>
                    </a:cubicBezTo>
                    <a:cubicBezTo>
                      <a:pt x="86" y="129"/>
                      <a:pt x="87" y="130"/>
                      <a:pt x="87" y="130"/>
                    </a:cubicBezTo>
                    <a:cubicBezTo>
                      <a:pt x="89" y="131"/>
                      <a:pt x="88" y="131"/>
                      <a:pt x="89" y="131"/>
                    </a:cubicBezTo>
                    <a:cubicBezTo>
                      <a:pt x="90" y="131"/>
                      <a:pt x="94" y="133"/>
                      <a:pt x="95" y="131"/>
                    </a:cubicBezTo>
                    <a:cubicBezTo>
                      <a:pt x="95" y="128"/>
                      <a:pt x="97" y="129"/>
                      <a:pt x="98" y="128"/>
                    </a:cubicBezTo>
                    <a:cubicBezTo>
                      <a:pt x="98" y="128"/>
                      <a:pt x="96" y="122"/>
                      <a:pt x="96" y="122"/>
                    </a:cubicBezTo>
                    <a:cubicBezTo>
                      <a:pt x="96" y="123"/>
                      <a:pt x="98" y="126"/>
                      <a:pt x="98" y="126"/>
                    </a:cubicBezTo>
                    <a:cubicBezTo>
                      <a:pt x="99" y="128"/>
                      <a:pt x="100" y="126"/>
                      <a:pt x="101" y="126"/>
                    </a:cubicBezTo>
                    <a:cubicBezTo>
                      <a:pt x="101" y="126"/>
                      <a:pt x="98" y="130"/>
                      <a:pt x="98" y="130"/>
                    </a:cubicBezTo>
                    <a:cubicBezTo>
                      <a:pt x="98" y="130"/>
                      <a:pt x="102" y="129"/>
                      <a:pt x="102" y="129"/>
                    </a:cubicBezTo>
                    <a:cubicBezTo>
                      <a:pt x="103" y="129"/>
                      <a:pt x="104" y="129"/>
                      <a:pt x="104" y="129"/>
                    </a:cubicBezTo>
                    <a:cubicBezTo>
                      <a:pt x="105" y="129"/>
                      <a:pt x="106" y="128"/>
                      <a:pt x="107" y="128"/>
                    </a:cubicBezTo>
                    <a:cubicBezTo>
                      <a:pt x="107" y="129"/>
                      <a:pt x="106" y="130"/>
                      <a:pt x="105" y="130"/>
                    </a:cubicBezTo>
                    <a:cubicBezTo>
                      <a:pt x="104" y="130"/>
                      <a:pt x="102" y="130"/>
                      <a:pt x="101" y="131"/>
                    </a:cubicBezTo>
                    <a:cubicBezTo>
                      <a:pt x="100" y="132"/>
                      <a:pt x="103" y="131"/>
                      <a:pt x="103" y="131"/>
                    </a:cubicBezTo>
                    <a:cubicBezTo>
                      <a:pt x="105" y="131"/>
                      <a:pt x="107" y="131"/>
                      <a:pt x="109" y="131"/>
                    </a:cubicBezTo>
                    <a:cubicBezTo>
                      <a:pt x="108" y="131"/>
                      <a:pt x="104" y="131"/>
                      <a:pt x="104" y="132"/>
                    </a:cubicBezTo>
                    <a:cubicBezTo>
                      <a:pt x="104" y="132"/>
                      <a:pt x="106" y="133"/>
                      <a:pt x="106" y="134"/>
                    </a:cubicBezTo>
                    <a:cubicBezTo>
                      <a:pt x="106" y="134"/>
                      <a:pt x="106" y="135"/>
                      <a:pt x="106" y="135"/>
                    </a:cubicBezTo>
                    <a:cubicBezTo>
                      <a:pt x="106" y="136"/>
                      <a:pt x="105" y="136"/>
                      <a:pt x="106" y="137"/>
                    </a:cubicBezTo>
                    <a:cubicBezTo>
                      <a:pt x="106" y="137"/>
                      <a:pt x="108" y="136"/>
                      <a:pt x="109" y="136"/>
                    </a:cubicBezTo>
                    <a:cubicBezTo>
                      <a:pt x="110" y="136"/>
                      <a:pt x="109" y="136"/>
                      <a:pt x="110" y="137"/>
                    </a:cubicBezTo>
                    <a:cubicBezTo>
                      <a:pt x="111" y="138"/>
                      <a:pt x="111" y="139"/>
                      <a:pt x="112" y="140"/>
                    </a:cubicBezTo>
                    <a:cubicBezTo>
                      <a:pt x="112" y="141"/>
                      <a:pt x="109" y="141"/>
                      <a:pt x="109" y="141"/>
                    </a:cubicBezTo>
                    <a:cubicBezTo>
                      <a:pt x="105" y="138"/>
                      <a:pt x="99" y="136"/>
                      <a:pt x="95" y="137"/>
                    </a:cubicBezTo>
                    <a:cubicBezTo>
                      <a:pt x="91" y="137"/>
                      <a:pt x="96" y="140"/>
                      <a:pt x="98" y="140"/>
                    </a:cubicBezTo>
                    <a:cubicBezTo>
                      <a:pt x="101" y="141"/>
                      <a:pt x="103" y="144"/>
                      <a:pt x="106" y="144"/>
                    </a:cubicBezTo>
                    <a:cubicBezTo>
                      <a:pt x="107" y="144"/>
                      <a:pt x="108" y="143"/>
                      <a:pt x="110" y="143"/>
                    </a:cubicBezTo>
                    <a:cubicBezTo>
                      <a:pt x="110" y="144"/>
                      <a:pt x="113" y="144"/>
                      <a:pt x="113" y="144"/>
                    </a:cubicBezTo>
                    <a:cubicBezTo>
                      <a:pt x="114" y="145"/>
                      <a:pt x="113" y="146"/>
                      <a:pt x="113" y="146"/>
                    </a:cubicBezTo>
                    <a:cubicBezTo>
                      <a:pt x="110" y="147"/>
                      <a:pt x="114" y="148"/>
                      <a:pt x="113" y="149"/>
                    </a:cubicBezTo>
                    <a:cubicBezTo>
                      <a:pt x="113" y="150"/>
                      <a:pt x="111" y="149"/>
                      <a:pt x="111" y="151"/>
                    </a:cubicBezTo>
                    <a:cubicBezTo>
                      <a:pt x="111" y="152"/>
                      <a:pt x="113" y="152"/>
                      <a:pt x="113" y="152"/>
                    </a:cubicBezTo>
                    <a:cubicBezTo>
                      <a:pt x="112" y="153"/>
                      <a:pt x="110" y="151"/>
                      <a:pt x="110" y="152"/>
                    </a:cubicBezTo>
                    <a:cubicBezTo>
                      <a:pt x="109" y="153"/>
                      <a:pt x="109" y="154"/>
                      <a:pt x="109" y="155"/>
                    </a:cubicBezTo>
                    <a:cubicBezTo>
                      <a:pt x="109" y="155"/>
                      <a:pt x="111" y="155"/>
                      <a:pt x="111" y="155"/>
                    </a:cubicBezTo>
                    <a:cubicBezTo>
                      <a:pt x="111" y="156"/>
                      <a:pt x="109" y="157"/>
                      <a:pt x="108" y="157"/>
                    </a:cubicBezTo>
                    <a:cubicBezTo>
                      <a:pt x="107" y="157"/>
                      <a:pt x="106" y="157"/>
                      <a:pt x="105" y="157"/>
                    </a:cubicBezTo>
                    <a:cubicBezTo>
                      <a:pt x="104" y="156"/>
                      <a:pt x="103" y="156"/>
                      <a:pt x="102" y="157"/>
                    </a:cubicBezTo>
                    <a:cubicBezTo>
                      <a:pt x="101" y="158"/>
                      <a:pt x="101" y="157"/>
                      <a:pt x="100" y="158"/>
                    </a:cubicBezTo>
                    <a:cubicBezTo>
                      <a:pt x="100" y="158"/>
                      <a:pt x="103" y="161"/>
                      <a:pt x="104" y="161"/>
                    </a:cubicBezTo>
                    <a:cubicBezTo>
                      <a:pt x="104" y="160"/>
                      <a:pt x="104" y="160"/>
                      <a:pt x="103" y="160"/>
                    </a:cubicBezTo>
                    <a:cubicBezTo>
                      <a:pt x="103" y="160"/>
                      <a:pt x="106" y="160"/>
                      <a:pt x="106" y="160"/>
                    </a:cubicBezTo>
                    <a:cubicBezTo>
                      <a:pt x="106" y="160"/>
                      <a:pt x="111" y="158"/>
                      <a:pt x="111" y="159"/>
                    </a:cubicBezTo>
                    <a:cubicBezTo>
                      <a:pt x="110" y="159"/>
                      <a:pt x="109" y="159"/>
                      <a:pt x="108" y="160"/>
                    </a:cubicBezTo>
                    <a:cubicBezTo>
                      <a:pt x="109" y="159"/>
                      <a:pt x="111" y="161"/>
                      <a:pt x="110" y="161"/>
                    </a:cubicBezTo>
                    <a:cubicBezTo>
                      <a:pt x="111" y="161"/>
                      <a:pt x="114" y="162"/>
                      <a:pt x="115" y="162"/>
                    </a:cubicBezTo>
                    <a:cubicBezTo>
                      <a:pt x="114" y="162"/>
                      <a:pt x="112" y="162"/>
                      <a:pt x="112" y="162"/>
                    </a:cubicBezTo>
                    <a:cubicBezTo>
                      <a:pt x="112" y="162"/>
                      <a:pt x="116" y="165"/>
                      <a:pt x="116" y="165"/>
                    </a:cubicBezTo>
                    <a:cubicBezTo>
                      <a:pt x="113" y="165"/>
                      <a:pt x="111" y="161"/>
                      <a:pt x="108" y="161"/>
                    </a:cubicBezTo>
                    <a:cubicBezTo>
                      <a:pt x="106" y="161"/>
                      <a:pt x="101" y="160"/>
                      <a:pt x="100" y="162"/>
                    </a:cubicBezTo>
                    <a:cubicBezTo>
                      <a:pt x="100" y="163"/>
                      <a:pt x="99" y="163"/>
                      <a:pt x="98" y="164"/>
                    </a:cubicBezTo>
                    <a:cubicBezTo>
                      <a:pt x="97" y="164"/>
                      <a:pt x="97" y="166"/>
                      <a:pt x="98" y="165"/>
                    </a:cubicBezTo>
                    <a:cubicBezTo>
                      <a:pt x="100" y="165"/>
                      <a:pt x="102" y="164"/>
                      <a:pt x="103" y="162"/>
                    </a:cubicBezTo>
                    <a:cubicBezTo>
                      <a:pt x="103" y="163"/>
                      <a:pt x="105" y="163"/>
                      <a:pt x="105" y="163"/>
                    </a:cubicBezTo>
                    <a:cubicBezTo>
                      <a:pt x="106" y="163"/>
                      <a:pt x="108" y="166"/>
                      <a:pt x="108" y="163"/>
                    </a:cubicBezTo>
                    <a:cubicBezTo>
                      <a:pt x="108" y="162"/>
                      <a:pt x="110" y="164"/>
                      <a:pt x="110" y="164"/>
                    </a:cubicBezTo>
                    <a:cubicBezTo>
                      <a:pt x="110" y="164"/>
                      <a:pt x="114" y="164"/>
                      <a:pt x="113" y="165"/>
                    </a:cubicBezTo>
                    <a:cubicBezTo>
                      <a:pt x="113" y="165"/>
                      <a:pt x="112" y="165"/>
                      <a:pt x="112" y="165"/>
                    </a:cubicBezTo>
                    <a:cubicBezTo>
                      <a:pt x="112" y="165"/>
                      <a:pt x="114" y="166"/>
                      <a:pt x="114" y="166"/>
                    </a:cubicBezTo>
                    <a:cubicBezTo>
                      <a:pt x="113" y="166"/>
                      <a:pt x="111" y="166"/>
                      <a:pt x="110" y="165"/>
                    </a:cubicBezTo>
                    <a:cubicBezTo>
                      <a:pt x="109" y="164"/>
                      <a:pt x="109" y="165"/>
                      <a:pt x="109" y="166"/>
                    </a:cubicBezTo>
                    <a:cubicBezTo>
                      <a:pt x="109" y="165"/>
                      <a:pt x="103" y="164"/>
                      <a:pt x="102" y="164"/>
                    </a:cubicBezTo>
                    <a:cubicBezTo>
                      <a:pt x="101" y="164"/>
                      <a:pt x="95" y="166"/>
                      <a:pt x="96" y="168"/>
                    </a:cubicBezTo>
                    <a:cubicBezTo>
                      <a:pt x="97" y="169"/>
                      <a:pt x="103" y="167"/>
                      <a:pt x="104" y="167"/>
                    </a:cubicBezTo>
                    <a:cubicBezTo>
                      <a:pt x="105" y="167"/>
                      <a:pt x="107" y="167"/>
                      <a:pt x="108" y="168"/>
                    </a:cubicBezTo>
                    <a:cubicBezTo>
                      <a:pt x="108" y="168"/>
                      <a:pt x="112" y="169"/>
                      <a:pt x="112" y="169"/>
                    </a:cubicBezTo>
                    <a:cubicBezTo>
                      <a:pt x="112" y="170"/>
                      <a:pt x="107" y="168"/>
                      <a:pt x="107" y="168"/>
                    </a:cubicBezTo>
                    <a:cubicBezTo>
                      <a:pt x="105" y="167"/>
                      <a:pt x="102" y="168"/>
                      <a:pt x="100" y="168"/>
                    </a:cubicBezTo>
                    <a:cubicBezTo>
                      <a:pt x="93" y="170"/>
                      <a:pt x="101" y="172"/>
                      <a:pt x="103" y="171"/>
                    </a:cubicBezTo>
                    <a:cubicBezTo>
                      <a:pt x="102" y="172"/>
                      <a:pt x="101" y="173"/>
                      <a:pt x="99" y="173"/>
                    </a:cubicBezTo>
                    <a:cubicBezTo>
                      <a:pt x="96" y="174"/>
                      <a:pt x="101" y="175"/>
                      <a:pt x="101" y="175"/>
                    </a:cubicBezTo>
                    <a:cubicBezTo>
                      <a:pt x="101" y="175"/>
                      <a:pt x="97" y="174"/>
                      <a:pt x="97" y="176"/>
                    </a:cubicBezTo>
                    <a:cubicBezTo>
                      <a:pt x="97" y="179"/>
                      <a:pt x="99" y="177"/>
                      <a:pt x="101" y="176"/>
                    </a:cubicBezTo>
                    <a:cubicBezTo>
                      <a:pt x="103" y="175"/>
                      <a:pt x="105" y="173"/>
                      <a:pt x="107" y="172"/>
                    </a:cubicBezTo>
                    <a:cubicBezTo>
                      <a:pt x="108" y="172"/>
                      <a:pt x="114" y="169"/>
                      <a:pt x="114" y="171"/>
                    </a:cubicBezTo>
                    <a:cubicBezTo>
                      <a:pt x="114" y="171"/>
                      <a:pt x="111" y="171"/>
                      <a:pt x="111" y="171"/>
                    </a:cubicBezTo>
                    <a:cubicBezTo>
                      <a:pt x="111" y="171"/>
                      <a:pt x="113" y="171"/>
                      <a:pt x="114" y="172"/>
                    </a:cubicBezTo>
                    <a:cubicBezTo>
                      <a:pt x="111" y="170"/>
                      <a:pt x="98" y="178"/>
                      <a:pt x="99" y="179"/>
                    </a:cubicBezTo>
                    <a:cubicBezTo>
                      <a:pt x="99" y="180"/>
                      <a:pt x="105" y="178"/>
                      <a:pt x="106" y="178"/>
                    </a:cubicBezTo>
                    <a:cubicBezTo>
                      <a:pt x="106" y="178"/>
                      <a:pt x="102" y="179"/>
                      <a:pt x="101" y="180"/>
                    </a:cubicBezTo>
                    <a:cubicBezTo>
                      <a:pt x="101" y="180"/>
                      <a:pt x="103" y="184"/>
                      <a:pt x="104" y="183"/>
                    </a:cubicBezTo>
                    <a:cubicBezTo>
                      <a:pt x="105" y="182"/>
                      <a:pt x="106" y="180"/>
                      <a:pt x="107" y="180"/>
                    </a:cubicBezTo>
                    <a:cubicBezTo>
                      <a:pt x="108" y="180"/>
                      <a:pt x="112" y="181"/>
                      <a:pt x="112" y="181"/>
                    </a:cubicBezTo>
                    <a:cubicBezTo>
                      <a:pt x="112" y="181"/>
                      <a:pt x="108" y="181"/>
                      <a:pt x="108" y="181"/>
                    </a:cubicBezTo>
                    <a:cubicBezTo>
                      <a:pt x="106" y="181"/>
                      <a:pt x="105" y="182"/>
                      <a:pt x="104" y="183"/>
                    </a:cubicBezTo>
                    <a:cubicBezTo>
                      <a:pt x="104" y="184"/>
                      <a:pt x="104" y="185"/>
                      <a:pt x="104" y="186"/>
                    </a:cubicBezTo>
                    <a:cubicBezTo>
                      <a:pt x="105" y="189"/>
                      <a:pt x="105" y="188"/>
                      <a:pt x="107" y="187"/>
                    </a:cubicBezTo>
                    <a:cubicBezTo>
                      <a:pt x="106" y="188"/>
                      <a:pt x="105" y="192"/>
                      <a:pt x="106" y="193"/>
                    </a:cubicBezTo>
                    <a:cubicBezTo>
                      <a:pt x="106" y="193"/>
                      <a:pt x="109" y="189"/>
                      <a:pt x="110" y="189"/>
                    </a:cubicBezTo>
                    <a:cubicBezTo>
                      <a:pt x="110" y="190"/>
                      <a:pt x="109" y="191"/>
                      <a:pt x="110" y="192"/>
                    </a:cubicBezTo>
                    <a:cubicBezTo>
                      <a:pt x="110" y="193"/>
                      <a:pt x="111" y="191"/>
                      <a:pt x="112" y="191"/>
                    </a:cubicBezTo>
                    <a:cubicBezTo>
                      <a:pt x="114" y="189"/>
                      <a:pt x="110" y="187"/>
                      <a:pt x="110" y="186"/>
                    </a:cubicBezTo>
                    <a:cubicBezTo>
                      <a:pt x="110" y="186"/>
                      <a:pt x="112" y="189"/>
                      <a:pt x="113" y="189"/>
                    </a:cubicBezTo>
                    <a:cubicBezTo>
                      <a:pt x="114" y="190"/>
                      <a:pt x="114" y="189"/>
                      <a:pt x="115" y="188"/>
                    </a:cubicBezTo>
                    <a:cubicBezTo>
                      <a:pt x="114" y="188"/>
                      <a:pt x="117" y="191"/>
                      <a:pt x="116" y="192"/>
                    </a:cubicBezTo>
                    <a:cubicBezTo>
                      <a:pt x="117" y="191"/>
                      <a:pt x="114" y="189"/>
                      <a:pt x="114" y="191"/>
                    </a:cubicBezTo>
                    <a:cubicBezTo>
                      <a:pt x="114" y="193"/>
                      <a:pt x="116" y="195"/>
                      <a:pt x="114" y="196"/>
                    </a:cubicBezTo>
                    <a:cubicBezTo>
                      <a:pt x="114" y="196"/>
                      <a:pt x="114" y="193"/>
                      <a:pt x="114" y="193"/>
                    </a:cubicBezTo>
                    <a:cubicBezTo>
                      <a:pt x="114" y="192"/>
                      <a:pt x="112" y="194"/>
                      <a:pt x="111" y="194"/>
                    </a:cubicBezTo>
                    <a:cubicBezTo>
                      <a:pt x="110" y="194"/>
                      <a:pt x="109" y="196"/>
                      <a:pt x="109" y="197"/>
                    </a:cubicBezTo>
                    <a:cubicBezTo>
                      <a:pt x="108" y="199"/>
                      <a:pt x="111" y="197"/>
                      <a:pt x="111" y="198"/>
                    </a:cubicBezTo>
                    <a:cubicBezTo>
                      <a:pt x="112" y="199"/>
                      <a:pt x="110" y="200"/>
                      <a:pt x="110" y="200"/>
                    </a:cubicBezTo>
                    <a:cubicBezTo>
                      <a:pt x="110" y="200"/>
                      <a:pt x="112" y="199"/>
                      <a:pt x="113" y="201"/>
                    </a:cubicBezTo>
                    <a:cubicBezTo>
                      <a:pt x="113" y="203"/>
                      <a:pt x="115" y="204"/>
                      <a:pt x="115" y="205"/>
                    </a:cubicBezTo>
                    <a:cubicBezTo>
                      <a:pt x="114" y="207"/>
                      <a:pt x="115" y="207"/>
                      <a:pt x="117" y="209"/>
                    </a:cubicBezTo>
                    <a:cubicBezTo>
                      <a:pt x="118" y="210"/>
                      <a:pt x="119" y="212"/>
                      <a:pt x="120" y="210"/>
                    </a:cubicBezTo>
                    <a:cubicBezTo>
                      <a:pt x="120" y="210"/>
                      <a:pt x="121" y="215"/>
                      <a:pt x="122" y="215"/>
                    </a:cubicBezTo>
                    <a:cubicBezTo>
                      <a:pt x="123" y="216"/>
                      <a:pt x="122" y="215"/>
                      <a:pt x="123" y="215"/>
                    </a:cubicBezTo>
                    <a:cubicBezTo>
                      <a:pt x="124" y="216"/>
                      <a:pt x="125" y="217"/>
                      <a:pt x="126" y="218"/>
                    </a:cubicBezTo>
                    <a:cubicBezTo>
                      <a:pt x="128" y="219"/>
                      <a:pt x="130" y="220"/>
                      <a:pt x="132" y="219"/>
                    </a:cubicBezTo>
                    <a:cubicBezTo>
                      <a:pt x="133" y="219"/>
                      <a:pt x="136" y="219"/>
                      <a:pt x="136" y="218"/>
                    </a:cubicBezTo>
                    <a:cubicBezTo>
                      <a:pt x="136" y="218"/>
                      <a:pt x="136" y="221"/>
                      <a:pt x="136" y="221"/>
                    </a:cubicBezTo>
                    <a:cubicBezTo>
                      <a:pt x="136" y="221"/>
                      <a:pt x="138" y="217"/>
                      <a:pt x="138" y="218"/>
                    </a:cubicBezTo>
                    <a:cubicBezTo>
                      <a:pt x="139" y="218"/>
                      <a:pt x="138" y="219"/>
                      <a:pt x="138" y="219"/>
                    </a:cubicBezTo>
                    <a:cubicBezTo>
                      <a:pt x="138" y="220"/>
                      <a:pt x="139" y="220"/>
                      <a:pt x="139" y="220"/>
                    </a:cubicBezTo>
                    <a:cubicBezTo>
                      <a:pt x="139" y="220"/>
                      <a:pt x="136" y="221"/>
                      <a:pt x="137" y="222"/>
                    </a:cubicBezTo>
                    <a:cubicBezTo>
                      <a:pt x="138" y="222"/>
                      <a:pt x="138" y="222"/>
                      <a:pt x="139" y="221"/>
                    </a:cubicBezTo>
                    <a:cubicBezTo>
                      <a:pt x="140" y="222"/>
                      <a:pt x="139" y="223"/>
                      <a:pt x="139" y="223"/>
                    </a:cubicBezTo>
                    <a:cubicBezTo>
                      <a:pt x="139" y="224"/>
                      <a:pt x="142" y="221"/>
                      <a:pt x="142" y="222"/>
                    </a:cubicBezTo>
                    <a:cubicBezTo>
                      <a:pt x="142" y="223"/>
                      <a:pt x="140" y="224"/>
                      <a:pt x="140" y="225"/>
                    </a:cubicBezTo>
                    <a:cubicBezTo>
                      <a:pt x="140" y="224"/>
                      <a:pt x="143" y="223"/>
                      <a:pt x="142" y="225"/>
                    </a:cubicBezTo>
                    <a:cubicBezTo>
                      <a:pt x="142" y="225"/>
                      <a:pt x="142" y="225"/>
                      <a:pt x="142" y="224"/>
                    </a:cubicBezTo>
                    <a:cubicBezTo>
                      <a:pt x="142" y="226"/>
                      <a:pt x="145" y="223"/>
                      <a:pt x="145" y="223"/>
                    </a:cubicBezTo>
                    <a:cubicBezTo>
                      <a:pt x="146" y="224"/>
                      <a:pt x="145" y="226"/>
                      <a:pt x="145" y="227"/>
                    </a:cubicBezTo>
                    <a:cubicBezTo>
                      <a:pt x="144" y="225"/>
                      <a:pt x="153" y="225"/>
                      <a:pt x="147" y="222"/>
                    </a:cubicBezTo>
                    <a:cubicBezTo>
                      <a:pt x="148" y="222"/>
                      <a:pt x="153" y="222"/>
                      <a:pt x="150" y="221"/>
                    </a:cubicBezTo>
                    <a:cubicBezTo>
                      <a:pt x="147" y="219"/>
                      <a:pt x="151" y="220"/>
                      <a:pt x="152" y="218"/>
                    </a:cubicBezTo>
                    <a:cubicBezTo>
                      <a:pt x="152" y="218"/>
                      <a:pt x="149" y="218"/>
                      <a:pt x="149" y="218"/>
                    </a:cubicBezTo>
                    <a:cubicBezTo>
                      <a:pt x="150" y="217"/>
                      <a:pt x="151" y="216"/>
                      <a:pt x="152" y="216"/>
                    </a:cubicBezTo>
                    <a:cubicBezTo>
                      <a:pt x="154" y="214"/>
                      <a:pt x="151" y="215"/>
                      <a:pt x="151" y="214"/>
                    </a:cubicBezTo>
                    <a:cubicBezTo>
                      <a:pt x="151" y="214"/>
                      <a:pt x="154" y="213"/>
                      <a:pt x="154" y="212"/>
                    </a:cubicBezTo>
                    <a:cubicBezTo>
                      <a:pt x="154" y="211"/>
                      <a:pt x="154" y="209"/>
                      <a:pt x="153" y="208"/>
                    </a:cubicBezTo>
                    <a:cubicBezTo>
                      <a:pt x="152" y="208"/>
                      <a:pt x="154" y="207"/>
                      <a:pt x="153" y="206"/>
                    </a:cubicBezTo>
                    <a:cubicBezTo>
                      <a:pt x="153" y="206"/>
                      <a:pt x="151" y="205"/>
                      <a:pt x="151" y="205"/>
                    </a:cubicBezTo>
                    <a:cubicBezTo>
                      <a:pt x="151" y="205"/>
                      <a:pt x="155" y="204"/>
                      <a:pt x="156" y="204"/>
                    </a:cubicBezTo>
                    <a:cubicBezTo>
                      <a:pt x="159" y="204"/>
                      <a:pt x="156" y="203"/>
                      <a:pt x="155" y="202"/>
                    </a:cubicBezTo>
                    <a:cubicBezTo>
                      <a:pt x="155" y="202"/>
                      <a:pt x="160" y="202"/>
                      <a:pt x="160" y="202"/>
                    </a:cubicBezTo>
                    <a:cubicBezTo>
                      <a:pt x="159" y="201"/>
                      <a:pt x="157" y="201"/>
                      <a:pt x="156" y="200"/>
                    </a:cubicBezTo>
                    <a:cubicBezTo>
                      <a:pt x="156" y="200"/>
                      <a:pt x="160" y="201"/>
                      <a:pt x="160" y="200"/>
                    </a:cubicBezTo>
                    <a:cubicBezTo>
                      <a:pt x="161" y="200"/>
                      <a:pt x="160" y="200"/>
                      <a:pt x="160" y="199"/>
                    </a:cubicBezTo>
                    <a:cubicBezTo>
                      <a:pt x="161" y="199"/>
                      <a:pt x="161" y="199"/>
                      <a:pt x="161" y="199"/>
                    </a:cubicBezTo>
                    <a:cubicBezTo>
                      <a:pt x="162" y="198"/>
                      <a:pt x="158" y="197"/>
                      <a:pt x="158" y="197"/>
                    </a:cubicBezTo>
                    <a:cubicBezTo>
                      <a:pt x="158" y="197"/>
                      <a:pt x="163" y="197"/>
                      <a:pt x="162" y="196"/>
                    </a:cubicBezTo>
                    <a:cubicBezTo>
                      <a:pt x="162" y="195"/>
                      <a:pt x="163" y="195"/>
                      <a:pt x="161" y="194"/>
                    </a:cubicBezTo>
                    <a:cubicBezTo>
                      <a:pt x="161" y="194"/>
                      <a:pt x="158" y="194"/>
                      <a:pt x="158" y="193"/>
                    </a:cubicBezTo>
                    <a:cubicBezTo>
                      <a:pt x="158" y="193"/>
                      <a:pt x="163" y="192"/>
                      <a:pt x="163" y="192"/>
                    </a:cubicBezTo>
                    <a:cubicBezTo>
                      <a:pt x="165" y="192"/>
                      <a:pt x="164" y="189"/>
                      <a:pt x="162" y="189"/>
                    </a:cubicBezTo>
                    <a:cubicBezTo>
                      <a:pt x="161" y="188"/>
                      <a:pt x="158" y="187"/>
                      <a:pt x="161" y="186"/>
                    </a:cubicBezTo>
                    <a:cubicBezTo>
                      <a:pt x="163" y="186"/>
                      <a:pt x="166" y="187"/>
                      <a:pt x="167" y="185"/>
                    </a:cubicBezTo>
                    <a:cubicBezTo>
                      <a:pt x="167" y="185"/>
                      <a:pt x="165" y="183"/>
                      <a:pt x="165" y="183"/>
                    </a:cubicBezTo>
                    <a:cubicBezTo>
                      <a:pt x="165" y="182"/>
                      <a:pt x="167" y="182"/>
                      <a:pt x="167" y="182"/>
                    </a:cubicBezTo>
                    <a:cubicBezTo>
                      <a:pt x="168" y="181"/>
                      <a:pt x="170" y="181"/>
                      <a:pt x="172" y="182"/>
                    </a:cubicBezTo>
                    <a:cubicBezTo>
                      <a:pt x="172" y="182"/>
                      <a:pt x="174" y="182"/>
                      <a:pt x="174" y="182"/>
                    </a:cubicBezTo>
                    <a:cubicBezTo>
                      <a:pt x="175" y="181"/>
                      <a:pt x="173" y="180"/>
                      <a:pt x="173" y="179"/>
                    </a:cubicBezTo>
                    <a:cubicBezTo>
                      <a:pt x="174" y="178"/>
                      <a:pt x="177" y="174"/>
                      <a:pt x="179" y="176"/>
                    </a:cubicBezTo>
                    <a:cubicBezTo>
                      <a:pt x="178" y="175"/>
                      <a:pt x="175" y="181"/>
                      <a:pt x="176" y="181"/>
                    </a:cubicBezTo>
                    <a:cubicBezTo>
                      <a:pt x="177" y="182"/>
                      <a:pt x="179" y="179"/>
                      <a:pt x="181" y="179"/>
                    </a:cubicBezTo>
                    <a:cubicBezTo>
                      <a:pt x="181" y="179"/>
                      <a:pt x="183" y="180"/>
                      <a:pt x="183" y="180"/>
                    </a:cubicBezTo>
                    <a:cubicBezTo>
                      <a:pt x="183" y="180"/>
                      <a:pt x="183" y="178"/>
                      <a:pt x="183" y="178"/>
                    </a:cubicBezTo>
                    <a:cubicBezTo>
                      <a:pt x="186" y="179"/>
                      <a:pt x="186" y="178"/>
                      <a:pt x="187" y="177"/>
                    </a:cubicBezTo>
                    <a:cubicBezTo>
                      <a:pt x="188" y="176"/>
                      <a:pt x="189" y="176"/>
                      <a:pt x="190" y="176"/>
                    </a:cubicBezTo>
                    <a:cubicBezTo>
                      <a:pt x="192" y="175"/>
                      <a:pt x="192" y="174"/>
                      <a:pt x="193" y="173"/>
                    </a:cubicBezTo>
                    <a:cubicBezTo>
                      <a:pt x="194" y="172"/>
                      <a:pt x="196" y="170"/>
                      <a:pt x="197" y="168"/>
                    </a:cubicBezTo>
                    <a:cubicBezTo>
                      <a:pt x="199" y="166"/>
                      <a:pt x="199" y="165"/>
                      <a:pt x="201" y="165"/>
                    </a:cubicBezTo>
                    <a:cubicBezTo>
                      <a:pt x="202" y="164"/>
                      <a:pt x="205" y="164"/>
                      <a:pt x="205" y="162"/>
                    </a:cubicBezTo>
                    <a:cubicBezTo>
                      <a:pt x="204" y="162"/>
                      <a:pt x="203" y="157"/>
                      <a:pt x="203" y="157"/>
                    </a:cubicBezTo>
                    <a:cubicBezTo>
                      <a:pt x="204" y="157"/>
                      <a:pt x="207" y="160"/>
                      <a:pt x="208" y="160"/>
                    </a:cubicBezTo>
                    <a:cubicBezTo>
                      <a:pt x="209" y="161"/>
                      <a:pt x="210" y="161"/>
                      <a:pt x="211" y="161"/>
                    </a:cubicBezTo>
                    <a:cubicBezTo>
                      <a:pt x="211" y="161"/>
                      <a:pt x="213" y="160"/>
                      <a:pt x="213" y="160"/>
                    </a:cubicBezTo>
                    <a:cubicBezTo>
                      <a:pt x="214" y="160"/>
                      <a:pt x="215" y="161"/>
                      <a:pt x="216" y="160"/>
                    </a:cubicBezTo>
                    <a:cubicBezTo>
                      <a:pt x="216" y="160"/>
                      <a:pt x="214" y="158"/>
                      <a:pt x="217" y="159"/>
                    </a:cubicBezTo>
                    <a:cubicBezTo>
                      <a:pt x="219" y="159"/>
                      <a:pt x="221" y="159"/>
                      <a:pt x="223" y="158"/>
                    </a:cubicBezTo>
                    <a:cubicBezTo>
                      <a:pt x="228" y="157"/>
                      <a:pt x="232" y="156"/>
                      <a:pt x="237" y="154"/>
                    </a:cubicBezTo>
                    <a:cubicBezTo>
                      <a:pt x="238" y="153"/>
                      <a:pt x="254" y="143"/>
                      <a:pt x="255" y="143"/>
                    </a:cubicBezTo>
                    <a:cubicBezTo>
                      <a:pt x="254" y="143"/>
                      <a:pt x="247" y="143"/>
                      <a:pt x="246" y="143"/>
                    </a:cubicBezTo>
                    <a:cubicBezTo>
                      <a:pt x="244" y="142"/>
                      <a:pt x="242" y="141"/>
                      <a:pt x="240" y="141"/>
                    </a:cubicBezTo>
                    <a:cubicBezTo>
                      <a:pt x="238" y="141"/>
                      <a:pt x="236" y="142"/>
                      <a:pt x="235" y="142"/>
                    </a:cubicBezTo>
                    <a:cubicBezTo>
                      <a:pt x="233" y="143"/>
                      <a:pt x="233" y="141"/>
                      <a:pt x="232" y="142"/>
                    </a:cubicBezTo>
                    <a:cubicBezTo>
                      <a:pt x="231" y="142"/>
                      <a:pt x="230" y="144"/>
                      <a:pt x="229" y="144"/>
                    </a:cubicBezTo>
                    <a:cubicBezTo>
                      <a:pt x="225" y="144"/>
                      <a:pt x="232" y="140"/>
                      <a:pt x="233" y="141"/>
                    </a:cubicBezTo>
                    <a:cubicBezTo>
                      <a:pt x="232" y="140"/>
                      <a:pt x="229" y="141"/>
                      <a:pt x="228" y="141"/>
                    </a:cubicBezTo>
                    <a:cubicBezTo>
                      <a:pt x="225" y="141"/>
                      <a:pt x="223" y="140"/>
                      <a:pt x="221" y="140"/>
                    </a:cubicBezTo>
                    <a:cubicBezTo>
                      <a:pt x="222" y="140"/>
                      <a:pt x="225" y="138"/>
                      <a:pt x="226" y="137"/>
                    </a:cubicBezTo>
                    <a:cubicBezTo>
                      <a:pt x="226" y="134"/>
                      <a:pt x="228" y="135"/>
                      <a:pt x="229" y="136"/>
                    </a:cubicBezTo>
                    <a:cubicBezTo>
                      <a:pt x="231" y="136"/>
                      <a:pt x="239" y="134"/>
                      <a:pt x="240" y="133"/>
                    </a:cubicBezTo>
                    <a:cubicBezTo>
                      <a:pt x="240" y="132"/>
                      <a:pt x="235" y="131"/>
                      <a:pt x="234" y="130"/>
                    </a:cubicBezTo>
                    <a:cubicBezTo>
                      <a:pt x="235" y="131"/>
                      <a:pt x="239" y="132"/>
                      <a:pt x="240" y="132"/>
                    </a:cubicBezTo>
                    <a:cubicBezTo>
                      <a:pt x="241" y="133"/>
                      <a:pt x="245" y="133"/>
                      <a:pt x="245" y="135"/>
                    </a:cubicBezTo>
                    <a:cubicBezTo>
                      <a:pt x="244" y="138"/>
                      <a:pt x="246" y="139"/>
                      <a:pt x="248" y="139"/>
                    </a:cubicBezTo>
                    <a:cubicBezTo>
                      <a:pt x="248" y="139"/>
                      <a:pt x="254" y="139"/>
                      <a:pt x="253" y="138"/>
                    </a:cubicBezTo>
                    <a:cubicBezTo>
                      <a:pt x="253" y="138"/>
                      <a:pt x="253" y="140"/>
                      <a:pt x="254" y="140"/>
                    </a:cubicBezTo>
                    <a:cubicBezTo>
                      <a:pt x="256" y="139"/>
                      <a:pt x="257" y="136"/>
                      <a:pt x="257" y="134"/>
                    </a:cubicBezTo>
                    <a:cubicBezTo>
                      <a:pt x="257" y="133"/>
                      <a:pt x="257" y="129"/>
                      <a:pt x="255" y="130"/>
                    </a:cubicBezTo>
                    <a:cubicBezTo>
                      <a:pt x="253" y="132"/>
                      <a:pt x="254" y="130"/>
                      <a:pt x="253" y="129"/>
                    </a:cubicBezTo>
                    <a:cubicBezTo>
                      <a:pt x="251" y="127"/>
                      <a:pt x="248" y="126"/>
                      <a:pt x="245" y="124"/>
                    </a:cubicBezTo>
                    <a:cubicBezTo>
                      <a:pt x="244" y="123"/>
                      <a:pt x="243" y="123"/>
                      <a:pt x="242" y="122"/>
                    </a:cubicBezTo>
                    <a:cubicBezTo>
                      <a:pt x="242" y="122"/>
                      <a:pt x="238" y="123"/>
                      <a:pt x="238" y="124"/>
                    </a:cubicBezTo>
                    <a:cubicBezTo>
                      <a:pt x="238" y="124"/>
                      <a:pt x="239" y="123"/>
                      <a:pt x="238" y="123"/>
                    </a:cubicBezTo>
                    <a:cubicBezTo>
                      <a:pt x="238" y="123"/>
                      <a:pt x="237" y="122"/>
                      <a:pt x="237" y="122"/>
                    </a:cubicBezTo>
                    <a:cubicBezTo>
                      <a:pt x="237" y="121"/>
                      <a:pt x="241" y="122"/>
                      <a:pt x="241" y="121"/>
                    </a:cubicBezTo>
                    <a:cubicBezTo>
                      <a:pt x="241" y="119"/>
                      <a:pt x="241" y="118"/>
                      <a:pt x="238" y="118"/>
                    </a:cubicBezTo>
                    <a:cubicBezTo>
                      <a:pt x="236" y="119"/>
                      <a:pt x="235" y="121"/>
                      <a:pt x="233" y="119"/>
                    </a:cubicBezTo>
                    <a:cubicBezTo>
                      <a:pt x="233" y="119"/>
                      <a:pt x="229" y="119"/>
                      <a:pt x="229" y="118"/>
                    </a:cubicBezTo>
                    <a:cubicBezTo>
                      <a:pt x="229" y="116"/>
                      <a:pt x="234" y="119"/>
                      <a:pt x="234" y="119"/>
                    </a:cubicBezTo>
                    <a:cubicBezTo>
                      <a:pt x="235" y="119"/>
                      <a:pt x="240" y="118"/>
                      <a:pt x="240" y="117"/>
                    </a:cubicBezTo>
                    <a:cubicBezTo>
                      <a:pt x="241" y="117"/>
                      <a:pt x="236" y="115"/>
                      <a:pt x="235" y="115"/>
                    </a:cubicBezTo>
                    <a:cubicBezTo>
                      <a:pt x="233" y="115"/>
                      <a:pt x="230" y="115"/>
                      <a:pt x="228" y="116"/>
                    </a:cubicBezTo>
                    <a:cubicBezTo>
                      <a:pt x="229" y="116"/>
                      <a:pt x="233" y="113"/>
                      <a:pt x="233" y="114"/>
                    </a:cubicBezTo>
                    <a:cubicBezTo>
                      <a:pt x="233" y="113"/>
                      <a:pt x="229" y="113"/>
                      <a:pt x="229" y="112"/>
                    </a:cubicBezTo>
                    <a:cubicBezTo>
                      <a:pt x="232" y="113"/>
                      <a:pt x="235" y="115"/>
                      <a:pt x="238" y="113"/>
                    </a:cubicBezTo>
                    <a:cubicBezTo>
                      <a:pt x="238" y="113"/>
                      <a:pt x="241" y="112"/>
                      <a:pt x="241" y="111"/>
                    </a:cubicBezTo>
                    <a:cubicBezTo>
                      <a:pt x="240" y="110"/>
                      <a:pt x="238" y="109"/>
                      <a:pt x="238" y="108"/>
                    </a:cubicBezTo>
                    <a:cubicBezTo>
                      <a:pt x="238" y="109"/>
                      <a:pt x="241" y="110"/>
                      <a:pt x="242" y="110"/>
                    </a:cubicBezTo>
                    <a:cubicBezTo>
                      <a:pt x="244" y="111"/>
                      <a:pt x="243" y="109"/>
                      <a:pt x="245" y="109"/>
                    </a:cubicBezTo>
                    <a:cubicBezTo>
                      <a:pt x="246" y="109"/>
                      <a:pt x="254" y="111"/>
                      <a:pt x="254" y="111"/>
                    </a:cubicBezTo>
                    <a:cubicBezTo>
                      <a:pt x="253" y="111"/>
                      <a:pt x="246" y="110"/>
                      <a:pt x="246" y="110"/>
                    </a:cubicBezTo>
                    <a:cubicBezTo>
                      <a:pt x="248" y="114"/>
                      <a:pt x="254" y="113"/>
                      <a:pt x="257" y="113"/>
                    </a:cubicBezTo>
                    <a:cubicBezTo>
                      <a:pt x="258" y="112"/>
                      <a:pt x="261" y="113"/>
                      <a:pt x="262" y="112"/>
                    </a:cubicBezTo>
                    <a:cubicBezTo>
                      <a:pt x="265" y="111"/>
                      <a:pt x="264" y="109"/>
                      <a:pt x="262" y="108"/>
                    </a:cubicBezTo>
                    <a:cubicBezTo>
                      <a:pt x="261" y="107"/>
                      <a:pt x="258" y="106"/>
                      <a:pt x="257" y="106"/>
                    </a:cubicBezTo>
                    <a:cubicBezTo>
                      <a:pt x="256" y="106"/>
                      <a:pt x="257" y="109"/>
                      <a:pt x="257" y="110"/>
                    </a:cubicBezTo>
                    <a:cubicBezTo>
                      <a:pt x="256" y="109"/>
                      <a:pt x="256" y="108"/>
                      <a:pt x="255" y="107"/>
                    </a:cubicBezTo>
                    <a:cubicBezTo>
                      <a:pt x="255" y="106"/>
                      <a:pt x="254" y="107"/>
                      <a:pt x="253" y="106"/>
                    </a:cubicBezTo>
                    <a:cubicBezTo>
                      <a:pt x="254" y="107"/>
                      <a:pt x="256" y="101"/>
                      <a:pt x="256" y="100"/>
                    </a:cubicBezTo>
                    <a:cubicBezTo>
                      <a:pt x="256" y="100"/>
                      <a:pt x="257" y="103"/>
                      <a:pt x="257" y="103"/>
                    </a:cubicBezTo>
                    <a:cubicBezTo>
                      <a:pt x="257" y="105"/>
                      <a:pt x="257" y="106"/>
                      <a:pt x="258" y="106"/>
                    </a:cubicBezTo>
                    <a:cubicBezTo>
                      <a:pt x="261" y="106"/>
                      <a:pt x="263" y="105"/>
                      <a:pt x="265" y="105"/>
                    </a:cubicBezTo>
                    <a:cubicBezTo>
                      <a:pt x="266" y="105"/>
                      <a:pt x="272" y="103"/>
                      <a:pt x="270" y="101"/>
                    </a:cubicBezTo>
                    <a:cubicBezTo>
                      <a:pt x="268" y="100"/>
                      <a:pt x="267" y="102"/>
                      <a:pt x="266" y="101"/>
                    </a:cubicBezTo>
                    <a:cubicBezTo>
                      <a:pt x="266" y="100"/>
                      <a:pt x="266" y="100"/>
                      <a:pt x="266" y="99"/>
                    </a:cubicBezTo>
                    <a:cubicBezTo>
                      <a:pt x="267" y="98"/>
                      <a:pt x="266" y="97"/>
                      <a:pt x="265" y="97"/>
                    </a:cubicBezTo>
                    <a:cubicBezTo>
                      <a:pt x="265" y="96"/>
                      <a:pt x="262" y="96"/>
                      <a:pt x="261" y="96"/>
                    </a:cubicBezTo>
                    <a:cubicBezTo>
                      <a:pt x="259" y="96"/>
                      <a:pt x="258" y="98"/>
                      <a:pt x="256" y="96"/>
                    </a:cubicBezTo>
                    <a:cubicBezTo>
                      <a:pt x="260" y="99"/>
                      <a:pt x="262" y="91"/>
                      <a:pt x="266" y="95"/>
                    </a:cubicBezTo>
                    <a:cubicBezTo>
                      <a:pt x="267" y="97"/>
                      <a:pt x="269" y="94"/>
                      <a:pt x="269" y="92"/>
                    </a:cubicBezTo>
                    <a:cubicBezTo>
                      <a:pt x="269" y="91"/>
                      <a:pt x="266" y="88"/>
                      <a:pt x="266" y="88"/>
                    </a:cubicBezTo>
                    <a:cubicBezTo>
                      <a:pt x="266" y="87"/>
                      <a:pt x="269" y="90"/>
                      <a:pt x="269" y="91"/>
                    </a:cubicBezTo>
                    <a:cubicBezTo>
                      <a:pt x="269" y="92"/>
                      <a:pt x="271" y="90"/>
                      <a:pt x="270" y="88"/>
                    </a:cubicBezTo>
                    <a:cubicBezTo>
                      <a:pt x="269" y="87"/>
                      <a:pt x="267" y="85"/>
                      <a:pt x="266" y="84"/>
                    </a:cubicBezTo>
                    <a:cubicBezTo>
                      <a:pt x="264" y="84"/>
                      <a:pt x="261" y="85"/>
                      <a:pt x="259" y="84"/>
                    </a:cubicBezTo>
                    <a:cubicBezTo>
                      <a:pt x="258" y="83"/>
                      <a:pt x="258" y="81"/>
                      <a:pt x="256" y="81"/>
                    </a:cubicBezTo>
                    <a:cubicBezTo>
                      <a:pt x="256" y="80"/>
                      <a:pt x="252" y="81"/>
                      <a:pt x="253" y="80"/>
                    </a:cubicBezTo>
                    <a:cubicBezTo>
                      <a:pt x="254" y="78"/>
                      <a:pt x="254" y="77"/>
                      <a:pt x="256" y="79"/>
                    </a:cubicBezTo>
                    <a:cubicBezTo>
                      <a:pt x="258" y="81"/>
                      <a:pt x="260" y="78"/>
                      <a:pt x="262" y="77"/>
                    </a:cubicBezTo>
                    <a:cubicBezTo>
                      <a:pt x="265" y="75"/>
                      <a:pt x="271" y="81"/>
                      <a:pt x="274" y="78"/>
                    </a:cubicBezTo>
                    <a:cubicBezTo>
                      <a:pt x="275" y="77"/>
                      <a:pt x="275" y="72"/>
                      <a:pt x="272" y="73"/>
                    </a:cubicBezTo>
                    <a:cubicBezTo>
                      <a:pt x="271" y="73"/>
                      <a:pt x="270" y="74"/>
                      <a:pt x="269" y="73"/>
                    </a:cubicBezTo>
                    <a:cubicBezTo>
                      <a:pt x="267" y="73"/>
                      <a:pt x="265" y="72"/>
                      <a:pt x="263" y="70"/>
                    </a:cubicBezTo>
                    <a:cubicBezTo>
                      <a:pt x="260" y="68"/>
                      <a:pt x="271" y="71"/>
                      <a:pt x="271" y="70"/>
                    </a:cubicBezTo>
                    <a:cubicBezTo>
                      <a:pt x="270" y="68"/>
                      <a:pt x="265" y="67"/>
                      <a:pt x="263" y="66"/>
                    </a:cubicBezTo>
                    <a:cubicBezTo>
                      <a:pt x="260" y="65"/>
                      <a:pt x="260" y="66"/>
                      <a:pt x="259" y="68"/>
                    </a:cubicBezTo>
                    <a:cubicBezTo>
                      <a:pt x="259" y="69"/>
                      <a:pt x="257" y="70"/>
                      <a:pt x="256" y="69"/>
                    </a:cubicBezTo>
                    <a:cubicBezTo>
                      <a:pt x="255" y="69"/>
                      <a:pt x="258" y="65"/>
                      <a:pt x="258" y="64"/>
                    </a:cubicBezTo>
                    <a:cubicBezTo>
                      <a:pt x="258" y="63"/>
                      <a:pt x="259" y="61"/>
                      <a:pt x="260" y="60"/>
                    </a:cubicBezTo>
                    <a:cubicBezTo>
                      <a:pt x="260" y="59"/>
                      <a:pt x="260" y="57"/>
                      <a:pt x="261" y="57"/>
                    </a:cubicBezTo>
                    <a:cubicBezTo>
                      <a:pt x="262" y="57"/>
                      <a:pt x="264" y="57"/>
                      <a:pt x="265" y="56"/>
                    </a:cubicBezTo>
                    <a:cubicBezTo>
                      <a:pt x="265" y="56"/>
                      <a:pt x="270" y="51"/>
                      <a:pt x="270" y="52"/>
                    </a:cubicBezTo>
                    <a:cubicBezTo>
                      <a:pt x="270" y="52"/>
                      <a:pt x="268" y="51"/>
                      <a:pt x="268" y="51"/>
                    </a:cubicBezTo>
                    <a:cubicBezTo>
                      <a:pt x="268" y="50"/>
                      <a:pt x="268" y="49"/>
                      <a:pt x="268" y="48"/>
                    </a:cubicBezTo>
                    <a:cubicBezTo>
                      <a:pt x="268" y="46"/>
                      <a:pt x="269" y="46"/>
                      <a:pt x="271" y="46"/>
                    </a:cubicBezTo>
                    <a:cubicBezTo>
                      <a:pt x="273" y="46"/>
                      <a:pt x="281" y="43"/>
                      <a:pt x="276" y="43"/>
                    </a:cubicBezTo>
                    <a:cubicBezTo>
                      <a:pt x="273" y="43"/>
                      <a:pt x="268" y="42"/>
                      <a:pt x="266" y="44"/>
                    </a:cubicBezTo>
                    <a:cubicBezTo>
                      <a:pt x="265" y="45"/>
                      <a:pt x="265" y="47"/>
                      <a:pt x="263" y="46"/>
                    </a:cubicBezTo>
                    <a:cubicBezTo>
                      <a:pt x="261" y="45"/>
                      <a:pt x="263" y="43"/>
                      <a:pt x="264" y="42"/>
                    </a:cubicBezTo>
                    <a:cubicBezTo>
                      <a:pt x="266" y="39"/>
                      <a:pt x="270" y="41"/>
                      <a:pt x="273" y="41"/>
                    </a:cubicBezTo>
                    <a:cubicBezTo>
                      <a:pt x="277" y="41"/>
                      <a:pt x="281" y="42"/>
                      <a:pt x="283" y="38"/>
                    </a:cubicBezTo>
                    <a:cubicBezTo>
                      <a:pt x="284" y="38"/>
                      <a:pt x="280" y="37"/>
                      <a:pt x="280" y="37"/>
                    </a:cubicBezTo>
                    <a:cubicBezTo>
                      <a:pt x="278" y="36"/>
                      <a:pt x="276" y="37"/>
                      <a:pt x="274" y="37"/>
                    </a:cubicBezTo>
                    <a:cubicBezTo>
                      <a:pt x="272" y="37"/>
                      <a:pt x="271" y="36"/>
                      <a:pt x="269" y="36"/>
                    </a:cubicBezTo>
                    <a:cubicBezTo>
                      <a:pt x="268" y="36"/>
                      <a:pt x="266" y="36"/>
                      <a:pt x="265" y="36"/>
                    </a:cubicBezTo>
                    <a:cubicBezTo>
                      <a:pt x="266" y="37"/>
                      <a:pt x="269" y="36"/>
                      <a:pt x="271" y="36"/>
                    </a:cubicBezTo>
                    <a:cubicBezTo>
                      <a:pt x="274" y="36"/>
                      <a:pt x="276" y="35"/>
                      <a:pt x="279" y="35"/>
                    </a:cubicBezTo>
                    <a:cubicBezTo>
                      <a:pt x="283" y="36"/>
                      <a:pt x="285" y="34"/>
                      <a:pt x="288" y="34"/>
                    </a:cubicBezTo>
                    <a:cubicBezTo>
                      <a:pt x="289" y="34"/>
                      <a:pt x="291" y="34"/>
                      <a:pt x="291" y="33"/>
                    </a:cubicBezTo>
                    <a:cubicBezTo>
                      <a:pt x="291" y="33"/>
                      <a:pt x="289" y="31"/>
                      <a:pt x="290" y="31"/>
                    </a:cubicBezTo>
                    <a:cubicBezTo>
                      <a:pt x="295" y="30"/>
                      <a:pt x="300" y="29"/>
                      <a:pt x="304" y="26"/>
                    </a:cubicBezTo>
                    <a:cubicBezTo>
                      <a:pt x="305" y="25"/>
                      <a:pt x="301" y="24"/>
                      <a:pt x="301" y="24"/>
                    </a:cubicBezTo>
                    <a:cubicBezTo>
                      <a:pt x="298" y="23"/>
                      <a:pt x="295" y="22"/>
                      <a:pt x="293" y="22"/>
                    </a:cubicBezTo>
                    <a:cubicBezTo>
                      <a:pt x="287" y="21"/>
                      <a:pt x="282" y="20"/>
                      <a:pt x="277" y="25"/>
                    </a:cubicBezTo>
                    <a:cubicBezTo>
                      <a:pt x="275" y="28"/>
                      <a:pt x="273" y="26"/>
                      <a:pt x="269" y="26"/>
                    </a:cubicBezTo>
                    <a:cubicBezTo>
                      <a:pt x="268" y="26"/>
                      <a:pt x="264" y="29"/>
                      <a:pt x="265" y="26"/>
                    </a:cubicBezTo>
                    <a:cubicBezTo>
                      <a:pt x="265" y="24"/>
                      <a:pt x="260" y="27"/>
                      <a:pt x="259" y="28"/>
                    </a:cubicBezTo>
                    <a:cubicBezTo>
                      <a:pt x="257" y="29"/>
                      <a:pt x="255" y="30"/>
                      <a:pt x="253" y="31"/>
                    </a:cubicBezTo>
                    <a:cubicBezTo>
                      <a:pt x="252" y="31"/>
                      <a:pt x="244" y="37"/>
                      <a:pt x="244" y="37"/>
                    </a:cubicBezTo>
                    <a:cubicBezTo>
                      <a:pt x="242" y="35"/>
                      <a:pt x="264" y="22"/>
                      <a:pt x="251" y="19"/>
                    </a:cubicBezTo>
                    <a:cubicBezTo>
                      <a:pt x="246" y="19"/>
                      <a:pt x="247" y="22"/>
                      <a:pt x="243" y="24"/>
                    </a:cubicBezTo>
                    <a:cubicBezTo>
                      <a:pt x="240" y="25"/>
                      <a:pt x="238" y="25"/>
                      <a:pt x="235" y="26"/>
                    </a:cubicBezTo>
                    <a:cubicBezTo>
                      <a:pt x="234" y="26"/>
                      <a:pt x="229" y="28"/>
                      <a:pt x="228" y="28"/>
                    </a:cubicBezTo>
                    <a:cubicBezTo>
                      <a:pt x="226" y="25"/>
                      <a:pt x="233" y="24"/>
                      <a:pt x="235" y="24"/>
                    </a:cubicBezTo>
                    <a:cubicBezTo>
                      <a:pt x="235" y="23"/>
                      <a:pt x="241" y="22"/>
                      <a:pt x="238" y="21"/>
                    </a:cubicBezTo>
                    <a:cubicBezTo>
                      <a:pt x="235" y="20"/>
                      <a:pt x="232" y="20"/>
                      <a:pt x="229" y="20"/>
                    </a:cubicBezTo>
                    <a:cubicBezTo>
                      <a:pt x="221" y="20"/>
                      <a:pt x="213" y="21"/>
                      <a:pt x="205" y="23"/>
                    </a:cubicBezTo>
                    <a:cubicBezTo>
                      <a:pt x="205" y="23"/>
                      <a:pt x="202" y="25"/>
                      <a:pt x="201" y="24"/>
                    </a:cubicBezTo>
                    <a:cubicBezTo>
                      <a:pt x="201" y="22"/>
                      <a:pt x="200" y="22"/>
                      <a:pt x="202" y="22"/>
                    </a:cubicBezTo>
                    <a:cubicBezTo>
                      <a:pt x="206" y="20"/>
                      <a:pt x="210" y="19"/>
                      <a:pt x="214" y="18"/>
                    </a:cubicBezTo>
                    <a:cubicBezTo>
                      <a:pt x="221" y="17"/>
                      <a:pt x="229" y="18"/>
                      <a:pt x="237" y="18"/>
                    </a:cubicBezTo>
                    <a:cubicBezTo>
                      <a:pt x="239" y="18"/>
                      <a:pt x="241" y="18"/>
                      <a:pt x="243" y="18"/>
                    </a:cubicBezTo>
                    <a:cubicBezTo>
                      <a:pt x="247" y="16"/>
                      <a:pt x="252" y="16"/>
                      <a:pt x="256" y="14"/>
                    </a:cubicBezTo>
                    <a:cubicBezTo>
                      <a:pt x="258" y="14"/>
                      <a:pt x="259" y="13"/>
                      <a:pt x="256" y="12"/>
                    </a:cubicBezTo>
                    <a:cubicBezTo>
                      <a:pt x="254" y="11"/>
                      <a:pt x="250" y="10"/>
                      <a:pt x="248" y="11"/>
                    </a:cubicBezTo>
                    <a:cubicBezTo>
                      <a:pt x="246" y="11"/>
                      <a:pt x="246" y="10"/>
                      <a:pt x="244" y="9"/>
                    </a:cubicBezTo>
                    <a:cubicBezTo>
                      <a:pt x="242" y="9"/>
                      <a:pt x="240" y="11"/>
                      <a:pt x="238" y="11"/>
                    </a:cubicBezTo>
                    <a:cubicBezTo>
                      <a:pt x="238" y="11"/>
                      <a:pt x="240" y="8"/>
                      <a:pt x="241" y="8"/>
                    </a:cubicBezTo>
                    <a:cubicBezTo>
                      <a:pt x="242" y="6"/>
                      <a:pt x="238" y="6"/>
                      <a:pt x="237" y="6"/>
                    </a:cubicBezTo>
                    <a:cubicBezTo>
                      <a:pt x="231" y="7"/>
                      <a:pt x="226" y="7"/>
                      <a:pt x="220" y="6"/>
                    </a:cubicBezTo>
                    <a:cubicBezTo>
                      <a:pt x="215" y="6"/>
                      <a:pt x="211" y="8"/>
                      <a:pt x="206" y="8"/>
                    </a:cubicBezTo>
                    <a:cubicBezTo>
                      <a:pt x="204" y="8"/>
                      <a:pt x="201" y="8"/>
                      <a:pt x="199" y="8"/>
                    </a:cubicBezTo>
                    <a:cubicBezTo>
                      <a:pt x="197" y="9"/>
                      <a:pt x="194" y="8"/>
                      <a:pt x="193" y="9"/>
                    </a:cubicBezTo>
                    <a:cubicBezTo>
                      <a:pt x="196" y="8"/>
                      <a:pt x="199" y="8"/>
                      <a:pt x="202" y="7"/>
                    </a:cubicBezTo>
                    <a:cubicBezTo>
                      <a:pt x="207" y="7"/>
                      <a:pt x="211" y="6"/>
                      <a:pt x="215" y="6"/>
                    </a:cubicBezTo>
                    <a:cubicBezTo>
                      <a:pt x="217" y="6"/>
                      <a:pt x="237" y="6"/>
                      <a:pt x="237" y="4"/>
                    </a:cubicBezTo>
                    <a:cubicBezTo>
                      <a:pt x="236" y="4"/>
                      <a:pt x="233" y="3"/>
                      <a:pt x="232" y="2"/>
                    </a:cubicBezTo>
                    <a:cubicBezTo>
                      <a:pt x="229" y="2"/>
                      <a:pt x="227" y="2"/>
                      <a:pt x="224" y="2"/>
                    </a:cubicBezTo>
                    <a:cubicBezTo>
                      <a:pt x="220" y="2"/>
                      <a:pt x="216" y="1"/>
                      <a:pt x="213" y="0"/>
                    </a:cubicBezTo>
                    <a:cubicBezTo>
                      <a:pt x="206" y="0"/>
                      <a:pt x="200" y="0"/>
                      <a:pt x="194" y="0"/>
                    </a:cubicBezTo>
                    <a:cubicBezTo>
                      <a:pt x="191" y="1"/>
                      <a:pt x="188" y="1"/>
                      <a:pt x="185" y="1"/>
                    </a:cubicBezTo>
                    <a:cubicBezTo>
                      <a:pt x="184" y="1"/>
                      <a:pt x="183" y="3"/>
                      <a:pt x="183" y="3"/>
                    </a:cubicBezTo>
                    <a:cubicBezTo>
                      <a:pt x="181" y="3"/>
                      <a:pt x="179" y="2"/>
                      <a:pt x="177" y="2"/>
                    </a:cubicBezTo>
                    <a:cubicBezTo>
                      <a:pt x="176" y="2"/>
                      <a:pt x="175" y="3"/>
                      <a:pt x="173" y="3"/>
                    </a:cubicBezTo>
                    <a:cubicBezTo>
                      <a:pt x="171" y="3"/>
                      <a:pt x="171" y="4"/>
                      <a:pt x="173" y="4"/>
                    </a:cubicBezTo>
                    <a:cubicBezTo>
                      <a:pt x="176" y="5"/>
                      <a:pt x="179" y="5"/>
                      <a:pt x="181" y="6"/>
                    </a:cubicBezTo>
                    <a:cubicBezTo>
                      <a:pt x="180" y="5"/>
                      <a:pt x="174" y="7"/>
                      <a:pt x="173" y="8"/>
                    </a:cubicBezTo>
                    <a:cubicBezTo>
                      <a:pt x="173" y="8"/>
                      <a:pt x="170" y="8"/>
                      <a:pt x="170" y="8"/>
                    </a:cubicBezTo>
                    <a:cubicBezTo>
                      <a:pt x="170" y="8"/>
                      <a:pt x="172" y="10"/>
                      <a:pt x="172" y="10"/>
                    </a:cubicBezTo>
                    <a:cubicBezTo>
                      <a:pt x="171" y="10"/>
                      <a:pt x="169" y="9"/>
                      <a:pt x="168" y="8"/>
                    </a:cubicBezTo>
                    <a:cubicBezTo>
                      <a:pt x="167" y="7"/>
                      <a:pt x="164" y="8"/>
                      <a:pt x="163" y="8"/>
                    </a:cubicBezTo>
                    <a:cubicBezTo>
                      <a:pt x="160" y="7"/>
                      <a:pt x="157" y="6"/>
                      <a:pt x="154" y="5"/>
                    </a:cubicBezTo>
                    <a:cubicBezTo>
                      <a:pt x="152" y="4"/>
                      <a:pt x="150" y="6"/>
                      <a:pt x="147" y="6"/>
                    </a:cubicBezTo>
                    <a:cubicBezTo>
                      <a:pt x="146" y="6"/>
                      <a:pt x="140" y="5"/>
                      <a:pt x="140" y="7"/>
                    </a:cubicBezTo>
                    <a:cubicBezTo>
                      <a:pt x="139" y="7"/>
                      <a:pt x="153" y="9"/>
                      <a:pt x="155" y="10"/>
                    </a:cubicBezTo>
                    <a:cubicBezTo>
                      <a:pt x="158" y="10"/>
                      <a:pt x="161" y="10"/>
                      <a:pt x="163" y="11"/>
                    </a:cubicBezTo>
                    <a:cubicBezTo>
                      <a:pt x="164" y="11"/>
                      <a:pt x="165" y="11"/>
                      <a:pt x="166" y="12"/>
                    </a:cubicBezTo>
                    <a:cubicBezTo>
                      <a:pt x="166" y="12"/>
                      <a:pt x="166" y="15"/>
                      <a:pt x="166" y="15"/>
                    </a:cubicBezTo>
                    <a:cubicBezTo>
                      <a:pt x="166" y="16"/>
                      <a:pt x="165" y="14"/>
                      <a:pt x="165" y="13"/>
                    </a:cubicBezTo>
                    <a:cubicBezTo>
                      <a:pt x="164" y="12"/>
                      <a:pt x="161" y="12"/>
                      <a:pt x="160" y="11"/>
                    </a:cubicBezTo>
                    <a:cubicBezTo>
                      <a:pt x="160" y="11"/>
                      <a:pt x="157" y="11"/>
                      <a:pt x="157" y="11"/>
                    </a:cubicBezTo>
                    <a:cubicBezTo>
                      <a:pt x="157" y="12"/>
                      <a:pt x="158" y="14"/>
                      <a:pt x="158" y="14"/>
                    </a:cubicBezTo>
                    <a:cubicBezTo>
                      <a:pt x="156" y="14"/>
                      <a:pt x="155" y="11"/>
                      <a:pt x="154" y="11"/>
                    </a:cubicBezTo>
                    <a:cubicBezTo>
                      <a:pt x="152" y="11"/>
                      <a:pt x="150" y="11"/>
                      <a:pt x="148" y="10"/>
                    </a:cubicBezTo>
                    <a:cubicBezTo>
                      <a:pt x="147" y="10"/>
                      <a:pt x="139" y="10"/>
                      <a:pt x="139" y="10"/>
                    </a:cubicBezTo>
                    <a:cubicBezTo>
                      <a:pt x="138" y="12"/>
                      <a:pt x="151" y="17"/>
                      <a:pt x="151" y="17"/>
                    </a:cubicBezTo>
                    <a:cubicBezTo>
                      <a:pt x="151" y="18"/>
                      <a:pt x="146" y="17"/>
                      <a:pt x="146" y="17"/>
                    </a:cubicBezTo>
                    <a:cubicBezTo>
                      <a:pt x="143" y="17"/>
                      <a:pt x="142" y="16"/>
                      <a:pt x="143" y="19"/>
                    </a:cubicBezTo>
                    <a:cubicBezTo>
                      <a:pt x="142" y="19"/>
                      <a:pt x="141" y="18"/>
                      <a:pt x="140" y="17"/>
                    </a:cubicBezTo>
                    <a:cubicBezTo>
                      <a:pt x="140" y="16"/>
                      <a:pt x="142" y="17"/>
                      <a:pt x="143" y="16"/>
                    </a:cubicBezTo>
                    <a:cubicBezTo>
                      <a:pt x="143" y="16"/>
                      <a:pt x="141" y="14"/>
                      <a:pt x="140" y="14"/>
                    </a:cubicBezTo>
                    <a:cubicBezTo>
                      <a:pt x="138" y="13"/>
                      <a:pt x="136" y="12"/>
                      <a:pt x="133" y="12"/>
                    </a:cubicBezTo>
                    <a:cubicBezTo>
                      <a:pt x="132" y="12"/>
                      <a:pt x="130" y="11"/>
                      <a:pt x="129" y="12"/>
                    </a:cubicBezTo>
                    <a:cubicBezTo>
                      <a:pt x="128" y="12"/>
                      <a:pt x="131" y="15"/>
                      <a:pt x="131" y="15"/>
                    </a:cubicBezTo>
                    <a:cubicBezTo>
                      <a:pt x="134" y="17"/>
                      <a:pt x="138" y="17"/>
                      <a:pt x="142" y="20"/>
                    </a:cubicBezTo>
                    <a:cubicBezTo>
                      <a:pt x="143" y="20"/>
                      <a:pt x="144" y="21"/>
                      <a:pt x="143" y="22"/>
                    </a:cubicBezTo>
                    <a:cubicBezTo>
                      <a:pt x="141" y="24"/>
                      <a:pt x="139" y="22"/>
                      <a:pt x="137" y="21"/>
                    </a:cubicBezTo>
                    <a:cubicBezTo>
                      <a:pt x="132" y="18"/>
                      <a:pt x="126" y="16"/>
                      <a:pt x="120" y="15"/>
                    </a:cubicBezTo>
                    <a:cubicBezTo>
                      <a:pt x="117" y="14"/>
                      <a:pt x="114" y="13"/>
                      <a:pt x="111" y="14"/>
                    </a:cubicBezTo>
                    <a:cubicBezTo>
                      <a:pt x="110" y="14"/>
                      <a:pt x="113" y="17"/>
                      <a:pt x="113" y="18"/>
                    </a:cubicBezTo>
                    <a:cubicBezTo>
                      <a:pt x="113" y="18"/>
                      <a:pt x="117" y="21"/>
                      <a:pt x="117" y="21"/>
                    </a:cubicBezTo>
                    <a:cubicBezTo>
                      <a:pt x="117" y="22"/>
                      <a:pt x="111" y="21"/>
                      <a:pt x="111" y="21"/>
                    </a:cubicBezTo>
                    <a:cubicBezTo>
                      <a:pt x="111" y="23"/>
                      <a:pt x="115" y="22"/>
                      <a:pt x="115" y="24"/>
                    </a:cubicBezTo>
                    <a:cubicBezTo>
                      <a:pt x="115" y="24"/>
                      <a:pt x="111" y="23"/>
                      <a:pt x="110" y="22"/>
                    </a:cubicBezTo>
                    <a:cubicBezTo>
                      <a:pt x="108" y="21"/>
                      <a:pt x="106" y="21"/>
                      <a:pt x="103" y="20"/>
                    </a:cubicBezTo>
                    <a:cubicBezTo>
                      <a:pt x="101" y="19"/>
                      <a:pt x="101" y="20"/>
                      <a:pt x="101" y="22"/>
                    </a:cubicBezTo>
                    <a:cubicBezTo>
                      <a:pt x="100" y="23"/>
                      <a:pt x="99" y="23"/>
                      <a:pt x="98" y="23"/>
                    </a:cubicBezTo>
                    <a:cubicBezTo>
                      <a:pt x="98" y="24"/>
                      <a:pt x="98" y="26"/>
                      <a:pt x="97" y="26"/>
                    </a:cubicBezTo>
                    <a:cubicBezTo>
                      <a:pt x="97" y="27"/>
                      <a:pt x="97" y="24"/>
                      <a:pt x="97" y="23"/>
                    </a:cubicBezTo>
                    <a:cubicBezTo>
                      <a:pt x="97" y="22"/>
                      <a:pt x="98" y="21"/>
                      <a:pt x="98" y="20"/>
                    </a:cubicBezTo>
                    <a:cubicBezTo>
                      <a:pt x="97" y="16"/>
                      <a:pt x="93" y="16"/>
                      <a:pt x="90" y="16"/>
                    </a:cubicBezTo>
                    <a:cubicBezTo>
                      <a:pt x="86" y="17"/>
                      <a:pt x="82" y="18"/>
                      <a:pt x="78" y="18"/>
                    </a:cubicBezTo>
                    <a:cubicBezTo>
                      <a:pt x="77" y="19"/>
                      <a:pt x="75" y="19"/>
                      <a:pt x="74" y="19"/>
                    </a:cubicBezTo>
                    <a:cubicBezTo>
                      <a:pt x="74" y="19"/>
                      <a:pt x="69" y="20"/>
                      <a:pt x="69" y="20"/>
                    </a:cubicBezTo>
                    <a:cubicBezTo>
                      <a:pt x="70" y="21"/>
                      <a:pt x="72" y="21"/>
                      <a:pt x="73" y="21"/>
                    </a:cubicBezTo>
                    <a:cubicBezTo>
                      <a:pt x="74" y="22"/>
                      <a:pt x="75" y="23"/>
                      <a:pt x="77" y="24"/>
                    </a:cubicBezTo>
                    <a:cubicBezTo>
                      <a:pt x="77" y="24"/>
                      <a:pt x="81" y="27"/>
                      <a:pt x="81" y="27"/>
                    </a:cubicBezTo>
                    <a:cubicBezTo>
                      <a:pt x="80" y="27"/>
                      <a:pt x="76" y="25"/>
                      <a:pt x="75" y="25"/>
                    </a:cubicBezTo>
                    <a:cubicBezTo>
                      <a:pt x="73" y="24"/>
                      <a:pt x="72" y="22"/>
                      <a:pt x="70" y="22"/>
                    </a:cubicBezTo>
                    <a:cubicBezTo>
                      <a:pt x="67" y="21"/>
                      <a:pt x="64" y="22"/>
                      <a:pt x="61" y="22"/>
                    </a:cubicBezTo>
                    <a:cubicBezTo>
                      <a:pt x="58" y="23"/>
                      <a:pt x="58" y="22"/>
                      <a:pt x="60" y="25"/>
                    </a:cubicBezTo>
                    <a:cubicBezTo>
                      <a:pt x="60" y="26"/>
                      <a:pt x="60" y="29"/>
                      <a:pt x="60" y="30"/>
                    </a:cubicBezTo>
                    <a:cubicBezTo>
                      <a:pt x="60" y="32"/>
                      <a:pt x="56" y="30"/>
                      <a:pt x="55" y="30"/>
                    </a:cubicBezTo>
                    <a:cubicBezTo>
                      <a:pt x="54" y="30"/>
                      <a:pt x="51" y="28"/>
                      <a:pt x="50" y="30"/>
                    </a:cubicBezTo>
                    <a:cubicBezTo>
                      <a:pt x="49" y="31"/>
                      <a:pt x="50" y="34"/>
                      <a:pt x="50" y="34"/>
                    </a:cubicBezTo>
                    <a:cubicBezTo>
                      <a:pt x="49" y="35"/>
                      <a:pt x="48" y="33"/>
                      <a:pt x="47" y="32"/>
                    </a:cubicBezTo>
                    <a:cubicBezTo>
                      <a:pt x="45" y="31"/>
                      <a:pt x="43" y="31"/>
                      <a:pt x="42" y="32"/>
                    </a:cubicBezTo>
                    <a:cubicBezTo>
                      <a:pt x="39" y="34"/>
                      <a:pt x="36" y="36"/>
                      <a:pt x="32" y="37"/>
                    </a:cubicBezTo>
                    <a:cubicBezTo>
                      <a:pt x="31" y="38"/>
                      <a:pt x="34" y="37"/>
                      <a:pt x="32" y="37"/>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7" name="Freeform 777"/>
              <p:cNvSpPr>
                <a:spLocks/>
              </p:cNvSpPr>
              <p:nvPr/>
            </p:nvSpPr>
            <p:spPr bwMode="auto">
              <a:xfrm>
                <a:off x="6686499" y="2608857"/>
                <a:ext cx="62582" cy="43953"/>
              </a:xfrm>
              <a:custGeom>
                <a:avLst/>
                <a:gdLst>
                  <a:gd name="T0" fmla="*/ 16 w 16"/>
                  <a:gd name="T1" fmla="*/ 6 h 11"/>
                  <a:gd name="T2" fmla="*/ 11 w 16"/>
                  <a:gd name="T3" fmla="*/ 3 h 11"/>
                  <a:gd name="T4" fmla="*/ 5 w 16"/>
                  <a:gd name="T5" fmla="*/ 1 h 11"/>
                  <a:gd name="T6" fmla="*/ 1 w 16"/>
                  <a:gd name="T7" fmla="*/ 1 h 11"/>
                  <a:gd name="T8" fmla="*/ 3 w 16"/>
                  <a:gd name="T9" fmla="*/ 3 h 11"/>
                  <a:gd name="T10" fmla="*/ 1 w 16"/>
                  <a:gd name="T11" fmla="*/ 7 h 11"/>
                  <a:gd name="T12" fmla="*/ 5 w 16"/>
                  <a:gd name="T13" fmla="*/ 7 h 11"/>
                  <a:gd name="T14" fmla="*/ 5 w 16"/>
                  <a:gd name="T15" fmla="*/ 9 h 11"/>
                  <a:gd name="T16" fmla="*/ 16 w 16"/>
                  <a:gd name="T17" fmla="*/ 6 h 11"/>
                  <a:gd name="T18" fmla="*/ 16 w 16"/>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1">
                    <a:moveTo>
                      <a:pt x="16" y="6"/>
                    </a:moveTo>
                    <a:cubicBezTo>
                      <a:pt x="15" y="5"/>
                      <a:pt x="11" y="3"/>
                      <a:pt x="11" y="3"/>
                    </a:cubicBezTo>
                    <a:cubicBezTo>
                      <a:pt x="9" y="2"/>
                      <a:pt x="7" y="1"/>
                      <a:pt x="5" y="1"/>
                    </a:cubicBezTo>
                    <a:cubicBezTo>
                      <a:pt x="4" y="1"/>
                      <a:pt x="2" y="0"/>
                      <a:pt x="1" y="1"/>
                    </a:cubicBezTo>
                    <a:cubicBezTo>
                      <a:pt x="0" y="2"/>
                      <a:pt x="3" y="3"/>
                      <a:pt x="3" y="3"/>
                    </a:cubicBezTo>
                    <a:cubicBezTo>
                      <a:pt x="2" y="3"/>
                      <a:pt x="0" y="6"/>
                      <a:pt x="1" y="7"/>
                    </a:cubicBezTo>
                    <a:cubicBezTo>
                      <a:pt x="2" y="7"/>
                      <a:pt x="4" y="6"/>
                      <a:pt x="5" y="7"/>
                    </a:cubicBezTo>
                    <a:cubicBezTo>
                      <a:pt x="7" y="8"/>
                      <a:pt x="5" y="8"/>
                      <a:pt x="5" y="9"/>
                    </a:cubicBezTo>
                    <a:cubicBezTo>
                      <a:pt x="5" y="11"/>
                      <a:pt x="16" y="8"/>
                      <a:pt x="16" y="6"/>
                    </a:cubicBezTo>
                    <a:cubicBezTo>
                      <a:pt x="15" y="5"/>
                      <a:pt x="16" y="7"/>
                      <a:pt x="16" y="6"/>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8" name="Freeform 778"/>
              <p:cNvSpPr>
                <a:spLocks/>
              </p:cNvSpPr>
              <p:nvPr/>
            </p:nvSpPr>
            <p:spPr bwMode="auto">
              <a:xfrm>
                <a:off x="6706473" y="2578223"/>
                <a:ext cx="15979" cy="7992"/>
              </a:xfrm>
              <a:custGeom>
                <a:avLst/>
                <a:gdLst>
                  <a:gd name="T0" fmla="*/ 2 w 4"/>
                  <a:gd name="T1" fmla="*/ 2 h 2"/>
                  <a:gd name="T2" fmla="*/ 2 w 4"/>
                  <a:gd name="T3" fmla="*/ 0 h 2"/>
                  <a:gd name="T4" fmla="*/ 2 w 4"/>
                  <a:gd name="T5" fmla="*/ 2 h 2"/>
                </a:gdLst>
                <a:ahLst/>
                <a:cxnLst>
                  <a:cxn ang="0">
                    <a:pos x="T0" y="T1"/>
                  </a:cxn>
                  <a:cxn ang="0">
                    <a:pos x="T2" y="T3"/>
                  </a:cxn>
                  <a:cxn ang="0">
                    <a:pos x="T4" y="T5"/>
                  </a:cxn>
                </a:cxnLst>
                <a:rect l="0" t="0" r="r" b="b"/>
                <a:pathLst>
                  <a:path w="4" h="2">
                    <a:moveTo>
                      <a:pt x="2" y="2"/>
                    </a:moveTo>
                    <a:cubicBezTo>
                      <a:pt x="0" y="2"/>
                      <a:pt x="1" y="0"/>
                      <a:pt x="2" y="0"/>
                    </a:cubicBezTo>
                    <a:cubicBezTo>
                      <a:pt x="3" y="0"/>
                      <a:pt x="4" y="2"/>
                      <a:pt x="2"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79" name="Freeform 779"/>
              <p:cNvSpPr>
                <a:spLocks/>
              </p:cNvSpPr>
              <p:nvPr/>
            </p:nvSpPr>
            <p:spPr bwMode="auto">
              <a:xfrm>
                <a:off x="6718456" y="2116059"/>
                <a:ext cx="42608" cy="23973"/>
              </a:xfrm>
              <a:custGeom>
                <a:avLst/>
                <a:gdLst>
                  <a:gd name="T0" fmla="*/ 9 w 11"/>
                  <a:gd name="T1" fmla="*/ 4 h 6"/>
                  <a:gd name="T2" fmla="*/ 9 w 11"/>
                  <a:gd name="T3" fmla="*/ 5 h 6"/>
                  <a:gd name="T4" fmla="*/ 3 w 11"/>
                  <a:gd name="T5" fmla="*/ 4 h 6"/>
                  <a:gd name="T6" fmla="*/ 2 w 11"/>
                  <a:gd name="T7" fmla="*/ 1 h 6"/>
                  <a:gd name="T8" fmla="*/ 9 w 11"/>
                  <a:gd name="T9" fmla="*/ 4 h 6"/>
                  <a:gd name="T10" fmla="*/ 9 w 11"/>
                  <a:gd name="T11" fmla="*/ 4 h 6"/>
                </a:gdLst>
                <a:ahLst/>
                <a:cxnLst>
                  <a:cxn ang="0">
                    <a:pos x="T0" y="T1"/>
                  </a:cxn>
                  <a:cxn ang="0">
                    <a:pos x="T2" y="T3"/>
                  </a:cxn>
                  <a:cxn ang="0">
                    <a:pos x="T4" y="T5"/>
                  </a:cxn>
                  <a:cxn ang="0">
                    <a:pos x="T6" y="T7"/>
                  </a:cxn>
                  <a:cxn ang="0">
                    <a:pos x="T8" y="T9"/>
                  </a:cxn>
                  <a:cxn ang="0">
                    <a:pos x="T10" y="T11"/>
                  </a:cxn>
                </a:cxnLst>
                <a:rect l="0" t="0" r="r" b="b"/>
                <a:pathLst>
                  <a:path w="11" h="6">
                    <a:moveTo>
                      <a:pt x="9" y="4"/>
                    </a:moveTo>
                    <a:cubicBezTo>
                      <a:pt x="11" y="5"/>
                      <a:pt x="11" y="6"/>
                      <a:pt x="9" y="5"/>
                    </a:cubicBezTo>
                    <a:cubicBezTo>
                      <a:pt x="7" y="5"/>
                      <a:pt x="4" y="4"/>
                      <a:pt x="3" y="4"/>
                    </a:cubicBezTo>
                    <a:cubicBezTo>
                      <a:pt x="2" y="3"/>
                      <a:pt x="0" y="0"/>
                      <a:pt x="2" y="1"/>
                    </a:cubicBezTo>
                    <a:cubicBezTo>
                      <a:pt x="4" y="2"/>
                      <a:pt x="7" y="3"/>
                      <a:pt x="9" y="4"/>
                    </a:cubicBezTo>
                    <a:cubicBezTo>
                      <a:pt x="11" y="5"/>
                      <a:pt x="7" y="3"/>
                      <a:pt x="9"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0" name="Freeform 780"/>
              <p:cNvSpPr>
                <a:spLocks/>
              </p:cNvSpPr>
              <p:nvPr/>
            </p:nvSpPr>
            <p:spPr bwMode="auto">
              <a:xfrm>
                <a:off x="6850278" y="2081429"/>
                <a:ext cx="31956" cy="18647"/>
              </a:xfrm>
              <a:custGeom>
                <a:avLst/>
                <a:gdLst>
                  <a:gd name="T0" fmla="*/ 8 w 8"/>
                  <a:gd name="T1" fmla="*/ 3 h 5"/>
                  <a:gd name="T2" fmla="*/ 0 w 8"/>
                  <a:gd name="T3" fmla="*/ 2 h 5"/>
                  <a:gd name="T4" fmla="*/ 8 w 8"/>
                  <a:gd name="T5" fmla="*/ 3 h 5"/>
                </a:gdLst>
                <a:ahLst/>
                <a:cxnLst>
                  <a:cxn ang="0">
                    <a:pos x="T0" y="T1"/>
                  </a:cxn>
                  <a:cxn ang="0">
                    <a:pos x="T2" y="T3"/>
                  </a:cxn>
                  <a:cxn ang="0">
                    <a:pos x="T4" y="T5"/>
                  </a:cxn>
                </a:cxnLst>
                <a:rect l="0" t="0" r="r" b="b"/>
                <a:pathLst>
                  <a:path w="8" h="5">
                    <a:moveTo>
                      <a:pt x="8" y="3"/>
                    </a:moveTo>
                    <a:cubicBezTo>
                      <a:pt x="8" y="5"/>
                      <a:pt x="0" y="4"/>
                      <a:pt x="0" y="2"/>
                    </a:cubicBezTo>
                    <a:cubicBezTo>
                      <a:pt x="0" y="0"/>
                      <a:pt x="8" y="1"/>
                      <a:pt x="8"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1" name="Freeform 782"/>
              <p:cNvSpPr>
                <a:spLocks/>
              </p:cNvSpPr>
              <p:nvPr/>
            </p:nvSpPr>
            <p:spPr bwMode="auto">
              <a:xfrm>
                <a:off x="7354930" y="2132042"/>
                <a:ext cx="22637" cy="15983"/>
              </a:xfrm>
              <a:custGeom>
                <a:avLst/>
                <a:gdLst>
                  <a:gd name="T0" fmla="*/ 5 w 6"/>
                  <a:gd name="T1" fmla="*/ 3 h 4"/>
                  <a:gd name="T2" fmla="*/ 1 w 6"/>
                  <a:gd name="T3" fmla="*/ 0 h 4"/>
                  <a:gd name="T4" fmla="*/ 5 w 6"/>
                  <a:gd name="T5" fmla="*/ 3 h 4"/>
                </a:gdLst>
                <a:ahLst/>
                <a:cxnLst>
                  <a:cxn ang="0">
                    <a:pos x="T0" y="T1"/>
                  </a:cxn>
                  <a:cxn ang="0">
                    <a:pos x="T2" y="T3"/>
                  </a:cxn>
                  <a:cxn ang="0">
                    <a:pos x="T4" y="T5"/>
                  </a:cxn>
                </a:cxnLst>
                <a:rect l="0" t="0" r="r" b="b"/>
                <a:pathLst>
                  <a:path w="6" h="4">
                    <a:moveTo>
                      <a:pt x="5" y="3"/>
                    </a:moveTo>
                    <a:cubicBezTo>
                      <a:pt x="4" y="4"/>
                      <a:pt x="0" y="0"/>
                      <a:pt x="1" y="0"/>
                    </a:cubicBezTo>
                    <a:cubicBezTo>
                      <a:pt x="2" y="0"/>
                      <a:pt x="6" y="2"/>
                      <a:pt x="5" y="3"/>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2" name="Freeform 783"/>
              <p:cNvSpPr>
                <a:spLocks/>
              </p:cNvSpPr>
              <p:nvPr/>
            </p:nvSpPr>
            <p:spPr bwMode="auto">
              <a:xfrm>
                <a:off x="7385556" y="2148024"/>
                <a:ext cx="19973" cy="3996"/>
              </a:xfrm>
              <a:custGeom>
                <a:avLst/>
                <a:gdLst>
                  <a:gd name="T0" fmla="*/ 4 w 5"/>
                  <a:gd name="T1" fmla="*/ 1 h 1"/>
                  <a:gd name="T2" fmla="*/ 2 w 5"/>
                  <a:gd name="T3" fmla="*/ 0 h 1"/>
                  <a:gd name="T4" fmla="*/ 4 w 5"/>
                  <a:gd name="T5" fmla="*/ 1 h 1"/>
                </a:gdLst>
                <a:ahLst/>
                <a:cxnLst>
                  <a:cxn ang="0">
                    <a:pos x="T0" y="T1"/>
                  </a:cxn>
                  <a:cxn ang="0">
                    <a:pos x="T2" y="T3"/>
                  </a:cxn>
                  <a:cxn ang="0">
                    <a:pos x="T4" y="T5"/>
                  </a:cxn>
                </a:cxnLst>
                <a:rect l="0" t="0" r="r" b="b"/>
                <a:pathLst>
                  <a:path w="5" h="1">
                    <a:moveTo>
                      <a:pt x="4" y="1"/>
                    </a:moveTo>
                    <a:cubicBezTo>
                      <a:pt x="2" y="1"/>
                      <a:pt x="0" y="0"/>
                      <a:pt x="2" y="0"/>
                    </a:cubicBezTo>
                    <a:cubicBezTo>
                      <a:pt x="3" y="0"/>
                      <a:pt x="5" y="1"/>
                      <a:pt x="4"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3" name="Freeform 784"/>
              <p:cNvSpPr>
                <a:spLocks/>
              </p:cNvSpPr>
              <p:nvPr/>
            </p:nvSpPr>
            <p:spPr bwMode="auto">
              <a:xfrm>
                <a:off x="7385556" y="2370449"/>
                <a:ext cx="15979" cy="27969"/>
              </a:xfrm>
              <a:custGeom>
                <a:avLst/>
                <a:gdLst>
                  <a:gd name="T0" fmla="*/ 2 w 4"/>
                  <a:gd name="T1" fmla="*/ 0 h 7"/>
                  <a:gd name="T2" fmla="*/ 4 w 4"/>
                  <a:gd name="T3" fmla="*/ 7 h 7"/>
                  <a:gd name="T4" fmla="*/ 2 w 4"/>
                  <a:gd name="T5" fmla="*/ 0 h 7"/>
                </a:gdLst>
                <a:ahLst/>
                <a:cxnLst>
                  <a:cxn ang="0">
                    <a:pos x="T0" y="T1"/>
                  </a:cxn>
                  <a:cxn ang="0">
                    <a:pos x="T2" y="T3"/>
                  </a:cxn>
                  <a:cxn ang="0">
                    <a:pos x="T4" y="T5"/>
                  </a:cxn>
                </a:cxnLst>
                <a:rect l="0" t="0" r="r" b="b"/>
                <a:pathLst>
                  <a:path w="4" h="7">
                    <a:moveTo>
                      <a:pt x="2" y="0"/>
                    </a:moveTo>
                    <a:cubicBezTo>
                      <a:pt x="0" y="0"/>
                      <a:pt x="3" y="7"/>
                      <a:pt x="4" y="7"/>
                    </a:cubicBezTo>
                    <a:cubicBezTo>
                      <a:pt x="4" y="7"/>
                      <a:pt x="3" y="0"/>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4" name="Freeform 785"/>
              <p:cNvSpPr>
                <a:spLocks/>
              </p:cNvSpPr>
              <p:nvPr/>
            </p:nvSpPr>
            <p:spPr bwMode="auto">
              <a:xfrm>
                <a:off x="7393545" y="2421059"/>
                <a:ext cx="26631" cy="15983"/>
              </a:xfrm>
              <a:custGeom>
                <a:avLst/>
                <a:gdLst>
                  <a:gd name="T0" fmla="*/ 1 w 7"/>
                  <a:gd name="T1" fmla="*/ 0 h 4"/>
                  <a:gd name="T2" fmla="*/ 1 w 7"/>
                  <a:gd name="T3" fmla="*/ 4 h 4"/>
                  <a:gd name="T4" fmla="*/ 5 w 7"/>
                  <a:gd name="T5" fmla="*/ 4 h 4"/>
                  <a:gd name="T6" fmla="*/ 1 w 7"/>
                  <a:gd name="T7" fmla="*/ 0 h 4"/>
                  <a:gd name="T8" fmla="*/ 1 w 7"/>
                  <a:gd name="T9" fmla="*/ 0 h 4"/>
                </a:gdLst>
                <a:ahLst/>
                <a:cxnLst>
                  <a:cxn ang="0">
                    <a:pos x="T0" y="T1"/>
                  </a:cxn>
                  <a:cxn ang="0">
                    <a:pos x="T2" y="T3"/>
                  </a:cxn>
                  <a:cxn ang="0">
                    <a:pos x="T4" y="T5"/>
                  </a:cxn>
                  <a:cxn ang="0">
                    <a:pos x="T6" y="T7"/>
                  </a:cxn>
                  <a:cxn ang="0">
                    <a:pos x="T8" y="T9"/>
                  </a:cxn>
                </a:cxnLst>
                <a:rect l="0" t="0" r="r" b="b"/>
                <a:pathLst>
                  <a:path w="7" h="4">
                    <a:moveTo>
                      <a:pt x="1" y="0"/>
                    </a:moveTo>
                    <a:cubicBezTo>
                      <a:pt x="0" y="1"/>
                      <a:pt x="0" y="3"/>
                      <a:pt x="1" y="4"/>
                    </a:cubicBezTo>
                    <a:cubicBezTo>
                      <a:pt x="2" y="4"/>
                      <a:pt x="3" y="4"/>
                      <a:pt x="5" y="4"/>
                    </a:cubicBezTo>
                    <a:cubicBezTo>
                      <a:pt x="7" y="4"/>
                      <a:pt x="1" y="0"/>
                      <a:pt x="1" y="0"/>
                    </a:cubicBezTo>
                    <a:cubicBezTo>
                      <a:pt x="0" y="1"/>
                      <a:pt x="1" y="0"/>
                      <a:pt x="1"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5" name="Freeform 786"/>
              <p:cNvSpPr>
                <a:spLocks/>
              </p:cNvSpPr>
              <p:nvPr/>
            </p:nvSpPr>
            <p:spPr bwMode="auto">
              <a:xfrm>
                <a:off x="7284359" y="2507633"/>
                <a:ext cx="66576" cy="38624"/>
              </a:xfrm>
              <a:custGeom>
                <a:avLst/>
                <a:gdLst>
                  <a:gd name="T0" fmla="*/ 0 w 17"/>
                  <a:gd name="T1" fmla="*/ 4 h 10"/>
                  <a:gd name="T2" fmla="*/ 10 w 17"/>
                  <a:gd name="T3" fmla="*/ 2 h 10"/>
                  <a:gd name="T4" fmla="*/ 8 w 17"/>
                  <a:gd name="T5" fmla="*/ 4 h 10"/>
                  <a:gd name="T6" fmla="*/ 12 w 17"/>
                  <a:gd name="T7" fmla="*/ 7 h 10"/>
                  <a:gd name="T8" fmla="*/ 9 w 17"/>
                  <a:gd name="T9" fmla="*/ 7 h 10"/>
                  <a:gd name="T10" fmla="*/ 11 w 17"/>
                  <a:gd name="T11" fmla="*/ 10 h 10"/>
                  <a:gd name="T12" fmla="*/ 8 w 17"/>
                  <a:gd name="T13" fmla="*/ 9 h 10"/>
                  <a:gd name="T14" fmla="*/ 0 w 17"/>
                  <a:gd name="T15" fmla="*/ 4 h 10"/>
                  <a:gd name="T16" fmla="*/ 0 w 17"/>
                  <a:gd name="T1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0" y="4"/>
                    </a:moveTo>
                    <a:cubicBezTo>
                      <a:pt x="1" y="0"/>
                      <a:pt x="7" y="2"/>
                      <a:pt x="10" y="2"/>
                    </a:cubicBezTo>
                    <a:cubicBezTo>
                      <a:pt x="17" y="3"/>
                      <a:pt x="8" y="4"/>
                      <a:pt x="8" y="4"/>
                    </a:cubicBezTo>
                    <a:cubicBezTo>
                      <a:pt x="8" y="6"/>
                      <a:pt x="12" y="5"/>
                      <a:pt x="12" y="7"/>
                    </a:cubicBezTo>
                    <a:cubicBezTo>
                      <a:pt x="12" y="7"/>
                      <a:pt x="10" y="6"/>
                      <a:pt x="9" y="7"/>
                    </a:cubicBezTo>
                    <a:cubicBezTo>
                      <a:pt x="9" y="7"/>
                      <a:pt x="12" y="10"/>
                      <a:pt x="11" y="10"/>
                    </a:cubicBezTo>
                    <a:cubicBezTo>
                      <a:pt x="10" y="10"/>
                      <a:pt x="9" y="9"/>
                      <a:pt x="8" y="9"/>
                    </a:cubicBezTo>
                    <a:cubicBezTo>
                      <a:pt x="6" y="8"/>
                      <a:pt x="0" y="7"/>
                      <a:pt x="0" y="4"/>
                    </a:cubicBezTo>
                    <a:cubicBezTo>
                      <a:pt x="0" y="3"/>
                      <a:pt x="0" y="7"/>
                      <a:pt x="0"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6" name="Freeform 787"/>
              <p:cNvSpPr>
                <a:spLocks/>
              </p:cNvSpPr>
              <p:nvPr/>
            </p:nvSpPr>
            <p:spPr bwMode="auto">
              <a:xfrm>
                <a:off x="7272376" y="2499642"/>
                <a:ext cx="34620" cy="11988"/>
              </a:xfrm>
              <a:custGeom>
                <a:avLst/>
                <a:gdLst>
                  <a:gd name="T0" fmla="*/ 8 w 9"/>
                  <a:gd name="T1" fmla="*/ 1 h 3"/>
                  <a:gd name="T2" fmla="*/ 5 w 9"/>
                  <a:gd name="T3" fmla="*/ 0 h 3"/>
                  <a:gd name="T4" fmla="*/ 0 w 9"/>
                  <a:gd name="T5" fmla="*/ 0 h 3"/>
                  <a:gd name="T6" fmla="*/ 8 w 9"/>
                  <a:gd name="T7" fmla="*/ 1 h 3"/>
                  <a:gd name="T8" fmla="*/ 8 w 9"/>
                  <a:gd name="T9" fmla="*/ 1 h 3"/>
                </a:gdLst>
                <a:ahLst/>
                <a:cxnLst>
                  <a:cxn ang="0">
                    <a:pos x="T0" y="T1"/>
                  </a:cxn>
                  <a:cxn ang="0">
                    <a:pos x="T2" y="T3"/>
                  </a:cxn>
                  <a:cxn ang="0">
                    <a:pos x="T4" y="T5"/>
                  </a:cxn>
                  <a:cxn ang="0">
                    <a:pos x="T6" y="T7"/>
                  </a:cxn>
                  <a:cxn ang="0">
                    <a:pos x="T8" y="T9"/>
                  </a:cxn>
                </a:cxnLst>
                <a:rect l="0" t="0" r="r" b="b"/>
                <a:pathLst>
                  <a:path w="9" h="3">
                    <a:moveTo>
                      <a:pt x="8" y="1"/>
                    </a:moveTo>
                    <a:cubicBezTo>
                      <a:pt x="9" y="1"/>
                      <a:pt x="5" y="0"/>
                      <a:pt x="5" y="0"/>
                    </a:cubicBezTo>
                    <a:cubicBezTo>
                      <a:pt x="3" y="0"/>
                      <a:pt x="1" y="0"/>
                      <a:pt x="0" y="0"/>
                    </a:cubicBezTo>
                    <a:cubicBezTo>
                      <a:pt x="2" y="0"/>
                      <a:pt x="6" y="3"/>
                      <a:pt x="8" y="1"/>
                    </a:cubicBezTo>
                    <a:cubicBezTo>
                      <a:pt x="9" y="1"/>
                      <a:pt x="7" y="2"/>
                      <a:pt x="8"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7" name="Freeform 788"/>
              <p:cNvSpPr>
                <a:spLocks/>
              </p:cNvSpPr>
              <p:nvPr/>
            </p:nvSpPr>
            <p:spPr bwMode="auto">
              <a:xfrm>
                <a:off x="7217783" y="2582218"/>
                <a:ext cx="50598" cy="26638"/>
              </a:xfrm>
              <a:custGeom>
                <a:avLst/>
                <a:gdLst>
                  <a:gd name="T0" fmla="*/ 12 w 13"/>
                  <a:gd name="T1" fmla="*/ 4 h 7"/>
                  <a:gd name="T2" fmla="*/ 12 w 13"/>
                  <a:gd name="T3" fmla="*/ 1 h 7"/>
                  <a:gd name="T4" fmla="*/ 7 w 13"/>
                  <a:gd name="T5" fmla="*/ 2 h 7"/>
                  <a:gd name="T6" fmla="*/ 3 w 13"/>
                  <a:gd name="T7" fmla="*/ 3 h 7"/>
                  <a:gd name="T8" fmla="*/ 0 w 13"/>
                  <a:gd name="T9" fmla="*/ 5 h 7"/>
                  <a:gd name="T10" fmla="*/ 12 w 13"/>
                  <a:gd name="T11" fmla="*/ 4 h 7"/>
                  <a:gd name="T12" fmla="*/ 12 w 13"/>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2" y="4"/>
                    </a:moveTo>
                    <a:cubicBezTo>
                      <a:pt x="13" y="3"/>
                      <a:pt x="13" y="2"/>
                      <a:pt x="12" y="1"/>
                    </a:cubicBezTo>
                    <a:cubicBezTo>
                      <a:pt x="11" y="0"/>
                      <a:pt x="8" y="1"/>
                      <a:pt x="7" y="2"/>
                    </a:cubicBezTo>
                    <a:cubicBezTo>
                      <a:pt x="6" y="2"/>
                      <a:pt x="4" y="2"/>
                      <a:pt x="3" y="3"/>
                    </a:cubicBezTo>
                    <a:cubicBezTo>
                      <a:pt x="3" y="3"/>
                      <a:pt x="0" y="5"/>
                      <a:pt x="0" y="5"/>
                    </a:cubicBezTo>
                    <a:cubicBezTo>
                      <a:pt x="3" y="7"/>
                      <a:pt x="10" y="6"/>
                      <a:pt x="12" y="4"/>
                    </a:cubicBezTo>
                    <a:cubicBezTo>
                      <a:pt x="13" y="3"/>
                      <a:pt x="9" y="6"/>
                      <a:pt x="12" y="4"/>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8" name="Freeform 789"/>
              <p:cNvSpPr>
                <a:spLocks/>
              </p:cNvSpPr>
              <p:nvPr/>
            </p:nvSpPr>
            <p:spPr bwMode="auto">
              <a:xfrm>
                <a:off x="6757071" y="2620843"/>
                <a:ext cx="15979" cy="23973"/>
              </a:xfrm>
              <a:custGeom>
                <a:avLst/>
                <a:gdLst>
                  <a:gd name="T0" fmla="*/ 3 w 4"/>
                  <a:gd name="T1" fmla="*/ 2 h 6"/>
                  <a:gd name="T2" fmla="*/ 1 w 4"/>
                  <a:gd name="T3" fmla="*/ 3 h 6"/>
                  <a:gd name="T4" fmla="*/ 3 w 4"/>
                  <a:gd name="T5" fmla="*/ 2 h 6"/>
                  <a:gd name="T6" fmla="*/ 3 w 4"/>
                  <a:gd name="T7" fmla="*/ 2 h 6"/>
                </a:gdLst>
                <a:ahLst/>
                <a:cxnLst>
                  <a:cxn ang="0">
                    <a:pos x="T0" y="T1"/>
                  </a:cxn>
                  <a:cxn ang="0">
                    <a:pos x="T2" y="T3"/>
                  </a:cxn>
                  <a:cxn ang="0">
                    <a:pos x="T4" y="T5"/>
                  </a:cxn>
                  <a:cxn ang="0">
                    <a:pos x="T6" y="T7"/>
                  </a:cxn>
                </a:cxnLst>
                <a:rect l="0" t="0" r="r" b="b"/>
                <a:pathLst>
                  <a:path w="4" h="6">
                    <a:moveTo>
                      <a:pt x="3" y="2"/>
                    </a:moveTo>
                    <a:cubicBezTo>
                      <a:pt x="2" y="0"/>
                      <a:pt x="1" y="1"/>
                      <a:pt x="1" y="3"/>
                    </a:cubicBezTo>
                    <a:cubicBezTo>
                      <a:pt x="0" y="6"/>
                      <a:pt x="4" y="4"/>
                      <a:pt x="3" y="2"/>
                    </a:cubicBezTo>
                    <a:cubicBezTo>
                      <a:pt x="3" y="2"/>
                      <a:pt x="4" y="3"/>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89" name="Freeform 790"/>
              <p:cNvSpPr>
                <a:spLocks/>
              </p:cNvSpPr>
              <p:nvPr/>
            </p:nvSpPr>
            <p:spPr bwMode="auto">
              <a:xfrm>
                <a:off x="6722451" y="2570232"/>
                <a:ext cx="14647" cy="15983"/>
              </a:xfrm>
              <a:custGeom>
                <a:avLst/>
                <a:gdLst>
                  <a:gd name="T0" fmla="*/ 4 w 4"/>
                  <a:gd name="T1" fmla="*/ 2 h 4"/>
                  <a:gd name="T2" fmla="*/ 1 w 4"/>
                  <a:gd name="T3" fmla="*/ 1 h 4"/>
                  <a:gd name="T4" fmla="*/ 4 w 4"/>
                  <a:gd name="T5" fmla="*/ 2 h 4"/>
                  <a:gd name="T6" fmla="*/ 4 w 4"/>
                  <a:gd name="T7" fmla="*/ 2 h 4"/>
                </a:gdLst>
                <a:ahLst/>
                <a:cxnLst>
                  <a:cxn ang="0">
                    <a:pos x="T0" y="T1"/>
                  </a:cxn>
                  <a:cxn ang="0">
                    <a:pos x="T2" y="T3"/>
                  </a:cxn>
                  <a:cxn ang="0">
                    <a:pos x="T4" y="T5"/>
                  </a:cxn>
                  <a:cxn ang="0">
                    <a:pos x="T6" y="T7"/>
                  </a:cxn>
                </a:cxnLst>
                <a:rect l="0" t="0" r="r" b="b"/>
                <a:pathLst>
                  <a:path w="4" h="4">
                    <a:moveTo>
                      <a:pt x="4" y="2"/>
                    </a:moveTo>
                    <a:cubicBezTo>
                      <a:pt x="3" y="2"/>
                      <a:pt x="1" y="0"/>
                      <a:pt x="1" y="1"/>
                    </a:cubicBezTo>
                    <a:cubicBezTo>
                      <a:pt x="0" y="4"/>
                      <a:pt x="4" y="2"/>
                      <a:pt x="4" y="2"/>
                    </a:cubicBezTo>
                    <a:cubicBezTo>
                      <a:pt x="3" y="2"/>
                      <a:pt x="4" y="2"/>
                      <a:pt x="4"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0" name="Freeform 791"/>
              <p:cNvSpPr>
                <a:spLocks/>
              </p:cNvSpPr>
              <p:nvPr/>
            </p:nvSpPr>
            <p:spPr bwMode="auto">
              <a:xfrm>
                <a:off x="7409523" y="2319837"/>
                <a:ext cx="7990" cy="7992"/>
              </a:xfrm>
              <a:custGeom>
                <a:avLst/>
                <a:gdLst>
                  <a:gd name="T0" fmla="*/ 2 w 2"/>
                  <a:gd name="T1" fmla="*/ 1 h 2"/>
                  <a:gd name="T2" fmla="*/ 0 w 2"/>
                  <a:gd name="T3" fmla="*/ 2 h 2"/>
                  <a:gd name="T4" fmla="*/ 2 w 2"/>
                  <a:gd name="T5" fmla="*/ 1 h 2"/>
                </a:gdLst>
                <a:ahLst/>
                <a:cxnLst>
                  <a:cxn ang="0">
                    <a:pos x="T0" y="T1"/>
                  </a:cxn>
                  <a:cxn ang="0">
                    <a:pos x="T2" y="T3"/>
                  </a:cxn>
                  <a:cxn ang="0">
                    <a:pos x="T4" y="T5"/>
                  </a:cxn>
                </a:cxnLst>
                <a:rect l="0" t="0" r="r" b="b"/>
                <a:pathLst>
                  <a:path w="2" h="2">
                    <a:moveTo>
                      <a:pt x="2" y="1"/>
                    </a:moveTo>
                    <a:cubicBezTo>
                      <a:pt x="2" y="0"/>
                      <a:pt x="0" y="1"/>
                      <a:pt x="0" y="2"/>
                    </a:cubicBezTo>
                    <a:cubicBezTo>
                      <a:pt x="1" y="2"/>
                      <a:pt x="2" y="2"/>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1" name="Freeform 792"/>
              <p:cNvSpPr>
                <a:spLocks/>
              </p:cNvSpPr>
              <p:nvPr/>
            </p:nvSpPr>
            <p:spPr bwMode="auto">
              <a:xfrm>
                <a:off x="7377567" y="2277217"/>
                <a:ext cx="11984" cy="6660"/>
              </a:xfrm>
              <a:custGeom>
                <a:avLst/>
                <a:gdLst>
                  <a:gd name="T0" fmla="*/ 2 w 3"/>
                  <a:gd name="T1" fmla="*/ 0 h 2"/>
                  <a:gd name="T2" fmla="*/ 1 w 3"/>
                  <a:gd name="T3" fmla="*/ 1 h 2"/>
                  <a:gd name="T4" fmla="*/ 2 w 3"/>
                  <a:gd name="T5" fmla="*/ 0 h 2"/>
                </a:gdLst>
                <a:ahLst/>
                <a:cxnLst>
                  <a:cxn ang="0">
                    <a:pos x="T0" y="T1"/>
                  </a:cxn>
                  <a:cxn ang="0">
                    <a:pos x="T2" y="T3"/>
                  </a:cxn>
                  <a:cxn ang="0">
                    <a:pos x="T4" y="T5"/>
                  </a:cxn>
                </a:cxnLst>
                <a:rect l="0" t="0" r="r" b="b"/>
                <a:pathLst>
                  <a:path w="3" h="2">
                    <a:moveTo>
                      <a:pt x="2" y="0"/>
                    </a:moveTo>
                    <a:cubicBezTo>
                      <a:pt x="1" y="0"/>
                      <a:pt x="0" y="1"/>
                      <a:pt x="1" y="1"/>
                    </a:cubicBezTo>
                    <a:cubicBezTo>
                      <a:pt x="2" y="2"/>
                      <a:pt x="3" y="1"/>
                      <a:pt x="2"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2" name="Freeform 793"/>
              <p:cNvSpPr>
                <a:spLocks/>
              </p:cNvSpPr>
              <p:nvPr/>
            </p:nvSpPr>
            <p:spPr bwMode="auto">
              <a:xfrm>
                <a:off x="7409523" y="2261234"/>
                <a:ext cx="10652" cy="11988"/>
              </a:xfrm>
              <a:custGeom>
                <a:avLst/>
                <a:gdLst>
                  <a:gd name="T0" fmla="*/ 2 w 3"/>
                  <a:gd name="T1" fmla="*/ 1 h 3"/>
                  <a:gd name="T2" fmla="*/ 1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1"/>
                      <a:pt x="1" y="2"/>
                    </a:cubicBezTo>
                    <a:cubicBezTo>
                      <a:pt x="1" y="3"/>
                      <a:pt x="3" y="1"/>
                      <a:pt x="2"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3" name="Freeform 794"/>
              <p:cNvSpPr>
                <a:spLocks/>
              </p:cNvSpPr>
              <p:nvPr/>
            </p:nvSpPr>
            <p:spPr bwMode="auto">
              <a:xfrm>
                <a:off x="6342963" y="2339816"/>
                <a:ext cx="19973" cy="2663"/>
              </a:xfrm>
              <a:custGeom>
                <a:avLst/>
                <a:gdLst>
                  <a:gd name="T0" fmla="*/ 5 w 5"/>
                  <a:gd name="T1" fmla="*/ 1 h 1"/>
                  <a:gd name="T2" fmla="*/ 1 w 5"/>
                  <a:gd name="T3" fmla="*/ 0 h 1"/>
                  <a:gd name="T4" fmla="*/ 5 w 5"/>
                  <a:gd name="T5" fmla="*/ 1 h 1"/>
                </a:gdLst>
                <a:ahLst/>
                <a:cxnLst>
                  <a:cxn ang="0">
                    <a:pos x="T0" y="T1"/>
                  </a:cxn>
                  <a:cxn ang="0">
                    <a:pos x="T2" y="T3"/>
                  </a:cxn>
                  <a:cxn ang="0">
                    <a:pos x="T4" y="T5"/>
                  </a:cxn>
                </a:cxnLst>
                <a:rect l="0" t="0" r="r" b="b"/>
                <a:pathLst>
                  <a:path w="5" h="1">
                    <a:moveTo>
                      <a:pt x="5" y="1"/>
                    </a:moveTo>
                    <a:cubicBezTo>
                      <a:pt x="4" y="0"/>
                      <a:pt x="0" y="0"/>
                      <a:pt x="1" y="0"/>
                    </a:cubicBezTo>
                    <a:cubicBezTo>
                      <a:pt x="2" y="1"/>
                      <a:pt x="5" y="1"/>
                      <a:pt x="5" y="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4" name="Freeform 795"/>
              <p:cNvSpPr>
                <a:spLocks/>
              </p:cNvSpPr>
              <p:nvPr/>
            </p:nvSpPr>
            <p:spPr bwMode="auto">
              <a:xfrm>
                <a:off x="6366930" y="2339816"/>
                <a:ext cx="23967" cy="0"/>
              </a:xfrm>
              <a:custGeom>
                <a:avLst/>
                <a:gdLst>
                  <a:gd name="T0" fmla="*/ 5 w 6"/>
                  <a:gd name="T1" fmla="*/ 1 w 6"/>
                  <a:gd name="T2" fmla="*/ 5 w 6"/>
                </a:gdLst>
                <a:ahLst/>
                <a:cxnLst>
                  <a:cxn ang="0">
                    <a:pos x="T0" y="0"/>
                  </a:cxn>
                  <a:cxn ang="0">
                    <a:pos x="T1" y="0"/>
                  </a:cxn>
                  <a:cxn ang="0">
                    <a:pos x="T2" y="0"/>
                  </a:cxn>
                </a:cxnLst>
                <a:rect l="0" t="0" r="r" b="b"/>
                <a:pathLst>
                  <a:path w="6">
                    <a:moveTo>
                      <a:pt x="5" y="0"/>
                    </a:moveTo>
                    <a:cubicBezTo>
                      <a:pt x="4" y="0"/>
                      <a:pt x="0" y="0"/>
                      <a:pt x="1" y="0"/>
                    </a:cubicBezTo>
                    <a:cubicBezTo>
                      <a:pt x="2" y="0"/>
                      <a:pt x="6" y="0"/>
                      <a:pt x="5" y="0"/>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5" name="Freeform 796"/>
              <p:cNvSpPr>
                <a:spLocks/>
              </p:cNvSpPr>
              <p:nvPr/>
            </p:nvSpPr>
            <p:spPr bwMode="auto">
              <a:xfrm>
                <a:off x="6815659" y="2092086"/>
                <a:ext cx="15979" cy="7992"/>
              </a:xfrm>
              <a:custGeom>
                <a:avLst/>
                <a:gdLst>
                  <a:gd name="T0" fmla="*/ 3 w 4"/>
                  <a:gd name="T1" fmla="*/ 2 h 2"/>
                  <a:gd name="T2" fmla="*/ 2 w 4"/>
                  <a:gd name="T3" fmla="*/ 0 h 2"/>
                  <a:gd name="T4" fmla="*/ 3 w 4"/>
                  <a:gd name="T5" fmla="*/ 2 h 2"/>
                </a:gdLst>
                <a:ahLst/>
                <a:cxnLst>
                  <a:cxn ang="0">
                    <a:pos x="T0" y="T1"/>
                  </a:cxn>
                  <a:cxn ang="0">
                    <a:pos x="T2" y="T3"/>
                  </a:cxn>
                  <a:cxn ang="0">
                    <a:pos x="T4" y="T5"/>
                  </a:cxn>
                </a:cxnLst>
                <a:rect l="0" t="0" r="r" b="b"/>
                <a:pathLst>
                  <a:path w="4" h="2">
                    <a:moveTo>
                      <a:pt x="3" y="2"/>
                    </a:moveTo>
                    <a:cubicBezTo>
                      <a:pt x="1" y="2"/>
                      <a:pt x="0" y="0"/>
                      <a:pt x="2" y="0"/>
                    </a:cubicBezTo>
                    <a:cubicBezTo>
                      <a:pt x="3" y="0"/>
                      <a:pt x="4" y="2"/>
                      <a:pt x="3" y="2"/>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sp>
            <p:nvSpPr>
              <p:cNvPr id="396" name="Freeform 797"/>
              <p:cNvSpPr>
                <a:spLocks/>
              </p:cNvSpPr>
              <p:nvPr/>
            </p:nvSpPr>
            <p:spPr bwMode="auto">
              <a:xfrm>
                <a:off x="5152564" y="3047033"/>
                <a:ext cx="35952" cy="46616"/>
              </a:xfrm>
              <a:custGeom>
                <a:avLst/>
                <a:gdLst>
                  <a:gd name="T0" fmla="*/ 9 w 9"/>
                  <a:gd name="T1" fmla="*/ 11 h 12"/>
                  <a:gd name="T2" fmla="*/ 5 w 9"/>
                  <a:gd name="T3" fmla="*/ 2 h 12"/>
                  <a:gd name="T4" fmla="*/ 2 w 9"/>
                  <a:gd name="T5" fmla="*/ 2 h 12"/>
                  <a:gd name="T6" fmla="*/ 0 w 9"/>
                  <a:gd name="T7" fmla="*/ 3 h 12"/>
                  <a:gd name="T8" fmla="*/ 3 w 9"/>
                  <a:gd name="T9" fmla="*/ 5 h 12"/>
                  <a:gd name="T10" fmla="*/ 3 w 9"/>
                  <a:gd name="T11" fmla="*/ 7 h 12"/>
                  <a:gd name="T12" fmla="*/ 4 w 9"/>
                  <a:gd name="T13" fmla="*/ 7 h 12"/>
                  <a:gd name="T14" fmla="*/ 3 w 9"/>
                  <a:gd name="T15" fmla="*/ 8 h 12"/>
                  <a:gd name="T16" fmla="*/ 6 w 9"/>
                  <a:gd name="T17" fmla="*/ 11 h 12"/>
                  <a:gd name="T18" fmla="*/ 6 w 9"/>
                  <a:gd name="T19" fmla="*/ 9 h 12"/>
                  <a:gd name="T20" fmla="*/ 9 w 9"/>
                  <a:gd name="T21" fmla="*/ 11 h 12"/>
                  <a:gd name="T22" fmla="*/ 9 w 9"/>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2">
                    <a:moveTo>
                      <a:pt x="9" y="11"/>
                    </a:moveTo>
                    <a:cubicBezTo>
                      <a:pt x="8" y="8"/>
                      <a:pt x="7" y="4"/>
                      <a:pt x="5" y="2"/>
                    </a:cubicBezTo>
                    <a:cubicBezTo>
                      <a:pt x="4" y="1"/>
                      <a:pt x="3" y="0"/>
                      <a:pt x="2" y="2"/>
                    </a:cubicBezTo>
                    <a:cubicBezTo>
                      <a:pt x="2" y="2"/>
                      <a:pt x="0" y="2"/>
                      <a:pt x="0" y="3"/>
                    </a:cubicBezTo>
                    <a:cubicBezTo>
                      <a:pt x="1" y="4"/>
                      <a:pt x="3" y="3"/>
                      <a:pt x="3" y="5"/>
                    </a:cubicBezTo>
                    <a:cubicBezTo>
                      <a:pt x="3" y="6"/>
                      <a:pt x="3" y="6"/>
                      <a:pt x="3" y="7"/>
                    </a:cubicBezTo>
                    <a:cubicBezTo>
                      <a:pt x="3" y="8"/>
                      <a:pt x="4" y="7"/>
                      <a:pt x="4" y="7"/>
                    </a:cubicBezTo>
                    <a:cubicBezTo>
                      <a:pt x="5" y="8"/>
                      <a:pt x="3" y="8"/>
                      <a:pt x="3" y="8"/>
                    </a:cubicBezTo>
                    <a:cubicBezTo>
                      <a:pt x="3" y="9"/>
                      <a:pt x="5" y="11"/>
                      <a:pt x="6" y="11"/>
                    </a:cubicBezTo>
                    <a:cubicBezTo>
                      <a:pt x="6" y="11"/>
                      <a:pt x="2" y="7"/>
                      <a:pt x="6" y="9"/>
                    </a:cubicBezTo>
                    <a:cubicBezTo>
                      <a:pt x="7" y="9"/>
                      <a:pt x="9" y="12"/>
                      <a:pt x="9" y="11"/>
                    </a:cubicBezTo>
                    <a:cubicBezTo>
                      <a:pt x="8" y="10"/>
                      <a:pt x="9" y="12"/>
                      <a:pt x="9" y="11"/>
                    </a:cubicBezTo>
                    <a:close/>
                  </a:path>
                </a:pathLst>
              </a:custGeom>
              <a:noFill/>
              <a:ln w="4763" cap="flat">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id-ID" sz="900">
                  <a:latin typeface="Source Sans Pro Light" charset="0"/>
                </a:endParaRPr>
              </a:p>
            </p:txBody>
          </p:sp>
        </p:grpSp>
        <p:grpSp>
          <p:nvGrpSpPr>
            <p:cNvPr id="460" name="Group 459">
              <a:extLst>
                <a:ext uri="{FF2B5EF4-FFF2-40B4-BE49-F238E27FC236}">
                  <a16:creationId xmlns:a16="http://schemas.microsoft.com/office/drawing/2014/main" id="{CD55174B-8A69-415D-B9BF-FDB832C5351A}"/>
                </a:ext>
              </a:extLst>
            </p:cNvPr>
            <p:cNvGrpSpPr/>
            <p:nvPr/>
          </p:nvGrpSpPr>
          <p:grpSpPr>
            <a:xfrm>
              <a:off x="5697647" y="2703890"/>
              <a:ext cx="4006844" cy="1875061"/>
              <a:chOff x="5625075" y="2471661"/>
              <a:chExt cx="4006844" cy="1875061"/>
            </a:xfrm>
          </p:grpSpPr>
          <p:sp>
            <p:nvSpPr>
              <p:cNvPr id="398" name="Freeform 397"/>
              <p:cNvSpPr/>
              <p:nvPr/>
            </p:nvSpPr>
            <p:spPr>
              <a:xfrm flipH="1">
                <a:off x="8340540" y="2471661"/>
                <a:ext cx="422222" cy="533601"/>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51" name="Freeform 450"/>
              <p:cNvSpPr/>
              <p:nvPr/>
            </p:nvSpPr>
            <p:spPr>
              <a:xfrm flipH="1">
                <a:off x="5625075" y="2771210"/>
                <a:ext cx="422223" cy="533601"/>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47" name="Group 446"/>
              <p:cNvGrpSpPr/>
              <p:nvPr/>
            </p:nvGrpSpPr>
            <p:grpSpPr>
              <a:xfrm>
                <a:off x="7581313" y="3055853"/>
                <a:ext cx="422223" cy="533601"/>
                <a:chOff x="9399987" y="1762745"/>
                <a:chExt cx="583102" cy="736919"/>
              </a:xfrm>
              <a:solidFill>
                <a:schemeClr val="accent4"/>
              </a:solidFill>
            </p:grpSpPr>
            <p:sp>
              <p:nvSpPr>
                <p:cNvPr id="448" name="Freeform 447"/>
                <p:cNvSpPr/>
                <p:nvPr/>
              </p:nvSpPr>
              <p:spPr>
                <a:xfrm flipH="1">
                  <a:off x="9399987" y="1762745"/>
                  <a:ext cx="583102" cy="736919"/>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49" name="Oval 448"/>
                <p:cNvSpPr/>
                <p:nvPr/>
              </p:nvSpPr>
              <p:spPr>
                <a:xfrm>
                  <a:off x="9544935" y="1877900"/>
                  <a:ext cx="292103" cy="2921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53" name="Group 452"/>
              <p:cNvGrpSpPr/>
              <p:nvPr/>
            </p:nvGrpSpPr>
            <p:grpSpPr>
              <a:xfrm>
                <a:off x="6657913" y="3813121"/>
                <a:ext cx="422223" cy="533601"/>
                <a:chOff x="9399987" y="1762745"/>
                <a:chExt cx="583102" cy="736919"/>
              </a:xfrm>
              <a:solidFill>
                <a:schemeClr val="accent4"/>
              </a:solidFill>
            </p:grpSpPr>
            <p:sp>
              <p:nvSpPr>
                <p:cNvPr id="454" name="Freeform 453"/>
                <p:cNvSpPr/>
                <p:nvPr/>
              </p:nvSpPr>
              <p:spPr>
                <a:xfrm flipH="1">
                  <a:off x="9399987" y="1762745"/>
                  <a:ext cx="583102" cy="736919"/>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55" name="Oval 454"/>
                <p:cNvSpPr/>
                <p:nvPr/>
              </p:nvSpPr>
              <p:spPr>
                <a:xfrm>
                  <a:off x="9544935" y="1877900"/>
                  <a:ext cx="292103" cy="2921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457" name="Freeform 456"/>
              <p:cNvSpPr/>
              <p:nvPr/>
            </p:nvSpPr>
            <p:spPr>
              <a:xfrm flipH="1">
                <a:off x="9209697" y="3070666"/>
                <a:ext cx="422222" cy="533601"/>
              </a:xfrm>
              <a:custGeom>
                <a:avLst/>
                <a:gdLst>
                  <a:gd name="connsiteX0" fmla="*/ 322358 w 626406"/>
                  <a:gd name="connsiteY0" fmla="*/ 0 h 791646"/>
                  <a:gd name="connsiteX1" fmla="*/ 312544 w 626406"/>
                  <a:gd name="connsiteY1" fmla="*/ 869 h 791646"/>
                  <a:gd name="connsiteX2" fmla="*/ 304050 w 626406"/>
                  <a:gd name="connsiteY2" fmla="*/ 117 h 791646"/>
                  <a:gd name="connsiteX3" fmla="*/ 3 w 626406"/>
                  <a:gd name="connsiteY3" fmla="*/ 310558 h 791646"/>
                  <a:gd name="connsiteX4" fmla="*/ 270721 w 626406"/>
                  <a:gd name="connsiteY4" fmla="*/ 721742 h 791646"/>
                  <a:gd name="connsiteX5" fmla="*/ 311157 w 626406"/>
                  <a:gd name="connsiteY5" fmla="*/ 786535 h 791646"/>
                  <a:gd name="connsiteX6" fmla="*/ 311157 w 626406"/>
                  <a:gd name="connsiteY6" fmla="*/ 790577 h 791646"/>
                  <a:gd name="connsiteX7" fmla="*/ 312061 w 626406"/>
                  <a:gd name="connsiteY7" fmla="*/ 791529 h 791646"/>
                  <a:gd name="connsiteX8" fmla="*/ 313168 w 626406"/>
                  <a:gd name="connsiteY8" fmla="*/ 789757 h 791646"/>
                  <a:gd name="connsiteX9" fmla="*/ 314347 w 626406"/>
                  <a:gd name="connsiteY9" fmla="*/ 791646 h 791646"/>
                  <a:gd name="connsiteX10" fmla="*/ 315251 w 626406"/>
                  <a:gd name="connsiteY10" fmla="*/ 790694 h 791646"/>
                  <a:gd name="connsiteX11" fmla="*/ 315251 w 626406"/>
                  <a:gd name="connsiteY11" fmla="*/ 786418 h 791646"/>
                  <a:gd name="connsiteX12" fmla="*/ 355687 w 626406"/>
                  <a:gd name="connsiteY12" fmla="*/ 721625 h 791646"/>
                  <a:gd name="connsiteX13" fmla="*/ 626404 w 626406"/>
                  <a:gd name="connsiteY13" fmla="*/ 310441 h 791646"/>
                  <a:gd name="connsiteX14" fmla="*/ 322358 w 626406"/>
                  <a:gd name="connsiteY14" fmla="*/ 0 h 7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6406" h="791646">
                    <a:moveTo>
                      <a:pt x="322358" y="0"/>
                    </a:moveTo>
                    <a:lnTo>
                      <a:pt x="312544" y="869"/>
                    </a:lnTo>
                    <a:lnTo>
                      <a:pt x="304050" y="117"/>
                    </a:lnTo>
                    <a:cubicBezTo>
                      <a:pt x="168825" y="4981"/>
                      <a:pt x="845" y="118794"/>
                      <a:pt x="3" y="310558"/>
                    </a:cubicBezTo>
                    <a:cubicBezTo>
                      <a:pt x="-751" y="481832"/>
                      <a:pt x="160261" y="569014"/>
                      <a:pt x="270721" y="721742"/>
                    </a:cubicBezTo>
                    <a:lnTo>
                      <a:pt x="311157" y="786535"/>
                    </a:lnTo>
                    <a:lnTo>
                      <a:pt x="311157" y="790577"/>
                    </a:lnTo>
                    <a:lnTo>
                      <a:pt x="312061" y="791529"/>
                    </a:lnTo>
                    <a:lnTo>
                      <a:pt x="313168" y="789757"/>
                    </a:lnTo>
                    <a:lnTo>
                      <a:pt x="314347" y="791646"/>
                    </a:lnTo>
                    <a:lnTo>
                      <a:pt x="315251" y="790694"/>
                    </a:lnTo>
                    <a:lnTo>
                      <a:pt x="315251" y="786418"/>
                    </a:lnTo>
                    <a:lnTo>
                      <a:pt x="355687" y="721625"/>
                    </a:lnTo>
                    <a:cubicBezTo>
                      <a:pt x="466147" y="568897"/>
                      <a:pt x="627156" y="481715"/>
                      <a:pt x="626404" y="310441"/>
                    </a:cubicBezTo>
                    <a:cubicBezTo>
                      <a:pt x="625561" y="118677"/>
                      <a:pt x="457582" y="4864"/>
                      <a:pt x="32235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sp>
        <p:nvSpPr>
          <p:cNvPr id="459" name="TextBox 458"/>
          <p:cNvSpPr txBox="1"/>
          <p:nvPr/>
        </p:nvSpPr>
        <p:spPr>
          <a:xfrm>
            <a:off x="1089737" y="377588"/>
            <a:ext cx="10012526" cy="1323439"/>
          </a:xfrm>
          <a:prstGeom prst="rect">
            <a:avLst/>
          </a:prstGeom>
          <a:noFill/>
        </p:spPr>
        <p:txBody>
          <a:bodyPr wrap="square" rtlCol="0">
            <a:spAutoFit/>
          </a:bodyPr>
          <a:lstStyle/>
          <a:p>
            <a:pPr algn="ctr"/>
            <a:r>
              <a:rPr lang="en-US" sz="8000" dirty="0">
                <a:solidFill>
                  <a:schemeClr val="bg1"/>
                </a:solidFill>
                <a:latin typeface="Taken by Vultures Demo" panose="02000500000000000000" pitchFamily="2" charset="0"/>
              </a:rPr>
              <a:t>Join the Confetti</a:t>
            </a:r>
            <a:endParaRPr lang="id-ID" sz="8000" dirty="0">
              <a:solidFill>
                <a:schemeClr val="bg1"/>
              </a:solidFill>
              <a:latin typeface="Taken by Vultures Demo" panose="02000500000000000000" pitchFamily="2" charset="0"/>
            </a:endParaRPr>
          </a:p>
        </p:txBody>
      </p:sp>
      <p:sp>
        <p:nvSpPr>
          <p:cNvPr id="464" name="Rectangle 463">
            <a:extLst>
              <a:ext uri="{FF2B5EF4-FFF2-40B4-BE49-F238E27FC236}">
                <a16:creationId xmlns:a16="http://schemas.microsoft.com/office/drawing/2014/main" id="{3F2B3E8E-DD65-4F31-9860-7FFD8157B3DB}"/>
              </a:ext>
            </a:extLst>
          </p:cNvPr>
          <p:cNvSpPr/>
          <p:nvPr/>
        </p:nvSpPr>
        <p:spPr>
          <a:xfrm>
            <a:off x="1499249" y="1914809"/>
            <a:ext cx="1911610" cy="400110"/>
          </a:xfrm>
          <a:prstGeom prst="rect">
            <a:avLst/>
          </a:prstGeom>
          <a:noFill/>
        </p:spPr>
        <p:txBody>
          <a:bodyPr wrap="square" rtlCol="0">
            <a:spAutoFit/>
          </a:bodyPr>
          <a:lstStyle/>
          <a:p>
            <a:r>
              <a:rPr lang="en-US" sz="2000" b="1" spc="600" dirty="0">
                <a:solidFill>
                  <a:schemeClr val="bg1"/>
                </a:solidFill>
              </a:rPr>
              <a:t>EUROPE</a:t>
            </a:r>
          </a:p>
        </p:txBody>
      </p:sp>
      <p:sp>
        <p:nvSpPr>
          <p:cNvPr id="465" name="Rectangle 464">
            <a:extLst>
              <a:ext uri="{FF2B5EF4-FFF2-40B4-BE49-F238E27FC236}">
                <a16:creationId xmlns:a16="http://schemas.microsoft.com/office/drawing/2014/main" id="{4C1DCCA7-430A-48FA-9E77-06A8D32661B2}"/>
              </a:ext>
            </a:extLst>
          </p:cNvPr>
          <p:cNvSpPr/>
          <p:nvPr/>
        </p:nvSpPr>
        <p:spPr>
          <a:xfrm>
            <a:off x="1499249" y="2848757"/>
            <a:ext cx="1911610" cy="400110"/>
          </a:xfrm>
          <a:prstGeom prst="rect">
            <a:avLst/>
          </a:prstGeom>
          <a:noFill/>
        </p:spPr>
        <p:txBody>
          <a:bodyPr wrap="square" rtlCol="0">
            <a:spAutoFit/>
          </a:bodyPr>
          <a:lstStyle/>
          <a:p>
            <a:r>
              <a:rPr lang="en-US" sz="2000" b="1" spc="600" dirty="0">
                <a:solidFill>
                  <a:schemeClr val="bg1"/>
                </a:solidFill>
              </a:rPr>
              <a:t>ASIA</a:t>
            </a:r>
          </a:p>
        </p:txBody>
      </p:sp>
      <p:sp>
        <p:nvSpPr>
          <p:cNvPr id="466" name="Rectangle 465">
            <a:extLst>
              <a:ext uri="{FF2B5EF4-FFF2-40B4-BE49-F238E27FC236}">
                <a16:creationId xmlns:a16="http://schemas.microsoft.com/office/drawing/2014/main" id="{86F9C70F-2957-4FD8-98BD-1C59D1E745EA}"/>
              </a:ext>
            </a:extLst>
          </p:cNvPr>
          <p:cNvSpPr/>
          <p:nvPr/>
        </p:nvSpPr>
        <p:spPr>
          <a:xfrm>
            <a:off x="1499249" y="3782705"/>
            <a:ext cx="1911610" cy="400110"/>
          </a:xfrm>
          <a:prstGeom prst="rect">
            <a:avLst/>
          </a:prstGeom>
          <a:noFill/>
        </p:spPr>
        <p:txBody>
          <a:bodyPr wrap="square" rtlCol="0">
            <a:spAutoFit/>
          </a:bodyPr>
          <a:lstStyle/>
          <a:p>
            <a:r>
              <a:rPr lang="en-US" sz="2000" b="1" spc="600" dirty="0">
                <a:solidFill>
                  <a:schemeClr val="bg1"/>
                </a:solidFill>
              </a:rPr>
              <a:t>AFRICA</a:t>
            </a:r>
          </a:p>
        </p:txBody>
      </p:sp>
      <p:sp>
        <p:nvSpPr>
          <p:cNvPr id="467" name="Rectangle 466">
            <a:extLst>
              <a:ext uri="{FF2B5EF4-FFF2-40B4-BE49-F238E27FC236}">
                <a16:creationId xmlns:a16="http://schemas.microsoft.com/office/drawing/2014/main" id="{8F591E68-DE65-4A91-834C-9E862CF08BB1}"/>
              </a:ext>
            </a:extLst>
          </p:cNvPr>
          <p:cNvSpPr/>
          <p:nvPr/>
        </p:nvSpPr>
        <p:spPr>
          <a:xfrm>
            <a:off x="1499249" y="4716653"/>
            <a:ext cx="3675095" cy="400110"/>
          </a:xfrm>
          <a:prstGeom prst="rect">
            <a:avLst/>
          </a:prstGeom>
          <a:noFill/>
        </p:spPr>
        <p:txBody>
          <a:bodyPr wrap="square" rtlCol="0">
            <a:spAutoFit/>
          </a:bodyPr>
          <a:lstStyle/>
          <a:p>
            <a:r>
              <a:rPr lang="en-US" sz="2000" b="1" spc="600" dirty="0">
                <a:solidFill>
                  <a:schemeClr val="bg1"/>
                </a:solidFill>
              </a:rPr>
              <a:t>NORTH AMERICA</a:t>
            </a:r>
          </a:p>
        </p:txBody>
      </p:sp>
      <p:sp>
        <p:nvSpPr>
          <p:cNvPr id="468" name="Rectangle 467">
            <a:extLst>
              <a:ext uri="{FF2B5EF4-FFF2-40B4-BE49-F238E27FC236}">
                <a16:creationId xmlns:a16="http://schemas.microsoft.com/office/drawing/2014/main" id="{41D8CA93-B613-497A-8381-2F71844747D9}"/>
              </a:ext>
            </a:extLst>
          </p:cNvPr>
          <p:cNvSpPr/>
          <p:nvPr/>
        </p:nvSpPr>
        <p:spPr>
          <a:xfrm>
            <a:off x="1499249" y="5650602"/>
            <a:ext cx="3522694" cy="400110"/>
          </a:xfrm>
          <a:prstGeom prst="rect">
            <a:avLst/>
          </a:prstGeom>
          <a:noFill/>
        </p:spPr>
        <p:txBody>
          <a:bodyPr wrap="square" rtlCol="0">
            <a:spAutoFit/>
          </a:bodyPr>
          <a:lstStyle/>
          <a:p>
            <a:r>
              <a:rPr lang="en-US" sz="2000" b="1" spc="600" dirty="0">
                <a:solidFill>
                  <a:schemeClr val="bg1"/>
                </a:solidFill>
              </a:rPr>
              <a:t>LATIN AMERICA</a:t>
            </a:r>
          </a:p>
        </p:txBody>
      </p:sp>
    </p:spTree>
    <p:extLst>
      <p:ext uri="{BB962C8B-B14F-4D97-AF65-F5344CB8AC3E}">
        <p14:creationId xmlns:p14="http://schemas.microsoft.com/office/powerpoint/2010/main" val="880617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AF022E7-1D76-45BF-8AC5-D8501E0A8281}"/>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8857" b="8857"/>
          <a:stretch>
            <a:fillRect/>
          </a:stretch>
        </p:blipFill>
        <p:spPr>
          <a:xfrm>
            <a:off x="406401" y="348344"/>
            <a:ext cx="11408229" cy="6255657"/>
          </a:xfrm>
        </p:spPr>
      </p:pic>
      <p:sp>
        <p:nvSpPr>
          <p:cNvPr id="4" name="TextBox 3"/>
          <p:cNvSpPr txBox="1"/>
          <p:nvPr/>
        </p:nvSpPr>
        <p:spPr>
          <a:xfrm>
            <a:off x="3262085" y="2321005"/>
            <a:ext cx="6161314" cy="2215991"/>
          </a:xfrm>
          <a:prstGeom prst="rect">
            <a:avLst/>
          </a:prstGeom>
          <a:noFill/>
        </p:spPr>
        <p:txBody>
          <a:bodyPr wrap="square" rtlCol="0">
            <a:spAutoFit/>
          </a:bodyPr>
          <a:lstStyle/>
          <a:p>
            <a:pPr algn="ctr"/>
            <a:r>
              <a:rPr lang="id-ID" sz="13800" dirty="0">
                <a:solidFill>
                  <a:schemeClr val="accent2"/>
                </a:solidFill>
                <a:latin typeface="Taken by Vultures Demo" panose="02000500000000000000" pitchFamily="2" charset="0"/>
              </a:rPr>
              <a:t>T</a:t>
            </a:r>
            <a:r>
              <a:rPr lang="id-ID" sz="13800" dirty="0">
                <a:solidFill>
                  <a:schemeClr val="accent2"/>
                </a:solidFill>
                <a:latin typeface="Taken by Vultures Alternates De" panose="02000500000000000000" pitchFamily="2" charset="0"/>
              </a:rPr>
              <a:t>HANK YOU</a:t>
            </a:r>
          </a:p>
        </p:txBody>
      </p:sp>
      <p:sp>
        <p:nvSpPr>
          <p:cNvPr id="10" name="Chord 9">
            <a:extLst>
              <a:ext uri="{FF2B5EF4-FFF2-40B4-BE49-F238E27FC236}">
                <a16:creationId xmlns:a16="http://schemas.microsoft.com/office/drawing/2014/main" id="{09AC6C83-CDC4-4AC1-A381-8FFD6E32779A}"/>
              </a:ext>
            </a:extLst>
          </p:cNvPr>
          <p:cNvSpPr/>
          <p:nvPr/>
        </p:nvSpPr>
        <p:spPr>
          <a:xfrm rot="18602248">
            <a:off x="8493016" y="-697241"/>
            <a:ext cx="2165348" cy="2165348"/>
          </a:xfrm>
          <a:prstGeom prst="chord">
            <a:avLst>
              <a:gd name="adj1" fmla="val 2741931"/>
              <a:gd name="adj2" fmla="val 1404428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Chord 10">
            <a:extLst>
              <a:ext uri="{FF2B5EF4-FFF2-40B4-BE49-F238E27FC236}">
                <a16:creationId xmlns:a16="http://schemas.microsoft.com/office/drawing/2014/main" id="{108D7A1C-1B96-4DBA-B943-6E965617561D}"/>
              </a:ext>
            </a:extLst>
          </p:cNvPr>
          <p:cNvSpPr/>
          <p:nvPr/>
        </p:nvSpPr>
        <p:spPr>
          <a:xfrm rot="13192381">
            <a:off x="-320115" y="3585894"/>
            <a:ext cx="1480244" cy="1480244"/>
          </a:xfrm>
          <a:prstGeom prst="chord">
            <a:avLst>
              <a:gd name="adj1" fmla="val 2741931"/>
              <a:gd name="adj2" fmla="val 1404428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Chord 11">
            <a:extLst>
              <a:ext uri="{FF2B5EF4-FFF2-40B4-BE49-F238E27FC236}">
                <a16:creationId xmlns:a16="http://schemas.microsoft.com/office/drawing/2014/main" id="{1A2F1506-47CF-413A-BC4D-C169181B774F}"/>
              </a:ext>
            </a:extLst>
          </p:cNvPr>
          <p:cNvSpPr/>
          <p:nvPr/>
        </p:nvSpPr>
        <p:spPr>
          <a:xfrm rot="7807072">
            <a:off x="6872733" y="6065679"/>
            <a:ext cx="1043985" cy="1043985"/>
          </a:xfrm>
          <a:prstGeom prst="chord">
            <a:avLst>
              <a:gd name="adj1" fmla="val 2741931"/>
              <a:gd name="adj2" fmla="val 1404428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293564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ord 3"/>
          <p:cNvSpPr/>
          <p:nvPr/>
        </p:nvSpPr>
        <p:spPr>
          <a:xfrm rot="18602248">
            <a:off x="3979071" y="-1002043"/>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Chord 4"/>
          <p:cNvSpPr/>
          <p:nvPr/>
        </p:nvSpPr>
        <p:spPr>
          <a:xfrm rot="13192381">
            <a:off x="-682971" y="31649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Chord 5"/>
          <p:cNvSpPr/>
          <p:nvPr/>
        </p:nvSpPr>
        <p:spPr>
          <a:xfrm rot="7807072">
            <a:off x="6088959" y="6297908"/>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1915886" y="913163"/>
            <a:ext cx="4209143" cy="2215991"/>
          </a:xfrm>
          <a:prstGeom prst="rect">
            <a:avLst/>
          </a:prstGeom>
          <a:noFill/>
        </p:spPr>
        <p:txBody>
          <a:bodyPr wrap="square" rtlCol="0">
            <a:spAutoFit/>
          </a:bodyPr>
          <a:lstStyle/>
          <a:p>
            <a:r>
              <a:rPr lang="id-ID" sz="13800" dirty="0">
                <a:solidFill>
                  <a:schemeClr val="bg1"/>
                </a:solidFill>
                <a:latin typeface="Taken by Vultures Demo" panose="02000500000000000000" pitchFamily="2" charset="0"/>
              </a:rPr>
              <a:t>A</a:t>
            </a:r>
            <a:r>
              <a:rPr lang="id-ID" sz="13800" dirty="0">
                <a:solidFill>
                  <a:schemeClr val="bg1"/>
                </a:solidFill>
                <a:latin typeface="Taken by Vultures Alternates De" panose="02000500000000000000" pitchFamily="2" charset="0"/>
              </a:rPr>
              <a:t>BOUT US</a:t>
            </a:r>
          </a:p>
        </p:txBody>
      </p:sp>
      <p:sp>
        <p:nvSpPr>
          <p:cNvPr id="9" name="Rectangle 8"/>
          <p:cNvSpPr/>
          <p:nvPr/>
        </p:nvSpPr>
        <p:spPr>
          <a:xfrm>
            <a:off x="924422" y="4784593"/>
            <a:ext cx="4373292" cy="1165447"/>
          </a:xfrm>
          <a:prstGeom prst="rect">
            <a:avLst/>
          </a:prstGeom>
        </p:spPr>
        <p:txBody>
          <a:bodyPr wrap="square">
            <a:spAutoFit/>
          </a:bodyPr>
          <a:lstStyle/>
          <a:p>
            <a:pPr algn="just">
              <a:lnSpc>
                <a:spcPct val="150000"/>
              </a:lnSpc>
            </a:pPr>
            <a:r>
              <a:rPr lang="en-US" sz="1600" dirty="0" err="1">
                <a:solidFill>
                  <a:schemeClr val="bg1"/>
                </a:solidFill>
                <a:latin typeface="+mj-lt"/>
                <a:ea typeface="Open Sans Light" pitchFamily="34" charset="0"/>
                <a:cs typeface="Open Sans Light" pitchFamily="34" charset="0"/>
              </a:rPr>
              <a:t>Lorem</a:t>
            </a:r>
            <a:r>
              <a:rPr lang="en-US" sz="1600" dirty="0">
                <a:solidFill>
                  <a:schemeClr val="bg1"/>
                </a:solidFill>
                <a:latin typeface="+mj-lt"/>
                <a:ea typeface="Open Sans Light" pitchFamily="34" charset="0"/>
                <a:cs typeface="Open Sans Light" pitchFamily="34" charset="0"/>
              </a:rPr>
              <a:t> </a:t>
            </a:r>
            <a:r>
              <a:rPr lang="en-US" sz="1600" dirty="0" err="1">
                <a:solidFill>
                  <a:schemeClr val="bg1"/>
                </a:solidFill>
                <a:latin typeface="+mj-lt"/>
                <a:ea typeface="Open Sans Light" pitchFamily="34" charset="0"/>
                <a:cs typeface="Open Sans Light" pitchFamily="34" charset="0"/>
              </a:rPr>
              <a:t>Ipsum</a:t>
            </a:r>
            <a:r>
              <a:rPr lang="en-US" sz="1600" dirty="0">
                <a:solidFill>
                  <a:schemeClr val="bg1"/>
                </a:solidFill>
                <a:latin typeface="+mj-lt"/>
                <a:ea typeface="Open Sans Light" pitchFamily="34" charset="0"/>
                <a:cs typeface="Open Sans Light" pitchFamily="34" charset="0"/>
              </a:rPr>
              <a:t> is simply dummy text of the printing and typesetting industry. </a:t>
            </a:r>
            <a:r>
              <a:rPr lang="en-US" sz="1600" dirty="0" err="1">
                <a:solidFill>
                  <a:schemeClr val="bg1"/>
                </a:solidFill>
                <a:latin typeface="+mj-lt"/>
                <a:ea typeface="Open Sans Light" pitchFamily="34" charset="0"/>
                <a:cs typeface="Open Sans Light" pitchFamily="34" charset="0"/>
              </a:rPr>
              <a:t>Lorem</a:t>
            </a:r>
            <a:r>
              <a:rPr lang="en-US" sz="1600" dirty="0">
                <a:solidFill>
                  <a:schemeClr val="bg1"/>
                </a:solidFill>
                <a:latin typeface="+mj-lt"/>
                <a:ea typeface="Open Sans Light" pitchFamily="34" charset="0"/>
                <a:cs typeface="Open Sans Light" pitchFamily="34" charset="0"/>
              </a:rPr>
              <a:t> </a:t>
            </a:r>
            <a:r>
              <a:rPr lang="en-US" sz="1600" dirty="0" err="1">
                <a:solidFill>
                  <a:schemeClr val="bg1"/>
                </a:solidFill>
                <a:latin typeface="+mj-lt"/>
                <a:ea typeface="Open Sans Light" pitchFamily="34" charset="0"/>
                <a:cs typeface="Open Sans Light" pitchFamily="34" charset="0"/>
              </a:rPr>
              <a:t>Ipsum</a:t>
            </a:r>
            <a:r>
              <a:rPr lang="en-US" sz="1600" dirty="0">
                <a:solidFill>
                  <a:schemeClr val="bg1"/>
                </a:solidFill>
                <a:latin typeface="+mj-lt"/>
                <a:ea typeface="Open Sans Light" pitchFamily="34" charset="0"/>
                <a:cs typeface="Open Sans Light" pitchFamily="34" charset="0"/>
              </a:rPr>
              <a:t> has been the industry's.</a:t>
            </a:r>
          </a:p>
        </p:txBody>
      </p:sp>
      <p:sp>
        <p:nvSpPr>
          <p:cNvPr id="10" name="TextBox 9"/>
          <p:cNvSpPr txBox="1"/>
          <p:nvPr/>
        </p:nvSpPr>
        <p:spPr>
          <a:xfrm>
            <a:off x="924422" y="4084580"/>
            <a:ext cx="3951661"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ABOUT TITLE</a:t>
            </a:r>
          </a:p>
        </p:txBody>
      </p:sp>
      <p:pic>
        <p:nvPicPr>
          <p:cNvPr id="11" name="Picture Placeholder 10">
            <a:extLst>
              <a:ext uri="{FF2B5EF4-FFF2-40B4-BE49-F238E27FC236}">
                <a16:creationId xmlns:a16="http://schemas.microsoft.com/office/drawing/2014/main" id="{65FCBEB0-BEB2-45BE-9ABB-131A82F5E729}"/>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l="9836" r="9836"/>
          <a:stretch/>
        </p:blipFill>
        <p:spPr>
          <a:xfrm>
            <a:off x="7181850" y="495300"/>
            <a:ext cx="4667250" cy="5810250"/>
          </a:xfrm>
        </p:spPr>
      </p:pic>
    </p:spTree>
    <p:extLst>
      <p:ext uri="{BB962C8B-B14F-4D97-AF65-F5344CB8AC3E}">
        <p14:creationId xmlns:p14="http://schemas.microsoft.com/office/powerpoint/2010/main" val="1704676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E41061EE-4470-4576-8C29-D4A928051295}"/>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9846" r="31478"/>
          <a:stretch/>
        </p:blipFill>
        <p:spPr>
          <a:xfrm>
            <a:off x="3562350" y="361950"/>
            <a:ext cx="3543300" cy="6038850"/>
          </a:xfrm>
          <a:prstGeom prst="rect">
            <a:avLst/>
          </a:prstGeom>
        </p:spPr>
      </p:pic>
      <p:sp>
        <p:nvSpPr>
          <p:cNvPr id="4" name="Chord 3"/>
          <p:cNvSpPr/>
          <p:nvPr/>
        </p:nvSpPr>
        <p:spPr>
          <a:xfrm rot="18602248">
            <a:off x="9713121" y="-1004424"/>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Chord 4"/>
          <p:cNvSpPr/>
          <p:nvPr/>
        </p:nvSpPr>
        <p:spPr>
          <a:xfrm rot="13192381">
            <a:off x="-690114" y="1931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Chord 5"/>
          <p:cNvSpPr/>
          <p:nvPr/>
        </p:nvSpPr>
        <p:spPr>
          <a:xfrm rot="7807072">
            <a:off x="2107509" y="6300289"/>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1549733" y="1975806"/>
            <a:ext cx="3959308" cy="1862048"/>
          </a:xfrm>
          <a:prstGeom prst="rect">
            <a:avLst/>
          </a:prstGeom>
          <a:noFill/>
        </p:spPr>
        <p:txBody>
          <a:bodyPr wrap="square" rtlCol="0">
            <a:spAutoFit/>
          </a:bodyPr>
          <a:lstStyle/>
          <a:p>
            <a:r>
              <a:rPr lang="id-ID" sz="11500" dirty="0">
                <a:solidFill>
                  <a:schemeClr val="bg1"/>
                </a:solidFill>
                <a:latin typeface="Taken by Vultures Demo" panose="02000500000000000000" pitchFamily="2" charset="0"/>
              </a:rPr>
              <a:t>A</a:t>
            </a:r>
            <a:r>
              <a:rPr lang="id-ID" sz="11500" dirty="0">
                <a:solidFill>
                  <a:schemeClr val="bg1"/>
                </a:solidFill>
                <a:latin typeface="Taken by Vultures Alternates De" panose="02000500000000000000" pitchFamily="2" charset="0"/>
              </a:rPr>
              <a:t>LL</a:t>
            </a:r>
            <a:r>
              <a:rPr lang="en-US" sz="11500" dirty="0">
                <a:solidFill>
                  <a:schemeClr val="bg1"/>
                </a:solidFill>
                <a:latin typeface="Taken by Vultures Alternates De" panose="02000500000000000000" pitchFamily="2" charset="0"/>
              </a:rPr>
              <a:t> </a:t>
            </a:r>
            <a:r>
              <a:rPr lang="id-ID" sz="11500" dirty="0">
                <a:solidFill>
                  <a:schemeClr val="bg1"/>
                </a:solidFill>
                <a:latin typeface="Taken by Vultures Alternates De" panose="02000500000000000000" pitchFamily="2" charset="0"/>
              </a:rPr>
              <a:t>ABOUT US</a:t>
            </a:r>
          </a:p>
        </p:txBody>
      </p:sp>
      <p:sp>
        <p:nvSpPr>
          <p:cNvPr id="20" name="Rectangle 19">
            <a:extLst>
              <a:ext uri="{FF2B5EF4-FFF2-40B4-BE49-F238E27FC236}">
                <a16:creationId xmlns:a16="http://schemas.microsoft.com/office/drawing/2014/main" id="{213415F4-D3F6-4571-98C1-E64C3C84D5AD}"/>
              </a:ext>
            </a:extLst>
          </p:cNvPr>
          <p:cNvSpPr/>
          <p:nvPr/>
        </p:nvSpPr>
        <p:spPr>
          <a:xfrm>
            <a:off x="7644536" y="3144477"/>
            <a:ext cx="3705635" cy="2642775"/>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 printing and typesetting industry. Lorem Ipsum has been the industry's.</a:t>
            </a:r>
          </a:p>
        </p:txBody>
      </p:sp>
      <p:sp>
        <p:nvSpPr>
          <p:cNvPr id="21" name="TextBox 20">
            <a:extLst>
              <a:ext uri="{FF2B5EF4-FFF2-40B4-BE49-F238E27FC236}">
                <a16:creationId xmlns:a16="http://schemas.microsoft.com/office/drawing/2014/main" id="{1101E624-2AAC-4522-8646-CEFA5D604D7C}"/>
              </a:ext>
            </a:extLst>
          </p:cNvPr>
          <p:cNvSpPr txBox="1"/>
          <p:nvPr/>
        </p:nvSpPr>
        <p:spPr>
          <a:xfrm>
            <a:off x="7644536" y="2400922"/>
            <a:ext cx="3951661"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ABOUT TITLE</a:t>
            </a:r>
          </a:p>
        </p:txBody>
      </p:sp>
    </p:spTree>
    <p:extLst>
      <p:ext uri="{BB962C8B-B14F-4D97-AF65-F5344CB8AC3E}">
        <p14:creationId xmlns:p14="http://schemas.microsoft.com/office/powerpoint/2010/main" val="3671592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hord 5"/>
          <p:cNvSpPr/>
          <p:nvPr/>
        </p:nvSpPr>
        <p:spPr>
          <a:xfrm rot="18602248">
            <a:off x="9713121" y="-1006805"/>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Chord 6"/>
          <p:cNvSpPr/>
          <p:nvPr/>
        </p:nvSpPr>
        <p:spPr>
          <a:xfrm rot="8407619" flipH="1">
            <a:off x="11400966" y="5353770"/>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Chord 7"/>
          <p:cNvSpPr/>
          <p:nvPr/>
        </p:nvSpPr>
        <p:spPr>
          <a:xfrm rot="7807072">
            <a:off x="8232540" y="6302670"/>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extBox 8"/>
          <p:cNvSpPr txBox="1"/>
          <p:nvPr/>
        </p:nvSpPr>
        <p:spPr>
          <a:xfrm>
            <a:off x="5167536" y="822280"/>
            <a:ext cx="4887654" cy="2646878"/>
          </a:xfrm>
          <a:prstGeom prst="rect">
            <a:avLst/>
          </a:prstGeom>
          <a:noFill/>
        </p:spPr>
        <p:txBody>
          <a:bodyPr wrap="square" rtlCol="0">
            <a:spAutoFit/>
          </a:bodyPr>
          <a:lstStyle>
            <a:defPPr>
              <a:defRPr lang="en-US"/>
            </a:defPPr>
            <a:lvl1pPr>
              <a:defRPr sz="9600">
                <a:solidFill>
                  <a:schemeClr val="bg1"/>
                </a:solidFill>
                <a:latin typeface="Taken by Vultures Demo" panose="02000500000000000000" pitchFamily="2" charset="0"/>
              </a:defRPr>
            </a:lvl1pPr>
          </a:lstStyle>
          <a:p>
            <a:r>
              <a:rPr lang="id-ID" sz="16600" dirty="0"/>
              <a:t>S</a:t>
            </a:r>
            <a:r>
              <a:rPr lang="id-ID" sz="16600" dirty="0">
                <a:latin typeface="Taken by Vultures Alternates De" panose="02000500000000000000" pitchFamily="2" charset="0"/>
              </a:rPr>
              <a:t>PONSOR</a:t>
            </a:r>
          </a:p>
        </p:txBody>
      </p:sp>
      <p:sp>
        <p:nvSpPr>
          <p:cNvPr id="11" name="Rectangle 10"/>
          <p:cNvSpPr/>
          <p:nvPr/>
        </p:nvSpPr>
        <p:spPr>
          <a:xfrm>
            <a:off x="6550219" y="3206582"/>
            <a:ext cx="4879781" cy="954107"/>
          </a:xfrm>
          <a:prstGeom prst="rect">
            <a:avLst/>
          </a:prstGeom>
          <a:noFill/>
        </p:spPr>
        <p:txBody>
          <a:bodyPr wrap="square" rtlCol="0">
            <a:spAutoFit/>
          </a:bodyPr>
          <a:lstStyle/>
          <a:p>
            <a:r>
              <a:rPr lang="en-US" sz="2800" b="1" spc="600" dirty="0">
                <a:solidFill>
                  <a:schemeClr val="bg1"/>
                </a:solidFill>
              </a:rPr>
              <a:t>LOREM IPSUM SIMPLY DUMMY</a:t>
            </a:r>
          </a:p>
        </p:txBody>
      </p:sp>
      <p:pic>
        <p:nvPicPr>
          <p:cNvPr id="5" name="Picture Placeholder 4">
            <a:extLst>
              <a:ext uri="{FF2B5EF4-FFF2-40B4-BE49-F238E27FC236}">
                <a16:creationId xmlns:a16="http://schemas.microsoft.com/office/drawing/2014/main" id="{956E08AC-D80E-4AA4-90EA-3A50F576D21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874" r="56596"/>
          <a:stretch/>
        </p:blipFill>
        <p:spPr>
          <a:xfrm>
            <a:off x="266700" y="285750"/>
            <a:ext cx="3276600" cy="6324600"/>
          </a:xfrm>
        </p:spPr>
      </p:pic>
      <p:sp>
        <p:nvSpPr>
          <p:cNvPr id="20" name="Rectangle 19">
            <a:extLst>
              <a:ext uri="{FF2B5EF4-FFF2-40B4-BE49-F238E27FC236}">
                <a16:creationId xmlns:a16="http://schemas.microsoft.com/office/drawing/2014/main" id="{A724DB50-C50F-4390-8A41-DCD968F17944}"/>
              </a:ext>
            </a:extLst>
          </p:cNvPr>
          <p:cNvSpPr/>
          <p:nvPr/>
        </p:nvSpPr>
        <p:spPr>
          <a:xfrm>
            <a:off x="6550219" y="4342870"/>
            <a:ext cx="4364524" cy="1165447"/>
          </a:xfrm>
          <a:prstGeom prst="rect">
            <a:avLst/>
          </a:prstGeom>
        </p:spPr>
        <p:txBody>
          <a:bodyPr wrap="square">
            <a:spAutoFit/>
          </a:bodyPr>
          <a:lstStyle/>
          <a:p>
            <a:pPr algn="just">
              <a:lnSpc>
                <a:spcPct val="150000"/>
              </a:lnSpc>
            </a:pPr>
            <a:r>
              <a:rPr lang="en-US" sz="1600" dirty="0">
                <a:solidFill>
                  <a:schemeClr val="bg1"/>
                </a:solidFill>
                <a:latin typeface="+mj-lt"/>
                <a:ea typeface="Open Sans Light" pitchFamily="34" charset="0"/>
                <a:cs typeface="Open Sans Light" pitchFamily="34" charset="0"/>
              </a:rPr>
              <a:t>Lorem Ipsum is one simply dummy of the printing and typesetting industry. Lorem Ipsum has been plan of the industry's.</a:t>
            </a:r>
          </a:p>
        </p:txBody>
      </p:sp>
      <p:pic>
        <p:nvPicPr>
          <p:cNvPr id="21" name="Picture Placeholder 10">
            <a:extLst>
              <a:ext uri="{FF2B5EF4-FFF2-40B4-BE49-F238E27FC236}">
                <a16:creationId xmlns:a16="http://schemas.microsoft.com/office/drawing/2014/main" id="{96D0233B-88B1-406B-B009-4CD01A5EB7B9}"/>
              </a:ext>
            </a:extLst>
          </p:cNvPr>
          <p:cNvPicPr>
            <a:picLocks noGrp="1" noChangeAspect="1"/>
          </p:cNvPicPr>
          <p:nvPr>
            <p:ph type="pic" sz="quarter" idx="11"/>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l="4380" r="4380"/>
          <a:stretch/>
        </p:blipFill>
        <p:spPr>
          <a:xfrm>
            <a:off x="3867150" y="4000500"/>
            <a:ext cx="2381250" cy="2609850"/>
          </a:xfrm>
        </p:spPr>
      </p:pic>
    </p:spTree>
    <p:extLst>
      <p:ext uri="{BB962C8B-B14F-4D97-AF65-F5344CB8AC3E}">
        <p14:creationId xmlns:p14="http://schemas.microsoft.com/office/powerpoint/2010/main" val="3267717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A4F6C4B1-79E4-4383-97F4-86376E6DC173}"/>
              </a:ext>
            </a:extLst>
          </p:cNvPr>
          <p:cNvPicPr>
            <a:picLocks noGrp="1" noChangeAspect="1"/>
          </p:cNvPicPr>
          <p:nvPr>
            <p:ph type="pic" sz="quarter" idx="11"/>
          </p:nvPr>
        </p:nvPicPr>
        <p:blipFill>
          <a:blip r:embed="rId2"/>
          <a:srcRect l="630" r="630"/>
          <a:stretch>
            <a:fillRect/>
          </a:stretch>
        </p:blipFill>
        <p:spPr>
          <a:prstGeom prst="rect">
            <a:avLst/>
          </a:prstGeom>
        </p:spPr>
      </p:pic>
      <p:sp>
        <p:nvSpPr>
          <p:cNvPr id="6" name="Chord 5"/>
          <p:cNvSpPr/>
          <p:nvPr/>
        </p:nvSpPr>
        <p:spPr>
          <a:xfrm rot="18602248">
            <a:off x="6650606" y="-1002042"/>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Chord 6"/>
          <p:cNvSpPr/>
          <p:nvPr/>
        </p:nvSpPr>
        <p:spPr>
          <a:xfrm rot="8407619" flipH="1">
            <a:off x="11393822" y="4758685"/>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Chord 7"/>
          <p:cNvSpPr/>
          <p:nvPr/>
        </p:nvSpPr>
        <p:spPr>
          <a:xfrm rot="7807072">
            <a:off x="5170025" y="6307433"/>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extBox 8"/>
          <p:cNvSpPr txBox="1"/>
          <p:nvPr/>
        </p:nvSpPr>
        <p:spPr>
          <a:xfrm>
            <a:off x="5428793" y="727829"/>
            <a:ext cx="6342293" cy="2646878"/>
          </a:xfrm>
          <a:prstGeom prst="rect">
            <a:avLst/>
          </a:prstGeom>
          <a:noFill/>
        </p:spPr>
        <p:txBody>
          <a:bodyPr wrap="square" rtlCol="0">
            <a:spAutoFit/>
          </a:bodyPr>
          <a:lstStyle>
            <a:defPPr>
              <a:defRPr lang="en-US"/>
            </a:defPPr>
            <a:lvl1pPr>
              <a:defRPr sz="16600">
                <a:solidFill>
                  <a:schemeClr val="bg1"/>
                </a:solidFill>
                <a:latin typeface="Taken by Vultures Demo" panose="02000500000000000000" pitchFamily="2" charset="0"/>
              </a:defRPr>
            </a:lvl1pPr>
          </a:lstStyle>
          <a:p>
            <a:r>
              <a:rPr lang="id-ID" dirty="0"/>
              <a:t>M</a:t>
            </a:r>
            <a:r>
              <a:rPr lang="id-ID" dirty="0">
                <a:latin typeface="Taken by Vultures Alternates De" panose="02000500000000000000" pitchFamily="2" charset="0"/>
              </a:rPr>
              <a:t>EET THE TEAM</a:t>
            </a:r>
          </a:p>
        </p:txBody>
      </p:sp>
      <p:pic>
        <p:nvPicPr>
          <p:cNvPr id="20" name="Picture Placeholder 19">
            <a:extLst>
              <a:ext uri="{FF2B5EF4-FFF2-40B4-BE49-F238E27FC236}">
                <a16:creationId xmlns:a16="http://schemas.microsoft.com/office/drawing/2014/main" id="{C5E98959-48CF-4846-8FAC-F75291AE251E}"/>
              </a:ext>
            </a:extLst>
          </p:cNvPr>
          <p:cNvPicPr>
            <a:picLocks noGrp="1" noChangeAspect="1"/>
          </p:cNvPicPr>
          <p:nvPr>
            <p:ph type="pic" sz="quarter" idx="10"/>
          </p:nvPr>
        </p:nvPicPr>
        <p:blipFill>
          <a:blip r:embed="rId3"/>
          <a:srcRect l="21885" r="21885"/>
          <a:stretch>
            <a:fillRect/>
          </a:stretch>
        </p:blipFill>
        <p:spPr>
          <a:prstGeom prst="rect">
            <a:avLst/>
          </a:prstGeom>
        </p:spPr>
      </p:pic>
      <p:sp>
        <p:nvSpPr>
          <p:cNvPr id="18" name="Rectangle 17">
            <a:extLst>
              <a:ext uri="{FF2B5EF4-FFF2-40B4-BE49-F238E27FC236}">
                <a16:creationId xmlns:a16="http://schemas.microsoft.com/office/drawing/2014/main" id="{9C3559C2-CA51-4D4F-AFCB-8596C13B7BB2}"/>
              </a:ext>
            </a:extLst>
          </p:cNvPr>
          <p:cNvSpPr/>
          <p:nvPr/>
        </p:nvSpPr>
        <p:spPr>
          <a:xfrm>
            <a:off x="613876" y="3612982"/>
            <a:ext cx="4088753" cy="954107"/>
          </a:xfrm>
          <a:prstGeom prst="rect">
            <a:avLst/>
          </a:prstGeom>
          <a:noFill/>
        </p:spPr>
        <p:txBody>
          <a:bodyPr wrap="square" rtlCol="0">
            <a:spAutoFit/>
          </a:bodyPr>
          <a:lstStyle/>
          <a:p>
            <a:r>
              <a:rPr lang="en-US" sz="2800" b="1" spc="600" dirty="0">
                <a:solidFill>
                  <a:schemeClr val="bg1"/>
                </a:solidFill>
              </a:rPr>
              <a:t>LOREM IPSUM SIMPLY DUMMY</a:t>
            </a:r>
          </a:p>
        </p:txBody>
      </p:sp>
      <p:sp>
        <p:nvSpPr>
          <p:cNvPr id="19" name="Rectangle 18">
            <a:extLst>
              <a:ext uri="{FF2B5EF4-FFF2-40B4-BE49-F238E27FC236}">
                <a16:creationId xmlns:a16="http://schemas.microsoft.com/office/drawing/2014/main" id="{A0B639BB-F380-4D1A-9A80-96582969C418}"/>
              </a:ext>
            </a:extLst>
          </p:cNvPr>
          <p:cNvSpPr/>
          <p:nvPr/>
        </p:nvSpPr>
        <p:spPr>
          <a:xfrm>
            <a:off x="613876" y="5083100"/>
            <a:ext cx="4364524" cy="1165447"/>
          </a:xfrm>
          <a:prstGeom prst="rect">
            <a:avLst/>
          </a:prstGeom>
        </p:spPr>
        <p:txBody>
          <a:bodyPr wrap="square">
            <a:spAutoFit/>
          </a:bodyPr>
          <a:lstStyle/>
          <a:p>
            <a:pPr algn="just">
              <a:lnSpc>
                <a:spcPct val="150000"/>
              </a:lnSpc>
            </a:pPr>
            <a:r>
              <a:rPr lang="en-US" sz="1600" dirty="0">
                <a:solidFill>
                  <a:schemeClr val="bg1"/>
                </a:solidFill>
                <a:latin typeface="+mj-lt"/>
                <a:ea typeface="Open Sans Light" pitchFamily="34" charset="0"/>
                <a:cs typeface="Open Sans Light" pitchFamily="34" charset="0"/>
              </a:rPr>
              <a:t>Lorem Ipsum is one simply dummy of the printing and typesetting industry. Lorem Ipsum has been plan of the industry's.</a:t>
            </a:r>
          </a:p>
        </p:txBody>
      </p:sp>
    </p:spTree>
    <p:extLst>
      <p:ext uri="{BB962C8B-B14F-4D97-AF65-F5344CB8AC3E}">
        <p14:creationId xmlns:p14="http://schemas.microsoft.com/office/powerpoint/2010/main" val="1612883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hord 14"/>
          <p:cNvSpPr/>
          <p:nvPr/>
        </p:nvSpPr>
        <p:spPr>
          <a:xfrm rot="7807072">
            <a:off x="6032687" y="6297908"/>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Chord 12"/>
          <p:cNvSpPr/>
          <p:nvPr/>
        </p:nvSpPr>
        <p:spPr>
          <a:xfrm rot="18602248">
            <a:off x="3979071" y="-1004424"/>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Chord 13"/>
          <p:cNvSpPr/>
          <p:nvPr/>
        </p:nvSpPr>
        <p:spPr>
          <a:xfrm rot="13192381">
            <a:off x="-682971" y="31649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TextBox 15"/>
          <p:cNvSpPr txBox="1"/>
          <p:nvPr/>
        </p:nvSpPr>
        <p:spPr>
          <a:xfrm>
            <a:off x="1030515" y="1143000"/>
            <a:ext cx="5415647" cy="1862048"/>
          </a:xfrm>
          <a:prstGeom prst="rect">
            <a:avLst/>
          </a:prstGeom>
          <a:noFill/>
        </p:spPr>
        <p:txBody>
          <a:bodyPr wrap="square" rtlCol="0">
            <a:spAutoFit/>
          </a:bodyPr>
          <a:lstStyle/>
          <a:p>
            <a:r>
              <a:rPr lang="id-ID" sz="11500" dirty="0">
                <a:solidFill>
                  <a:schemeClr val="bg1"/>
                </a:solidFill>
                <a:latin typeface="Taken by Vultures Demo" panose="02000500000000000000" pitchFamily="2" charset="0"/>
              </a:rPr>
              <a:t>O</a:t>
            </a:r>
            <a:r>
              <a:rPr lang="id-ID" sz="11500" dirty="0">
                <a:solidFill>
                  <a:schemeClr val="bg1"/>
                </a:solidFill>
                <a:latin typeface="Taken by Vultures Alternates De" panose="02000500000000000000" pitchFamily="2" charset="0"/>
              </a:rPr>
              <a:t>UR</a:t>
            </a:r>
            <a:r>
              <a:rPr lang="id-ID" sz="11500" dirty="0">
                <a:solidFill>
                  <a:schemeClr val="bg1"/>
                </a:solidFill>
                <a:latin typeface="Taken by Vultures Demo" panose="02000500000000000000" pitchFamily="2" charset="0"/>
              </a:rPr>
              <a:t> </a:t>
            </a:r>
            <a:r>
              <a:rPr lang="id-ID" sz="11500" dirty="0">
                <a:solidFill>
                  <a:schemeClr val="bg1"/>
                </a:solidFill>
                <a:latin typeface="Taken by Vultures Alternates De" panose="02000500000000000000" pitchFamily="2" charset="0"/>
              </a:rPr>
              <a:t>TEAM</a:t>
            </a:r>
          </a:p>
        </p:txBody>
      </p:sp>
      <p:sp>
        <p:nvSpPr>
          <p:cNvPr id="18" name="TextBox 17"/>
          <p:cNvSpPr txBox="1"/>
          <p:nvPr/>
        </p:nvSpPr>
        <p:spPr>
          <a:xfrm>
            <a:off x="1969451" y="3358865"/>
            <a:ext cx="3951661"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TITLE HEAR</a:t>
            </a:r>
          </a:p>
        </p:txBody>
      </p:sp>
      <p:pic>
        <p:nvPicPr>
          <p:cNvPr id="32" name="Picture Placeholder 31">
            <a:extLst>
              <a:ext uri="{FF2B5EF4-FFF2-40B4-BE49-F238E27FC236}">
                <a16:creationId xmlns:a16="http://schemas.microsoft.com/office/drawing/2014/main" id="{0F0BD72D-CEA8-4F8C-B639-5C543B1FF297}"/>
              </a:ext>
            </a:extLst>
          </p:cNvPr>
          <p:cNvPicPr>
            <a:picLocks noGrp="1" noChangeAspect="1"/>
          </p:cNvPicPr>
          <p:nvPr>
            <p:ph type="pic" sz="quarter" idx="10"/>
          </p:nvPr>
        </p:nvPicPr>
        <p:blipFill rotWithShape="1">
          <a:blip r:embed="rId2"/>
          <a:srcRect l="31681" r="31681"/>
          <a:stretch/>
        </p:blipFill>
        <p:spPr>
          <a:xfrm>
            <a:off x="7724775" y="101600"/>
            <a:ext cx="2095500" cy="3810000"/>
          </a:xfrm>
        </p:spPr>
      </p:pic>
      <p:pic>
        <p:nvPicPr>
          <p:cNvPr id="34" name="Picture Placeholder 19">
            <a:extLst>
              <a:ext uri="{FF2B5EF4-FFF2-40B4-BE49-F238E27FC236}">
                <a16:creationId xmlns:a16="http://schemas.microsoft.com/office/drawing/2014/main" id="{B9E63753-FF9A-4C57-8719-D2C8E2A98018}"/>
              </a:ext>
            </a:extLst>
          </p:cNvPr>
          <p:cNvPicPr>
            <a:picLocks noGrp="1" noChangeAspect="1"/>
          </p:cNvPicPr>
          <p:nvPr>
            <p:ph type="pic" sz="quarter" idx="11"/>
          </p:nvPr>
        </p:nvPicPr>
        <p:blipFill rotWithShape="1">
          <a:blip r:embed="rId3"/>
          <a:srcRect l="34588" r="34588"/>
          <a:stretch/>
        </p:blipFill>
        <p:spPr>
          <a:xfrm>
            <a:off x="9931400" y="2857500"/>
            <a:ext cx="2095500" cy="3822700"/>
          </a:xfrm>
        </p:spPr>
      </p:pic>
      <p:pic>
        <p:nvPicPr>
          <p:cNvPr id="35" name="Picture Placeholder 20">
            <a:extLst>
              <a:ext uri="{FF2B5EF4-FFF2-40B4-BE49-F238E27FC236}">
                <a16:creationId xmlns:a16="http://schemas.microsoft.com/office/drawing/2014/main" id="{E1C250F4-CECE-4129-B48D-DB7BF0004C80}"/>
              </a:ext>
            </a:extLst>
          </p:cNvPr>
          <p:cNvPicPr>
            <a:picLocks noGrp="1" noChangeAspect="1"/>
          </p:cNvPicPr>
          <p:nvPr>
            <p:ph type="pic" sz="quarter" idx="12"/>
          </p:nvPr>
        </p:nvPicPr>
        <p:blipFill rotWithShape="1">
          <a:blip r:embed="rId4"/>
          <a:srcRect l="23061" r="23061"/>
          <a:stretch/>
        </p:blipFill>
        <p:spPr>
          <a:xfrm>
            <a:off x="7725228" y="4089400"/>
            <a:ext cx="2095500" cy="2590800"/>
          </a:xfrm>
        </p:spPr>
      </p:pic>
      <p:pic>
        <p:nvPicPr>
          <p:cNvPr id="33" name="Picture Placeholder 32">
            <a:extLst>
              <a:ext uri="{FF2B5EF4-FFF2-40B4-BE49-F238E27FC236}">
                <a16:creationId xmlns:a16="http://schemas.microsoft.com/office/drawing/2014/main" id="{13FFCDE6-A3A9-4494-8D3B-61CEA7DB11E7}"/>
              </a:ext>
            </a:extLst>
          </p:cNvPr>
          <p:cNvPicPr>
            <a:picLocks noGrp="1" noChangeAspect="1"/>
          </p:cNvPicPr>
          <p:nvPr>
            <p:ph type="pic" sz="quarter" idx="13"/>
          </p:nvPr>
        </p:nvPicPr>
        <p:blipFill rotWithShape="1">
          <a:blip r:embed="rId5"/>
          <a:srcRect t="312" b="312"/>
          <a:stretch/>
        </p:blipFill>
        <p:spPr>
          <a:xfrm>
            <a:off x="9931400" y="152400"/>
            <a:ext cx="2095500" cy="2590800"/>
          </a:xfrm>
        </p:spPr>
      </p:pic>
      <p:sp>
        <p:nvSpPr>
          <p:cNvPr id="26" name="Rectangle 25">
            <a:extLst>
              <a:ext uri="{FF2B5EF4-FFF2-40B4-BE49-F238E27FC236}">
                <a16:creationId xmlns:a16="http://schemas.microsoft.com/office/drawing/2014/main" id="{CE4C6AC3-39C9-4F6F-9248-4B146F401F33}"/>
              </a:ext>
            </a:extLst>
          </p:cNvPr>
          <p:cNvSpPr/>
          <p:nvPr/>
        </p:nvSpPr>
        <p:spPr>
          <a:xfrm>
            <a:off x="1954936" y="4058877"/>
            <a:ext cx="3705635" cy="1904111"/>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a:t>
            </a:r>
          </a:p>
        </p:txBody>
      </p:sp>
    </p:spTree>
    <p:extLst>
      <p:ext uri="{BB962C8B-B14F-4D97-AF65-F5344CB8AC3E}">
        <p14:creationId xmlns:p14="http://schemas.microsoft.com/office/powerpoint/2010/main" val="3912147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D176937-CC18-429E-8FBD-BF9CFA5C1C7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02" b="7802"/>
          <a:stretch>
            <a:fillRect/>
          </a:stretch>
        </p:blipFill>
        <p:spPr/>
      </p:pic>
      <p:sp>
        <p:nvSpPr>
          <p:cNvPr id="24" name="Rectangle 23">
            <a:extLst>
              <a:ext uri="{FF2B5EF4-FFF2-40B4-BE49-F238E27FC236}">
                <a16:creationId xmlns:a16="http://schemas.microsoft.com/office/drawing/2014/main" id="{726B3D12-1E0E-4CF0-9420-86CE046BD98E}"/>
              </a:ext>
            </a:extLst>
          </p:cNvPr>
          <p:cNvSpPr/>
          <p:nvPr/>
        </p:nvSpPr>
        <p:spPr>
          <a:xfrm>
            <a:off x="0" y="0"/>
            <a:ext cx="12192000" cy="6857999"/>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Freeform: Shape 28">
            <a:extLst>
              <a:ext uri="{FF2B5EF4-FFF2-40B4-BE49-F238E27FC236}">
                <a16:creationId xmlns:a16="http://schemas.microsoft.com/office/drawing/2014/main" id="{D7CC4ECF-3FE2-463C-B642-017FAC882E10}"/>
              </a:ext>
            </a:extLst>
          </p:cNvPr>
          <p:cNvSpPr/>
          <p:nvPr/>
        </p:nvSpPr>
        <p:spPr>
          <a:xfrm rot="7807072">
            <a:off x="4055744" y="-1067728"/>
            <a:ext cx="8942796" cy="8993456"/>
          </a:xfrm>
          <a:custGeom>
            <a:avLst/>
            <a:gdLst>
              <a:gd name="connsiteX0" fmla="*/ 4236662 w 8942796"/>
              <a:gd name="connsiteY0" fmla="*/ 8993456 h 8993456"/>
              <a:gd name="connsiteX1" fmla="*/ 1371882 w 8942796"/>
              <a:gd name="connsiteY1" fmla="*/ 5593572 h 8993456"/>
              <a:gd name="connsiteX2" fmla="*/ 1455753 w 8942796"/>
              <a:gd name="connsiteY2" fmla="*/ 5523226 h 8993456"/>
              <a:gd name="connsiteX3" fmla="*/ 1753704 w 8942796"/>
              <a:gd name="connsiteY3" fmla="*/ 4638185 h 8993456"/>
              <a:gd name="connsiteX4" fmla="*/ 1071624 w 8942796"/>
              <a:gd name="connsiteY4" fmla="*/ 3830917 h 8993456"/>
              <a:gd name="connsiteX5" fmla="*/ 149265 w 8942796"/>
              <a:gd name="connsiteY5" fmla="*/ 3976948 h 8993456"/>
              <a:gd name="connsiteX6" fmla="*/ 67987 w 8942796"/>
              <a:gd name="connsiteY6" fmla="*/ 4046127 h 8993456"/>
              <a:gd name="connsiteX7" fmla="*/ 0 w 8942796"/>
              <a:gd name="connsiteY7" fmla="*/ 3965441 h 8993456"/>
              <a:gd name="connsiteX8" fmla="*/ 4706133 w 8942796"/>
              <a:gd name="connsiteY8" fmla="*/ 0 h 8993456"/>
              <a:gd name="connsiteX9" fmla="*/ 7102081 w 8942796"/>
              <a:gd name="connsiteY9" fmla="*/ 2843479 h 8993456"/>
              <a:gd name="connsiteX10" fmla="*/ 7100167 w 8942796"/>
              <a:gd name="connsiteY10" fmla="*/ 2845081 h 8993456"/>
              <a:gd name="connsiteX11" fmla="*/ 6955917 w 8942796"/>
              <a:gd name="connsiteY11" fmla="*/ 3271586 h 8993456"/>
              <a:gd name="connsiteX12" fmla="*/ 7065312 w 8942796"/>
              <a:gd name="connsiteY12" fmla="*/ 3512556 h 8993456"/>
              <a:gd name="connsiteX13" fmla="*/ 7284224 w 8942796"/>
              <a:gd name="connsiteY13" fmla="*/ 3661258 h 8993456"/>
              <a:gd name="connsiteX14" fmla="*/ 7729023 w 8942796"/>
              <a:gd name="connsiteY14" fmla="*/ 3591476 h 8993456"/>
              <a:gd name="connsiteX15" fmla="*/ 7730964 w 8942796"/>
              <a:gd name="connsiteY15" fmla="*/ 3589829 h 8993456"/>
              <a:gd name="connsiteX16" fmla="*/ 8942796 w 8942796"/>
              <a:gd name="connsiteY16" fmla="*/ 5028015 h 8993456"/>
              <a:gd name="connsiteX17" fmla="*/ 7205549 w 8942796"/>
              <a:gd name="connsiteY17" fmla="*/ 6491839 h 8993456"/>
              <a:gd name="connsiteX18" fmla="*/ 7239850 w 8942796"/>
              <a:gd name="connsiteY18" fmla="*/ 6462688 h 8993456"/>
              <a:gd name="connsiteX19" fmla="*/ 6572049 w 8942796"/>
              <a:gd name="connsiteY19" fmla="*/ 6187016 h 8993456"/>
              <a:gd name="connsiteX20" fmla="*/ 6021537 w 8942796"/>
              <a:gd name="connsiteY20" fmla="*/ 6654871 h 8993456"/>
              <a:gd name="connsiteX21" fmla="*/ 6123172 w 8942796"/>
              <a:gd name="connsiteY21" fmla="*/ 7285112 h 8993456"/>
              <a:gd name="connsiteX22" fmla="*/ 6182231 w 8942796"/>
              <a:gd name="connsiteY22" fmla="*/ 7354098 h 8993456"/>
              <a:gd name="connsiteX23" fmla="*/ 4236662 w 8942796"/>
              <a:gd name="connsiteY23" fmla="*/ 8993456 h 899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942796" h="8993456">
                <a:moveTo>
                  <a:pt x="4236662" y="8993456"/>
                </a:moveTo>
                <a:lnTo>
                  <a:pt x="1371882" y="5593572"/>
                </a:lnTo>
                <a:lnTo>
                  <a:pt x="1455753" y="5523226"/>
                </a:lnTo>
                <a:cubicBezTo>
                  <a:pt x="1690944" y="5296295"/>
                  <a:pt x="1804586" y="4966863"/>
                  <a:pt x="1753704" y="4638185"/>
                </a:cubicBezTo>
                <a:cubicBezTo>
                  <a:pt x="1695556" y="4262555"/>
                  <a:pt x="1432279" y="3950956"/>
                  <a:pt x="1071624" y="3830917"/>
                </a:cubicBezTo>
                <a:cubicBezTo>
                  <a:pt x="756053" y="3725883"/>
                  <a:pt x="412271" y="3782938"/>
                  <a:pt x="149265" y="3976948"/>
                </a:cubicBezTo>
                <a:lnTo>
                  <a:pt x="67987" y="4046127"/>
                </a:lnTo>
                <a:lnTo>
                  <a:pt x="0" y="3965441"/>
                </a:lnTo>
                <a:lnTo>
                  <a:pt x="4706133" y="0"/>
                </a:lnTo>
                <a:lnTo>
                  <a:pt x="7102081" y="2843479"/>
                </a:lnTo>
                <a:lnTo>
                  <a:pt x="7100167" y="2845081"/>
                </a:lnTo>
                <a:cubicBezTo>
                  <a:pt x="6986620" y="2954333"/>
                  <a:pt x="6931607" y="3113085"/>
                  <a:pt x="6955917" y="3271586"/>
                </a:cubicBezTo>
                <a:cubicBezTo>
                  <a:pt x="6969808" y="3362158"/>
                  <a:pt x="7008433" y="3445046"/>
                  <a:pt x="7065312" y="3512556"/>
                </a:cubicBezTo>
                <a:cubicBezTo>
                  <a:pt x="7122191" y="3580066"/>
                  <a:pt x="7197323" y="3632198"/>
                  <a:pt x="7284224" y="3661258"/>
                </a:cubicBezTo>
                <a:cubicBezTo>
                  <a:pt x="7436301" y="3712112"/>
                  <a:pt x="7602087" y="3684837"/>
                  <a:pt x="7729023" y="3591476"/>
                </a:cubicBezTo>
                <a:lnTo>
                  <a:pt x="7730964" y="3589829"/>
                </a:lnTo>
                <a:lnTo>
                  <a:pt x="8942796" y="5028015"/>
                </a:lnTo>
                <a:lnTo>
                  <a:pt x="7205549" y="6491839"/>
                </a:lnTo>
                <a:lnTo>
                  <a:pt x="7239850" y="6462688"/>
                </a:lnTo>
                <a:cubicBezTo>
                  <a:pt x="7086481" y="6252934"/>
                  <a:pt x="6828718" y="6146528"/>
                  <a:pt x="6572049" y="6187016"/>
                </a:cubicBezTo>
                <a:cubicBezTo>
                  <a:pt x="6315380" y="6227503"/>
                  <a:pt x="6102888" y="6408092"/>
                  <a:pt x="6021537" y="6654871"/>
                </a:cubicBezTo>
                <a:cubicBezTo>
                  <a:pt x="5950354" y="6870804"/>
                  <a:pt x="5990032" y="7105700"/>
                  <a:pt x="6123172" y="7285112"/>
                </a:cubicBezTo>
                <a:lnTo>
                  <a:pt x="6182231" y="7354098"/>
                </a:lnTo>
                <a:lnTo>
                  <a:pt x="4236662" y="899345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dirty="0"/>
          </a:p>
        </p:txBody>
      </p:sp>
      <p:sp>
        <p:nvSpPr>
          <p:cNvPr id="21" name="TextBox 20">
            <a:extLst>
              <a:ext uri="{FF2B5EF4-FFF2-40B4-BE49-F238E27FC236}">
                <a16:creationId xmlns:a16="http://schemas.microsoft.com/office/drawing/2014/main" id="{2EEC2321-47AD-4B4C-A4F2-E570EBB37020}"/>
              </a:ext>
            </a:extLst>
          </p:cNvPr>
          <p:cNvSpPr txBox="1"/>
          <p:nvPr/>
        </p:nvSpPr>
        <p:spPr>
          <a:xfrm>
            <a:off x="994230" y="2497976"/>
            <a:ext cx="5415647" cy="1862048"/>
          </a:xfrm>
          <a:prstGeom prst="rect">
            <a:avLst/>
          </a:prstGeom>
          <a:noFill/>
        </p:spPr>
        <p:txBody>
          <a:bodyPr wrap="square" rtlCol="0">
            <a:spAutoFit/>
          </a:bodyPr>
          <a:lstStyle/>
          <a:p>
            <a:r>
              <a:rPr lang="id-ID" sz="11500" dirty="0">
                <a:solidFill>
                  <a:schemeClr val="bg1"/>
                </a:solidFill>
                <a:latin typeface="Taken by Vultures Demo" panose="02000500000000000000" pitchFamily="2" charset="0"/>
              </a:rPr>
              <a:t>O</a:t>
            </a:r>
            <a:r>
              <a:rPr lang="id-ID" sz="11500" dirty="0">
                <a:solidFill>
                  <a:schemeClr val="bg1"/>
                </a:solidFill>
                <a:latin typeface="Taken by Vultures Alternates De" panose="02000500000000000000" pitchFamily="2" charset="0"/>
              </a:rPr>
              <a:t>UR</a:t>
            </a:r>
            <a:r>
              <a:rPr lang="id-ID" sz="11500" dirty="0">
                <a:solidFill>
                  <a:schemeClr val="bg1"/>
                </a:solidFill>
                <a:latin typeface="Taken by Vultures Demo" panose="02000500000000000000" pitchFamily="2" charset="0"/>
              </a:rPr>
              <a:t> </a:t>
            </a:r>
            <a:r>
              <a:rPr lang="en-US" sz="11500" dirty="0">
                <a:solidFill>
                  <a:schemeClr val="bg1"/>
                </a:solidFill>
                <a:latin typeface="Taken by Vultures Demo" panose="02000500000000000000" pitchFamily="2" charset="0"/>
              </a:rPr>
              <a:t>V</a:t>
            </a:r>
            <a:r>
              <a:rPr lang="en-US" sz="11500" dirty="0">
                <a:solidFill>
                  <a:schemeClr val="bg1"/>
                </a:solidFill>
                <a:latin typeface="Taken by Vultures Alternates De" panose="02000500000000000000" pitchFamily="2" charset="0"/>
              </a:rPr>
              <a:t>ISION</a:t>
            </a:r>
            <a:endParaRPr lang="id-ID" sz="11500" dirty="0">
              <a:solidFill>
                <a:schemeClr val="bg1"/>
              </a:solidFill>
              <a:latin typeface="Taken by Vultures Alternates De" panose="02000500000000000000" pitchFamily="2" charset="0"/>
            </a:endParaRPr>
          </a:p>
        </p:txBody>
      </p:sp>
      <p:sp>
        <p:nvSpPr>
          <p:cNvPr id="22" name="TextBox 21">
            <a:extLst>
              <a:ext uri="{FF2B5EF4-FFF2-40B4-BE49-F238E27FC236}">
                <a16:creationId xmlns:a16="http://schemas.microsoft.com/office/drawing/2014/main" id="{51819351-BDDC-42E0-87B7-140D05C107B3}"/>
              </a:ext>
            </a:extLst>
          </p:cNvPr>
          <p:cNvSpPr txBox="1"/>
          <p:nvPr/>
        </p:nvSpPr>
        <p:spPr>
          <a:xfrm>
            <a:off x="6889793" y="2386408"/>
            <a:ext cx="3951661"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TITLE HEAR</a:t>
            </a:r>
          </a:p>
        </p:txBody>
      </p:sp>
      <p:sp>
        <p:nvSpPr>
          <p:cNvPr id="23" name="Rectangle 22">
            <a:extLst>
              <a:ext uri="{FF2B5EF4-FFF2-40B4-BE49-F238E27FC236}">
                <a16:creationId xmlns:a16="http://schemas.microsoft.com/office/drawing/2014/main" id="{E2B270F7-0D0A-40FC-BF94-D54DED26B61B}"/>
              </a:ext>
            </a:extLst>
          </p:cNvPr>
          <p:cNvSpPr/>
          <p:nvPr/>
        </p:nvSpPr>
        <p:spPr>
          <a:xfrm>
            <a:off x="6875278" y="3086420"/>
            <a:ext cx="3705635" cy="1904111"/>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typesetting industry. Lorem Ipsum has been the industry’s. Lorem Ipsum is simply dummy text of the.</a:t>
            </a:r>
          </a:p>
        </p:txBody>
      </p:sp>
    </p:spTree>
    <p:extLst>
      <p:ext uri="{BB962C8B-B14F-4D97-AF65-F5344CB8AC3E}">
        <p14:creationId xmlns:p14="http://schemas.microsoft.com/office/powerpoint/2010/main" val="1124519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hord 15"/>
          <p:cNvSpPr/>
          <p:nvPr/>
        </p:nvSpPr>
        <p:spPr>
          <a:xfrm rot="18602248">
            <a:off x="9713121" y="-1004424"/>
            <a:ext cx="2165348" cy="2165348"/>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5" name="Picture Placeholder 24">
            <a:extLst>
              <a:ext uri="{FF2B5EF4-FFF2-40B4-BE49-F238E27FC236}">
                <a16:creationId xmlns:a16="http://schemas.microsoft.com/office/drawing/2014/main" id="{1FFC5156-839F-48B3-9DEC-8C34D1075228}"/>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t="5203" b="5203"/>
          <a:stretch/>
        </p:blipFill>
        <p:spPr>
          <a:xfrm>
            <a:off x="4813300" y="177800"/>
            <a:ext cx="7200900" cy="6451600"/>
          </a:xfrm>
        </p:spPr>
      </p:pic>
      <p:sp>
        <p:nvSpPr>
          <p:cNvPr id="17" name="Chord 16"/>
          <p:cNvSpPr/>
          <p:nvPr/>
        </p:nvSpPr>
        <p:spPr>
          <a:xfrm rot="13192381">
            <a:off x="-690114" y="193181"/>
            <a:ext cx="1480244" cy="1480244"/>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Chord 17"/>
          <p:cNvSpPr/>
          <p:nvPr/>
        </p:nvSpPr>
        <p:spPr>
          <a:xfrm rot="7807072">
            <a:off x="2107509" y="6300289"/>
            <a:ext cx="1043985" cy="1043985"/>
          </a:xfrm>
          <a:prstGeom prst="chord">
            <a:avLst>
              <a:gd name="adj1" fmla="val 2741931"/>
              <a:gd name="adj2" fmla="val 1404428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2" name="TextBox 21">
            <a:extLst>
              <a:ext uri="{FF2B5EF4-FFF2-40B4-BE49-F238E27FC236}">
                <a16:creationId xmlns:a16="http://schemas.microsoft.com/office/drawing/2014/main" id="{2FA084B9-5006-47C8-8D69-1C6C34F89DA3}"/>
              </a:ext>
            </a:extLst>
          </p:cNvPr>
          <p:cNvSpPr txBox="1"/>
          <p:nvPr/>
        </p:nvSpPr>
        <p:spPr>
          <a:xfrm>
            <a:off x="994230" y="1119119"/>
            <a:ext cx="5415647" cy="1862048"/>
          </a:xfrm>
          <a:prstGeom prst="rect">
            <a:avLst/>
          </a:prstGeom>
          <a:noFill/>
        </p:spPr>
        <p:txBody>
          <a:bodyPr wrap="square" rtlCol="0">
            <a:spAutoFit/>
          </a:bodyPr>
          <a:lstStyle/>
          <a:p>
            <a:r>
              <a:rPr lang="id-ID" sz="11500" dirty="0">
                <a:solidFill>
                  <a:schemeClr val="bg1"/>
                </a:solidFill>
                <a:latin typeface="Taken by Vultures Demo" panose="02000500000000000000" pitchFamily="2" charset="0"/>
              </a:rPr>
              <a:t>O</a:t>
            </a:r>
            <a:r>
              <a:rPr lang="id-ID" sz="11500" dirty="0">
                <a:solidFill>
                  <a:schemeClr val="bg1"/>
                </a:solidFill>
                <a:latin typeface="Taken by Vultures Alternates De" panose="02000500000000000000" pitchFamily="2" charset="0"/>
              </a:rPr>
              <a:t>UR</a:t>
            </a:r>
            <a:r>
              <a:rPr lang="id-ID" sz="11500" dirty="0">
                <a:solidFill>
                  <a:schemeClr val="bg1"/>
                </a:solidFill>
                <a:latin typeface="Taken by Vultures Demo" panose="02000500000000000000" pitchFamily="2" charset="0"/>
              </a:rPr>
              <a:t> </a:t>
            </a:r>
            <a:r>
              <a:rPr lang="en-US" sz="11500" dirty="0">
                <a:solidFill>
                  <a:schemeClr val="bg1"/>
                </a:solidFill>
                <a:latin typeface="Taken by Vultures Alternates De" panose="02000500000000000000" pitchFamily="2" charset="0"/>
              </a:rPr>
              <a:t>mission</a:t>
            </a:r>
            <a:endParaRPr lang="id-ID" sz="11500" dirty="0">
              <a:solidFill>
                <a:schemeClr val="bg1"/>
              </a:solidFill>
              <a:latin typeface="Taken by Vultures Alternates De" panose="02000500000000000000" pitchFamily="2" charset="0"/>
            </a:endParaRPr>
          </a:p>
        </p:txBody>
      </p:sp>
      <p:sp>
        <p:nvSpPr>
          <p:cNvPr id="23" name="TextBox 22">
            <a:extLst>
              <a:ext uri="{FF2B5EF4-FFF2-40B4-BE49-F238E27FC236}">
                <a16:creationId xmlns:a16="http://schemas.microsoft.com/office/drawing/2014/main" id="{1E71B24C-95F8-4D74-8EC3-521F9F4538D4}"/>
              </a:ext>
            </a:extLst>
          </p:cNvPr>
          <p:cNvSpPr txBox="1"/>
          <p:nvPr/>
        </p:nvSpPr>
        <p:spPr>
          <a:xfrm>
            <a:off x="1040536" y="3315322"/>
            <a:ext cx="3951661" cy="523220"/>
          </a:xfrm>
          <a:prstGeom prst="rect">
            <a:avLst/>
          </a:prstGeom>
          <a:noFill/>
        </p:spPr>
        <p:txBody>
          <a:bodyPr wrap="square" rtlCol="0">
            <a:spAutoFit/>
          </a:bodyPr>
          <a:lstStyle>
            <a:defPPr>
              <a:defRPr lang="en-US"/>
            </a:defPPr>
            <a:lvl1pPr>
              <a:defRPr sz="2800" b="1" spc="600">
                <a:solidFill>
                  <a:schemeClr val="bg1"/>
                </a:solidFill>
              </a:defRPr>
            </a:lvl1pPr>
          </a:lstStyle>
          <a:p>
            <a:r>
              <a:rPr lang="id-ID" dirty="0"/>
              <a:t>TITLE HEAR</a:t>
            </a:r>
          </a:p>
        </p:txBody>
      </p:sp>
      <p:sp>
        <p:nvSpPr>
          <p:cNvPr id="24" name="Rectangle 23">
            <a:extLst>
              <a:ext uri="{FF2B5EF4-FFF2-40B4-BE49-F238E27FC236}">
                <a16:creationId xmlns:a16="http://schemas.microsoft.com/office/drawing/2014/main" id="{B113EDE1-49AD-43C3-9E76-4287D5598A91}"/>
              </a:ext>
            </a:extLst>
          </p:cNvPr>
          <p:cNvSpPr/>
          <p:nvPr/>
        </p:nvSpPr>
        <p:spPr>
          <a:xfrm>
            <a:off x="1026021" y="4015334"/>
            <a:ext cx="3705635" cy="1904111"/>
          </a:xfrm>
          <a:prstGeom prst="rect">
            <a:avLst/>
          </a:prstGeom>
        </p:spPr>
        <p:txBody>
          <a:bodyPr wrap="square">
            <a:spAutoFit/>
          </a:bodyPr>
          <a:lstStyle/>
          <a:p>
            <a:pPr>
              <a:lnSpc>
                <a:spcPct val="150000"/>
              </a:lnSpc>
            </a:pPr>
            <a:r>
              <a:rPr lang="en-US" sz="1600" dirty="0">
                <a:solidFill>
                  <a:schemeClr val="bg1"/>
                </a:solidFill>
                <a:latin typeface="+mj-lt"/>
                <a:ea typeface="Open Sans Light" pitchFamily="34" charset="0"/>
                <a:cs typeface="Open Sans Light" pitchFamily="34" charset="0"/>
              </a:rPr>
              <a:t>Lorem Ipsum is simply dummy text of the printing and typeg industry. Lorem Ipsum has been the industry’s. Lorem Ipsum is simply dummy text of the.</a:t>
            </a:r>
          </a:p>
        </p:txBody>
      </p:sp>
    </p:spTree>
    <p:extLst>
      <p:ext uri="{BB962C8B-B14F-4D97-AF65-F5344CB8AC3E}">
        <p14:creationId xmlns:p14="http://schemas.microsoft.com/office/powerpoint/2010/main" val="3562140319"/>
      </p:ext>
    </p:extLst>
  </p:cSld>
  <p:clrMapOvr>
    <a:masterClrMapping/>
  </p:clrMapOvr>
</p:sld>
</file>

<file path=ppt/theme/theme1.xml><?xml version="1.0" encoding="utf-8"?>
<a:theme xmlns:a="http://schemas.openxmlformats.org/drawingml/2006/main" name="Office Theme">
  <a:themeElements>
    <a:clrScheme name="Slidehelper - 125">
      <a:dk1>
        <a:sysClr val="windowText" lastClr="000000"/>
      </a:dk1>
      <a:lt1>
        <a:sysClr val="window" lastClr="FFFFFF"/>
      </a:lt1>
      <a:dk2>
        <a:srgbClr val="323232"/>
      </a:dk2>
      <a:lt2>
        <a:srgbClr val="E3DED1"/>
      </a:lt2>
      <a:accent1>
        <a:srgbClr val="3A86FF"/>
      </a:accent1>
      <a:accent2>
        <a:srgbClr val="8338EC"/>
      </a:accent2>
      <a:accent3>
        <a:srgbClr val="FF006E"/>
      </a:accent3>
      <a:accent4>
        <a:srgbClr val="FB5607"/>
      </a:accent4>
      <a:accent5>
        <a:srgbClr val="FFBE0B"/>
      </a:accent5>
      <a:accent6>
        <a:srgbClr val="EFECCA"/>
      </a:accent6>
      <a:hlink>
        <a:srgbClr val="3A86FF"/>
      </a:hlink>
      <a:folHlink>
        <a:srgbClr val="8338EC"/>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736</Words>
  <Application>Microsoft Office PowerPoint</Application>
  <PresentationFormat>Widescreen</PresentationFormat>
  <Paragraphs>91</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Lato Medium</vt:lpstr>
      <vt:lpstr>Poppins</vt:lpstr>
      <vt:lpstr>Roboto</vt:lpstr>
      <vt:lpstr>Source Sans Pro Light</vt:lpstr>
      <vt:lpstr>Taken by Vultures Alternates De</vt:lpstr>
      <vt:lpstr>Taken by Vultures Demo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38</cp:revision>
  <dcterms:created xsi:type="dcterms:W3CDTF">2021-02-09T15:50:15Z</dcterms:created>
  <dcterms:modified xsi:type="dcterms:W3CDTF">2021-02-13T18:36:29Z</dcterms:modified>
</cp:coreProperties>
</file>