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392" r:id="rId2"/>
    <p:sldId id="390" r:id="rId3"/>
    <p:sldId id="393" r:id="rId4"/>
    <p:sldId id="399" r:id="rId5"/>
    <p:sldId id="400" r:id="rId6"/>
    <p:sldId id="402" r:id="rId7"/>
    <p:sldId id="403" r:id="rId8"/>
    <p:sldId id="391" r:id="rId9"/>
    <p:sldId id="273" r:id="rId10"/>
    <p:sldId id="274" r:id="rId11"/>
    <p:sldId id="276" r:id="rId12"/>
    <p:sldId id="275" r:id="rId13"/>
    <p:sldId id="405" r:id="rId14"/>
    <p:sldId id="408" r:id="rId15"/>
    <p:sldId id="409" r:id="rId16"/>
    <p:sldId id="440" r:id="rId17"/>
    <p:sldId id="410" r:id="rId18"/>
    <p:sldId id="413" r:id="rId19"/>
    <p:sldId id="415" r:id="rId20"/>
    <p:sldId id="416" r:id="rId21"/>
    <p:sldId id="423" r:id="rId22"/>
    <p:sldId id="425" r:id="rId23"/>
    <p:sldId id="437" r:id="rId24"/>
    <p:sldId id="439" r:id="rId25"/>
    <p:sldId id="333" r:id="rId26"/>
  </p:sldIdLst>
  <p:sldSz cx="12192000" cy="6858000"/>
  <p:notesSz cx="6858000" cy="9144000"/>
  <p:defaultTex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50" rtl="0" fontAlgn="auto" latinLnBrk="0" hangingPunct="0">
      <a:lnSpc>
        <a:spcPct val="100000"/>
      </a:lnSpc>
      <a:spcBef>
        <a:spcPts val="0"/>
      </a:spcBef>
      <a:spcAft>
        <a:spcPts val="0"/>
      </a:spcAft>
      <a:buClrTx/>
      <a:buSzTx/>
      <a:buFontTx/>
      <a:buNone/>
      <a:tabLst/>
      <a:defRPr kumimoji="0" sz="2500" b="0" i="0" u="none" strike="noStrike" cap="none" spc="0" normalizeH="0" baseline="0">
        <a:ln>
          <a:noFill/>
        </a:ln>
        <a:solidFill>
          <a:srgbClr val="000000"/>
        </a:solidFill>
        <a:effectLst/>
        <a:uFillTx/>
        <a:latin typeface="+mn-lt"/>
        <a:ea typeface="+mn-ea"/>
        <a:cs typeface="+mn-cs"/>
        <a:sym typeface="Helvetica Light"/>
      </a:defRPr>
    </a:lvl1pPr>
    <a:lvl2pPr marL="0" marR="0" indent="114300" algn="ctr" defTabSz="412750" rtl="0" fontAlgn="auto" latinLnBrk="0" hangingPunct="0">
      <a:lnSpc>
        <a:spcPct val="100000"/>
      </a:lnSpc>
      <a:spcBef>
        <a:spcPts val="0"/>
      </a:spcBef>
      <a:spcAft>
        <a:spcPts val="0"/>
      </a:spcAft>
      <a:buClrTx/>
      <a:buSzTx/>
      <a:buFontTx/>
      <a:buNone/>
      <a:tabLst/>
      <a:defRPr kumimoji="0" sz="2500" b="0" i="0" u="none" strike="noStrike" cap="none" spc="0" normalizeH="0" baseline="0">
        <a:ln>
          <a:noFill/>
        </a:ln>
        <a:solidFill>
          <a:srgbClr val="000000"/>
        </a:solidFill>
        <a:effectLst/>
        <a:uFillTx/>
        <a:latin typeface="+mn-lt"/>
        <a:ea typeface="+mn-ea"/>
        <a:cs typeface="+mn-cs"/>
        <a:sym typeface="Helvetica Light"/>
      </a:defRPr>
    </a:lvl2pPr>
    <a:lvl3pPr marL="0" marR="0" indent="228600" algn="ctr" defTabSz="412750" rtl="0" fontAlgn="auto" latinLnBrk="0" hangingPunct="0">
      <a:lnSpc>
        <a:spcPct val="100000"/>
      </a:lnSpc>
      <a:spcBef>
        <a:spcPts val="0"/>
      </a:spcBef>
      <a:spcAft>
        <a:spcPts val="0"/>
      </a:spcAft>
      <a:buClrTx/>
      <a:buSzTx/>
      <a:buFontTx/>
      <a:buNone/>
      <a:tabLst/>
      <a:defRPr kumimoji="0" sz="2500" b="0" i="0" u="none" strike="noStrike" cap="none" spc="0" normalizeH="0" baseline="0">
        <a:ln>
          <a:noFill/>
        </a:ln>
        <a:solidFill>
          <a:srgbClr val="000000"/>
        </a:solidFill>
        <a:effectLst/>
        <a:uFillTx/>
        <a:latin typeface="+mn-lt"/>
        <a:ea typeface="+mn-ea"/>
        <a:cs typeface="+mn-cs"/>
        <a:sym typeface="Helvetica Light"/>
      </a:defRPr>
    </a:lvl3pPr>
    <a:lvl4pPr marL="0" marR="0" indent="342900" algn="ctr" defTabSz="412750" rtl="0" fontAlgn="auto" latinLnBrk="0" hangingPunct="0">
      <a:lnSpc>
        <a:spcPct val="100000"/>
      </a:lnSpc>
      <a:spcBef>
        <a:spcPts val="0"/>
      </a:spcBef>
      <a:spcAft>
        <a:spcPts val="0"/>
      </a:spcAft>
      <a:buClrTx/>
      <a:buSzTx/>
      <a:buFontTx/>
      <a:buNone/>
      <a:tabLst/>
      <a:defRPr kumimoji="0" sz="2500" b="0" i="0" u="none" strike="noStrike" cap="none" spc="0" normalizeH="0" baseline="0">
        <a:ln>
          <a:noFill/>
        </a:ln>
        <a:solidFill>
          <a:srgbClr val="000000"/>
        </a:solidFill>
        <a:effectLst/>
        <a:uFillTx/>
        <a:latin typeface="+mn-lt"/>
        <a:ea typeface="+mn-ea"/>
        <a:cs typeface="+mn-cs"/>
        <a:sym typeface="Helvetica Light"/>
      </a:defRPr>
    </a:lvl4pPr>
    <a:lvl5pPr marL="0" marR="0" indent="457200" algn="ctr" defTabSz="412750" rtl="0" fontAlgn="auto" latinLnBrk="0" hangingPunct="0">
      <a:lnSpc>
        <a:spcPct val="100000"/>
      </a:lnSpc>
      <a:spcBef>
        <a:spcPts val="0"/>
      </a:spcBef>
      <a:spcAft>
        <a:spcPts val="0"/>
      </a:spcAft>
      <a:buClrTx/>
      <a:buSzTx/>
      <a:buFontTx/>
      <a:buNone/>
      <a:tabLst/>
      <a:defRPr kumimoji="0" sz="2500" b="0" i="0" u="none" strike="noStrike" cap="none" spc="0" normalizeH="0" baseline="0">
        <a:ln>
          <a:noFill/>
        </a:ln>
        <a:solidFill>
          <a:srgbClr val="000000"/>
        </a:solidFill>
        <a:effectLst/>
        <a:uFillTx/>
        <a:latin typeface="+mn-lt"/>
        <a:ea typeface="+mn-ea"/>
        <a:cs typeface="+mn-cs"/>
        <a:sym typeface="Helvetica Light"/>
      </a:defRPr>
    </a:lvl5pPr>
    <a:lvl6pPr marL="0" marR="0" indent="571500" algn="ctr" defTabSz="412750" rtl="0" fontAlgn="auto" latinLnBrk="0" hangingPunct="0">
      <a:lnSpc>
        <a:spcPct val="100000"/>
      </a:lnSpc>
      <a:spcBef>
        <a:spcPts val="0"/>
      </a:spcBef>
      <a:spcAft>
        <a:spcPts val="0"/>
      </a:spcAft>
      <a:buClrTx/>
      <a:buSzTx/>
      <a:buFontTx/>
      <a:buNone/>
      <a:tabLst/>
      <a:defRPr kumimoji="0" sz="2500" b="0" i="0" u="none" strike="noStrike" cap="none" spc="0" normalizeH="0" baseline="0">
        <a:ln>
          <a:noFill/>
        </a:ln>
        <a:solidFill>
          <a:srgbClr val="000000"/>
        </a:solidFill>
        <a:effectLst/>
        <a:uFillTx/>
        <a:latin typeface="+mn-lt"/>
        <a:ea typeface="+mn-ea"/>
        <a:cs typeface="+mn-cs"/>
        <a:sym typeface="Helvetica Light"/>
      </a:defRPr>
    </a:lvl6pPr>
    <a:lvl7pPr marL="0" marR="0" indent="685800" algn="ctr" defTabSz="412750" rtl="0" fontAlgn="auto" latinLnBrk="0" hangingPunct="0">
      <a:lnSpc>
        <a:spcPct val="100000"/>
      </a:lnSpc>
      <a:spcBef>
        <a:spcPts val="0"/>
      </a:spcBef>
      <a:spcAft>
        <a:spcPts val="0"/>
      </a:spcAft>
      <a:buClrTx/>
      <a:buSzTx/>
      <a:buFontTx/>
      <a:buNone/>
      <a:tabLst/>
      <a:defRPr kumimoji="0" sz="2500" b="0" i="0" u="none" strike="noStrike" cap="none" spc="0" normalizeH="0" baseline="0">
        <a:ln>
          <a:noFill/>
        </a:ln>
        <a:solidFill>
          <a:srgbClr val="000000"/>
        </a:solidFill>
        <a:effectLst/>
        <a:uFillTx/>
        <a:latin typeface="+mn-lt"/>
        <a:ea typeface="+mn-ea"/>
        <a:cs typeface="+mn-cs"/>
        <a:sym typeface="Helvetica Light"/>
      </a:defRPr>
    </a:lvl7pPr>
    <a:lvl8pPr marL="0" marR="0" indent="800100" algn="ctr" defTabSz="412750" rtl="0" fontAlgn="auto" latinLnBrk="0" hangingPunct="0">
      <a:lnSpc>
        <a:spcPct val="100000"/>
      </a:lnSpc>
      <a:spcBef>
        <a:spcPts val="0"/>
      </a:spcBef>
      <a:spcAft>
        <a:spcPts val="0"/>
      </a:spcAft>
      <a:buClrTx/>
      <a:buSzTx/>
      <a:buFontTx/>
      <a:buNone/>
      <a:tabLst/>
      <a:defRPr kumimoji="0" sz="2500" b="0" i="0" u="none" strike="noStrike" cap="none" spc="0" normalizeH="0" baseline="0">
        <a:ln>
          <a:noFill/>
        </a:ln>
        <a:solidFill>
          <a:srgbClr val="000000"/>
        </a:solidFill>
        <a:effectLst/>
        <a:uFillTx/>
        <a:latin typeface="+mn-lt"/>
        <a:ea typeface="+mn-ea"/>
        <a:cs typeface="+mn-cs"/>
        <a:sym typeface="Helvetica Light"/>
      </a:defRPr>
    </a:lvl8pPr>
    <a:lvl9pPr marL="0" marR="0" indent="914400" algn="ctr" defTabSz="412750" rtl="0" fontAlgn="auto" latinLnBrk="0" hangingPunct="0">
      <a:lnSpc>
        <a:spcPct val="100000"/>
      </a:lnSpc>
      <a:spcBef>
        <a:spcPts val="0"/>
      </a:spcBef>
      <a:spcAft>
        <a:spcPts val="0"/>
      </a:spcAft>
      <a:buClrTx/>
      <a:buSzTx/>
      <a:buFontTx/>
      <a:buNone/>
      <a:tabLst/>
      <a:defRPr kumimoji="0" sz="2500" b="0" i="0" u="none" strike="noStrike" cap="none" spc="0" normalizeH="0" baseline="0">
        <a:ln>
          <a:noFill/>
        </a:ln>
        <a:solidFill>
          <a:srgbClr val="000000"/>
        </a:solidFill>
        <a:effectLst/>
        <a:uFillTx/>
        <a:latin typeface="+mn-lt"/>
        <a:ea typeface="+mn-ea"/>
        <a:cs typeface="+mn-cs"/>
        <a:sym typeface="Helvetica Light"/>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FBB1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4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8F44A2F1-9E1F-4B54-A3A2-5F16C0AD49E2}" styleName="">
    <a:tblBg/>
    <a:wholeTbl>
      <a:tcTxStyle b="off" i="off">
        <a:fontRef idx="minor">
          <a:srgbClr val="000000"/>
        </a:fontRef>
        <a:srgbClr val="000000"/>
      </a:tcTxStyle>
      <a:tcStyle>
        <a:tcBdr>
          <a:left>
            <a:ln w="12700" cap="flat">
              <a:solidFill>
                <a:srgbClr val="3797C6"/>
              </a:solidFill>
              <a:prstDash val="solid"/>
              <a:miter lim="400000"/>
            </a:ln>
          </a:left>
          <a:right>
            <a:ln w="12700" cap="flat">
              <a:solidFill>
                <a:srgbClr val="3797C6"/>
              </a:solidFill>
              <a:prstDash val="solid"/>
              <a:miter lim="400000"/>
            </a:ln>
          </a:right>
          <a:top>
            <a:ln w="12700" cap="flat">
              <a:solidFill>
                <a:srgbClr val="3797C6"/>
              </a:solidFill>
              <a:prstDash val="solid"/>
              <a:miter lim="400000"/>
            </a:ln>
          </a:top>
          <a:bottom>
            <a:ln w="12700" cap="flat">
              <a:solidFill>
                <a:srgbClr val="3797C6"/>
              </a:solidFill>
              <a:prstDash val="solid"/>
              <a:miter lim="400000"/>
            </a:ln>
          </a:bottom>
          <a:insideH>
            <a:ln w="12700" cap="flat">
              <a:solidFill>
                <a:srgbClr val="3797C6"/>
              </a:solidFill>
              <a:prstDash val="solid"/>
              <a:miter lim="400000"/>
            </a:ln>
          </a:insideH>
          <a:insideV>
            <a:ln w="12700" cap="flat">
              <a:solidFill>
                <a:srgbClr val="3797C6"/>
              </a:solidFill>
              <a:prstDash val="solid"/>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25400" cap="flat">
              <a:solidFill>
                <a:srgbClr val="3797C6"/>
              </a:solidFill>
              <a:prstDash val="solid"/>
              <a:miter lim="400000"/>
            </a:ln>
          </a:left>
          <a:right>
            <a:ln w="12700" cap="flat">
              <a:noFill/>
              <a:miter lim="400000"/>
            </a:ln>
          </a:right>
          <a:top>
            <a:ln w="12700" cap="flat">
              <a:solidFill>
                <a:srgbClr val="3797C6"/>
              </a:solidFill>
              <a:prstDash val="solid"/>
              <a:miter lim="400000"/>
            </a:ln>
          </a:top>
          <a:bottom>
            <a:ln w="12700" cap="flat">
              <a:solidFill>
                <a:srgbClr val="3797C6"/>
              </a:solidFill>
              <a:prstDash val="solid"/>
              <a:miter lim="400000"/>
            </a:ln>
          </a:bottom>
          <a:insideH>
            <a:ln w="12700" cap="flat">
              <a:solidFill>
                <a:srgbClr val="3797C6"/>
              </a:solidFill>
              <a:prstDash val="solid"/>
              <a:miter lim="400000"/>
            </a:ln>
          </a:insideH>
          <a:insideV>
            <a:ln w="12700" cap="flat">
              <a:solidFill>
                <a:srgbClr val="3797C6"/>
              </a:solidFill>
              <a:prstDash val="solid"/>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25400" cap="flat">
              <a:solidFill>
                <a:srgbClr val="3797C6"/>
              </a:solidFill>
              <a:prstDash val="solid"/>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solidFill>
                <a:srgbClr val="3797C6"/>
              </a:solidFill>
              <a:prstDash val="solid"/>
              <a:miter lim="400000"/>
            </a:ln>
          </a:left>
          <a:right>
            <a:ln w="12700" cap="flat">
              <a:solidFill>
                <a:srgbClr val="3797C6"/>
              </a:solidFill>
              <a:prstDash val="solid"/>
              <a:miter lim="400000"/>
            </a:ln>
          </a:right>
          <a:top>
            <a:ln w="25400" cap="flat">
              <a:solidFill>
                <a:srgbClr val="3797C6"/>
              </a:solidFill>
              <a:prstDash val="solid"/>
              <a:miter lim="400000"/>
            </a:ln>
          </a:top>
          <a:bottom>
            <a:ln w="12700" cap="flat">
              <a:noFill/>
              <a:miter lim="400000"/>
            </a:ln>
          </a:bottom>
          <a:insideH>
            <a:ln w="12700" cap="flat">
              <a:solidFill>
                <a:srgbClr val="3797C6"/>
              </a:solidFill>
              <a:prstDash val="solid"/>
              <a:miter lim="400000"/>
            </a:ln>
          </a:insideH>
          <a:insideV>
            <a:ln w="12700" cap="flat">
              <a:solidFill>
                <a:srgbClr val="3797C6"/>
              </a:solidFill>
              <a:prstDash val="solid"/>
              <a:miter lim="400000"/>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293"/>
    <p:restoredTop sz="93922" autoAdjust="0"/>
  </p:normalViewPr>
  <p:slideViewPr>
    <p:cSldViewPr snapToGrid="0" snapToObjects="1">
      <p:cViewPr varScale="1">
        <p:scale>
          <a:sx n="127" d="100"/>
          <a:sy n="127" d="100"/>
        </p:scale>
        <p:origin x="144" y="18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109" d="100"/>
          <a:sy n="109" d="100"/>
        </p:scale>
        <p:origin x="2056"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A45588-7219-3748-A59F-CE722A4D6D24}" type="datetimeFigureOut">
              <a:rPr lang="de-DE" smtClean="0"/>
              <a:t>19.02.2021</a:t>
            </a:fld>
            <a:endParaRPr lang="de-DE"/>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BDC06C-3ACD-8A4D-8AE1-821CF7D982A9}" type="slidenum">
              <a:rPr lang="de-DE" smtClean="0"/>
              <a:t>‹#›</a:t>
            </a:fld>
            <a:endParaRPr lang="de-DE"/>
          </a:p>
        </p:txBody>
      </p:sp>
    </p:spTree>
    <p:extLst>
      <p:ext uri="{BB962C8B-B14F-4D97-AF65-F5344CB8AC3E}">
        <p14:creationId xmlns:p14="http://schemas.microsoft.com/office/powerpoint/2010/main" val="16984814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03" name="Shape 1003"/>
          <p:cNvSpPr>
            <a:spLocks noGrp="1" noRot="1" noChangeAspect="1"/>
          </p:cNvSpPr>
          <p:nvPr>
            <p:ph type="sldImg"/>
          </p:nvPr>
        </p:nvSpPr>
        <p:spPr>
          <a:xfrm>
            <a:off x="381000" y="685800"/>
            <a:ext cx="6096000" cy="3429000"/>
          </a:xfrm>
          <a:prstGeom prst="rect">
            <a:avLst/>
          </a:prstGeom>
        </p:spPr>
        <p:txBody>
          <a:bodyPr/>
          <a:lstStyle/>
          <a:p>
            <a:endParaRPr/>
          </a:p>
        </p:txBody>
      </p:sp>
      <p:sp>
        <p:nvSpPr>
          <p:cNvPr id="1004" name="Shape 100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600" latinLnBrk="0">
      <a:defRPr sz="1100">
        <a:latin typeface="Lucida Grande"/>
        <a:ea typeface="Lucida Grande"/>
        <a:cs typeface="Lucida Grande"/>
        <a:sym typeface="Lucida Grande"/>
      </a:defRPr>
    </a:lvl1pPr>
    <a:lvl2pPr indent="114300" defTabSz="228600" latinLnBrk="0">
      <a:defRPr sz="1100">
        <a:latin typeface="Lucida Grande"/>
        <a:ea typeface="Lucida Grande"/>
        <a:cs typeface="Lucida Grande"/>
        <a:sym typeface="Lucida Grande"/>
      </a:defRPr>
    </a:lvl2pPr>
    <a:lvl3pPr indent="228600" defTabSz="228600" latinLnBrk="0">
      <a:defRPr sz="1100">
        <a:latin typeface="Lucida Grande"/>
        <a:ea typeface="Lucida Grande"/>
        <a:cs typeface="Lucida Grande"/>
        <a:sym typeface="Lucida Grande"/>
      </a:defRPr>
    </a:lvl3pPr>
    <a:lvl4pPr indent="342900" defTabSz="228600" latinLnBrk="0">
      <a:defRPr sz="1100">
        <a:latin typeface="Lucida Grande"/>
        <a:ea typeface="Lucida Grande"/>
        <a:cs typeface="Lucida Grande"/>
        <a:sym typeface="Lucida Grande"/>
      </a:defRPr>
    </a:lvl4pPr>
    <a:lvl5pPr indent="457200" defTabSz="228600" latinLnBrk="0">
      <a:defRPr sz="1100">
        <a:latin typeface="Lucida Grande"/>
        <a:ea typeface="Lucida Grande"/>
        <a:cs typeface="Lucida Grande"/>
        <a:sym typeface="Lucida Grande"/>
      </a:defRPr>
    </a:lvl5pPr>
    <a:lvl6pPr indent="571500" defTabSz="228600" latinLnBrk="0">
      <a:defRPr sz="1100">
        <a:latin typeface="Lucida Grande"/>
        <a:ea typeface="Lucida Grande"/>
        <a:cs typeface="Lucida Grande"/>
        <a:sym typeface="Lucida Grande"/>
      </a:defRPr>
    </a:lvl6pPr>
    <a:lvl7pPr indent="685800" defTabSz="228600" latinLnBrk="0">
      <a:defRPr sz="1100">
        <a:latin typeface="Lucida Grande"/>
        <a:ea typeface="Lucida Grande"/>
        <a:cs typeface="Lucida Grande"/>
        <a:sym typeface="Lucida Grande"/>
      </a:defRPr>
    </a:lvl7pPr>
    <a:lvl8pPr indent="800100" defTabSz="228600" latinLnBrk="0">
      <a:defRPr sz="1100">
        <a:latin typeface="Lucida Grande"/>
        <a:ea typeface="Lucida Grande"/>
        <a:cs typeface="Lucida Grande"/>
        <a:sym typeface="Lucida Grande"/>
      </a:defRPr>
    </a:lvl8pPr>
    <a:lvl9pPr indent="914400" defTabSz="228600" latinLnBrk="0">
      <a:defRPr sz="1100">
        <a:latin typeface="Lucida Grande"/>
        <a:ea typeface="Lucida Grande"/>
        <a:cs typeface="Lucida Grande"/>
        <a:sym typeface="Lucida Grand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el &amp; Untertitel">
    <p:spTree>
      <p:nvGrpSpPr>
        <p:cNvPr id="1" name=""/>
        <p:cNvGrpSpPr/>
        <p:nvPr/>
      </p:nvGrpSpPr>
      <p:grpSpPr>
        <a:xfrm>
          <a:off x="0" y="0"/>
          <a:ext cx="0" cy="0"/>
          <a:chOff x="0" y="0"/>
          <a:chExt cx="0" cy="0"/>
        </a:xfrm>
      </p:grpSpPr>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5">
    <p:spTree>
      <p:nvGrpSpPr>
        <p:cNvPr id="1" name=""/>
        <p:cNvGrpSpPr/>
        <p:nvPr/>
      </p:nvGrpSpPr>
      <p:grpSpPr>
        <a:xfrm>
          <a:off x="0" y="0"/>
          <a:ext cx="0" cy="0"/>
          <a:chOff x="0" y="0"/>
          <a:chExt cx="0" cy="0"/>
        </a:xfrm>
      </p:grpSpPr>
      <p:sp>
        <p:nvSpPr>
          <p:cNvPr id="12" name="Bild"/>
          <p:cNvSpPr>
            <a:spLocks noGrp="1"/>
          </p:cNvSpPr>
          <p:nvPr>
            <p:ph type="pic" sz="quarter" idx="17"/>
          </p:nvPr>
        </p:nvSpPr>
        <p:spPr>
          <a:xfrm>
            <a:off x="1270000" y="2857500"/>
            <a:ext cx="2234406" cy="3045268"/>
          </a:xfrm>
          <a:prstGeom prst="rect">
            <a:avLst/>
          </a:prstGeom>
          <a:pattFill prst="pct5">
            <a:fgClr>
              <a:schemeClr val="accent1"/>
            </a:fgClr>
            <a:bgClr>
              <a:schemeClr val="bg1">
                <a:lumMod val="95000"/>
              </a:schemeClr>
            </a:bgClr>
          </a:pattFill>
        </p:spPr>
        <p:txBody>
          <a:bodyPr lIns="91439" tIns="45719" rIns="91439" bIns="45719" anchor="t">
            <a:noAutofit/>
          </a:bodyPr>
          <a:lstStyle/>
          <a:p>
            <a:endParaRPr dirty="0"/>
          </a:p>
        </p:txBody>
      </p:sp>
      <p:sp>
        <p:nvSpPr>
          <p:cNvPr id="13" name="Bild"/>
          <p:cNvSpPr>
            <a:spLocks noGrp="1"/>
          </p:cNvSpPr>
          <p:nvPr>
            <p:ph type="pic" sz="quarter" idx="18"/>
          </p:nvPr>
        </p:nvSpPr>
        <p:spPr>
          <a:xfrm>
            <a:off x="3950230" y="2857500"/>
            <a:ext cx="2234406" cy="3045268"/>
          </a:xfrm>
          <a:prstGeom prst="rect">
            <a:avLst/>
          </a:prstGeom>
          <a:pattFill prst="pct5">
            <a:fgClr>
              <a:schemeClr val="accent1"/>
            </a:fgClr>
            <a:bgClr>
              <a:schemeClr val="bg1">
                <a:lumMod val="95000"/>
              </a:schemeClr>
            </a:bgClr>
          </a:pattFill>
        </p:spPr>
        <p:txBody>
          <a:bodyPr lIns="91439" tIns="45719" rIns="91439" bIns="45719" anchor="t">
            <a:noAutofit/>
          </a:bodyPr>
          <a:lstStyle/>
          <a:p>
            <a:endParaRPr/>
          </a:p>
        </p:txBody>
      </p:sp>
      <p:sp>
        <p:nvSpPr>
          <p:cNvPr id="14" name="Bild"/>
          <p:cNvSpPr>
            <a:spLocks noGrp="1"/>
          </p:cNvSpPr>
          <p:nvPr>
            <p:ph type="pic" sz="quarter" idx="19"/>
          </p:nvPr>
        </p:nvSpPr>
        <p:spPr>
          <a:xfrm>
            <a:off x="6654270" y="2857500"/>
            <a:ext cx="2234406" cy="3045268"/>
          </a:xfrm>
          <a:prstGeom prst="rect">
            <a:avLst/>
          </a:prstGeom>
          <a:pattFill prst="pct5">
            <a:fgClr>
              <a:schemeClr val="accent1"/>
            </a:fgClr>
            <a:bgClr>
              <a:schemeClr val="bg1">
                <a:lumMod val="95000"/>
              </a:schemeClr>
            </a:bgClr>
          </a:pattFill>
        </p:spPr>
        <p:txBody>
          <a:bodyPr lIns="91439" tIns="45719" rIns="91439" bIns="45719" anchor="t">
            <a:noAutofit/>
          </a:bodyPr>
          <a:lstStyle/>
          <a:p>
            <a:endParaRPr/>
          </a:p>
        </p:txBody>
      </p:sp>
      <p:sp>
        <p:nvSpPr>
          <p:cNvPr id="15" name="Bild"/>
          <p:cNvSpPr>
            <a:spLocks noGrp="1"/>
          </p:cNvSpPr>
          <p:nvPr>
            <p:ph type="pic" sz="quarter" idx="20"/>
          </p:nvPr>
        </p:nvSpPr>
        <p:spPr>
          <a:xfrm>
            <a:off x="9334500" y="2857500"/>
            <a:ext cx="2234406" cy="3045268"/>
          </a:xfrm>
          <a:prstGeom prst="rect">
            <a:avLst/>
          </a:prstGeom>
          <a:pattFill prst="pct5">
            <a:fgClr>
              <a:schemeClr val="accent1"/>
            </a:fgClr>
            <a:bgClr>
              <a:schemeClr val="bg1">
                <a:lumMod val="95000"/>
              </a:schemeClr>
            </a:bgClr>
          </a:pattFill>
        </p:spPr>
        <p:txBody>
          <a:bodyPr lIns="91439" tIns="45719" rIns="91439" bIns="45719" anchor="t">
            <a:noAutofit/>
          </a:bodyPr>
          <a:lstStyle/>
          <a:p>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8">
    <p:spTree>
      <p:nvGrpSpPr>
        <p:cNvPr id="1" name=""/>
        <p:cNvGrpSpPr/>
        <p:nvPr/>
      </p:nvGrpSpPr>
      <p:grpSpPr>
        <a:xfrm>
          <a:off x="0" y="0"/>
          <a:ext cx="0" cy="0"/>
          <a:chOff x="0" y="0"/>
          <a:chExt cx="0" cy="0"/>
        </a:xfrm>
      </p:grpSpPr>
      <p:sp>
        <p:nvSpPr>
          <p:cNvPr id="16" name="Bild"/>
          <p:cNvSpPr>
            <a:spLocks noGrp="1"/>
          </p:cNvSpPr>
          <p:nvPr>
            <p:ph type="pic" sz="quarter" idx="17"/>
          </p:nvPr>
        </p:nvSpPr>
        <p:spPr>
          <a:xfrm>
            <a:off x="1269950" y="2920926"/>
            <a:ext cx="4822825" cy="3937074"/>
          </a:xfrm>
          <a:prstGeom prst="rect">
            <a:avLst/>
          </a:prstGeom>
          <a:pattFill prst="pct5">
            <a:fgClr>
              <a:schemeClr val="accent1"/>
            </a:fgClr>
            <a:bgClr>
              <a:schemeClr val="bg1">
                <a:lumMod val="95000"/>
              </a:schemeClr>
            </a:bgClr>
          </a:pattFill>
        </p:spPr>
        <p:txBody>
          <a:bodyPr lIns="91439" tIns="45719" rIns="91439" bIns="45719" anchor="t">
            <a:noAutofit/>
          </a:bodyPr>
          <a:lstStyle/>
          <a:p>
            <a:endParaRPr/>
          </a:p>
        </p:txBody>
      </p:sp>
      <p:sp>
        <p:nvSpPr>
          <p:cNvPr id="17" name="Bild"/>
          <p:cNvSpPr>
            <a:spLocks noGrp="1"/>
          </p:cNvSpPr>
          <p:nvPr>
            <p:ph type="pic" sz="quarter" idx="18"/>
          </p:nvPr>
        </p:nvSpPr>
        <p:spPr>
          <a:xfrm>
            <a:off x="9143951" y="0"/>
            <a:ext cx="3048049" cy="2920926"/>
          </a:xfrm>
          <a:prstGeom prst="rect">
            <a:avLst/>
          </a:prstGeom>
          <a:pattFill prst="pct5">
            <a:fgClr>
              <a:schemeClr val="accent1"/>
            </a:fgClr>
            <a:bgClr>
              <a:schemeClr val="bg1">
                <a:lumMod val="95000"/>
              </a:schemeClr>
            </a:bgClr>
          </a:pattFill>
        </p:spPr>
        <p:txBody>
          <a:bodyPr lIns="91439" tIns="45719" rIns="91439" bIns="45719" anchor="t">
            <a:noAutofit/>
          </a:bodyPr>
          <a:lstStyle/>
          <a:p>
            <a:endParaRPr/>
          </a:p>
        </p:txBody>
      </p:sp>
      <p:sp>
        <p:nvSpPr>
          <p:cNvPr id="18" name="Bild"/>
          <p:cNvSpPr>
            <a:spLocks noGrp="1"/>
          </p:cNvSpPr>
          <p:nvPr>
            <p:ph type="pic" sz="quarter" idx="19"/>
          </p:nvPr>
        </p:nvSpPr>
        <p:spPr>
          <a:xfrm>
            <a:off x="9147176" y="2920926"/>
            <a:ext cx="3048049" cy="3937000"/>
          </a:xfrm>
          <a:prstGeom prst="rect">
            <a:avLst/>
          </a:prstGeom>
          <a:pattFill prst="pct5">
            <a:fgClr>
              <a:schemeClr val="accent1"/>
            </a:fgClr>
            <a:bgClr>
              <a:schemeClr val="bg1">
                <a:lumMod val="95000"/>
              </a:schemeClr>
            </a:bgClr>
          </a:pattFill>
        </p:spPr>
        <p:txBody>
          <a:bodyPr lIns="91439" tIns="45719" rIns="91439" bIns="45719" anchor="t">
            <a:noAutofit/>
          </a:bodyPr>
          <a:lstStyle/>
          <a:p>
            <a:endParaRPr/>
          </a:p>
        </p:txBody>
      </p:sp>
      <p:sp>
        <p:nvSpPr>
          <p:cNvPr id="19" name="Bild"/>
          <p:cNvSpPr>
            <a:spLocks noGrp="1"/>
          </p:cNvSpPr>
          <p:nvPr>
            <p:ph type="pic" sz="quarter" idx="20"/>
          </p:nvPr>
        </p:nvSpPr>
        <p:spPr>
          <a:xfrm>
            <a:off x="6092628" y="0"/>
            <a:ext cx="3048049" cy="6858000"/>
          </a:xfrm>
          <a:prstGeom prst="rect">
            <a:avLst/>
          </a:prstGeom>
          <a:pattFill prst="pct5">
            <a:fgClr>
              <a:schemeClr val="accent1"/>
            </a:fgClr>
            <a:bgClr>
              <a:schemeClr val="bg1">
                <a:lumMod val="95000"/>
              </a:schemeClr>
            </a:bgClr>
          </a:pattFill>
        </p:spPr>
        <p:txBody>
          <a:bodyPr lIns="91439" tIns="45719" rIns="91439" bIns="45719" anchor="t">
            <a:noAutofit/>
          </a:bodyPr>
          <a:lstStyle/>
          <a:p>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9">
    <p:spTree>
      <p:nvGrpSpPr>
        <p:cNvPr id="1" name=""/>
        <p:cNvGrpSpPr/>
        <p:nvPr/>
      </p:nvGrpSpPr>
      <p:grpSpPr>
        <a:xfrm>
          <a:off x="0" y="0"/>
          <a:ext cx="0" cy="0"/>
          <a:chOff x="0" y="0"/>
          <a:chExt cx="0" cy="0"/>
        </a:xfrm>
      </p:grpSpPr>
      <p:sp>
        <p:nvSpPr>
          <p:cNvPr id="8" name="Bild"/>
          <p:cNvSpPr>
            <a:spLocks noGrp="1"/>
          </p:cNvSpPr>
          <p:nvPr>
            <p:ph type="pic" sz="quarter" idx="15"/>
          </p:nvPr>
        </p:nvSpPr>
        <p:spPr>
          <a:xfrm>
            <a:off x="7177881" y="45"/>
            <a:ext cx="5014061" cy="3428955"/>
          </a:xfrm>
          <a:prstGeom prst="rect">
            <a:avLst/>
          </a:prstGeom>
          <a:pattFill prst="pct5">
            <a:fgClr>
              <a:schemeClr val="accent1"/>
            </a:fgClr>
            <a:bgClr>
              <a:schemeClr val="bg1">
                <a:lumMod val="95000"/>
              </a:schemeClr>
            </a:bgClr>
          </a:pattFill>
        </p:spPr>
        <p:txBody>
          <a:bodyPr lIns="91439" tIns="45719" rIns="91439" bIns="45719" anchor="t">
            <a:noAutofit/>
          </a:bodyPr>
          <a:lstStyle/>
          <a:p>
            <a:endParaRPr/>
          </a:p>
        </p:txBody>
      </p:sp>
      <p:sp>
        <p:nvSpPr>
          <p:cNvPr id="9" name="Bild"/>
          <p:cNvSpPr>
            <a:spLocks noGrp="1"/>
          </p:cNvSpPr>
          <p:nvPr>
            <p:ph type="pic" sz="quarter" idx="16"/>
          </p:nvPr>
        </p:nvSpPr>
        <p:spPr>
          <a:xfrm>
            <a:off x="7177881" y="3429046"/>
            <a:ext cx="5014061" cy="3428955"/>
          </a:xfrm>
          <a:prstGeom prst="rect">
            <a:avLst/>
          </a:prstGeom>
          <a:pattFill prst="pct5">
            <a:fgClr>
              <a:schemeClr val="accent1"/>
            </a:fgClr>
            <a:bgClr>
              <a:schemeClr val="bg1">
                <a:lumMod val="95000"/>
              </a:schemeClr>
            </a:bgClr>
          </a:pattFill>
        </p:spPr>
        <p:txBody>
          <a:bodyPr lIns="91439" tIns="45719" rIns="91439" bIns="45719" anchor="t">
            <a:noAutofit/>
          </a:bodyPr>
          <a:lstStyle/>
          <a:p>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0">
    <p:spTree>
      <p:nvGrpSpPr>
        <p:cNvPr id="1" name=""/>
        <p:cNvGrpSpPr/>
        <p:nvPr/>
      </p:nvGrpSpPr>
      <p:grpSpPr>
        <a:xfrm>
          <a:off x="0" y="0"/>
          <a:ext cx="0" cy="0"/>
          <a:chOff x="0" y="0"/>
          <a:chExt cx="0" cy="0"/>
        </a:xfrm>
      </p:grpSpPr>
      <p:sp>
        <p:nvSpPr>
          <p:cNvPr id="5" name="Bild"/>
          <p:cNvSpPr>
            <a:spLocks noGrp="1"/>
          </p:cNvSpPr>
          <p:nvPr>
            <p:ph type="pic" sz="quarter" idx="14"/>
          </p:nvPr>
        </p:nvSpPr>
        <p:spPr>
          <a:xfrm>
            <a:off x="-1" y="0"/>
            <a:ext cx="6350141" cy="6858000"/>
          </a:xfrm>
          <a:prstGeom prst="rect">
            <a:avLst/>
          </a:prstGeom>
          <a:pattFill prst="pct5">
            <a:fgClr>
              <a:schemeClr val="accent1"/>
            </a:fgClr>
            <a:bgClr>
              <a:schemeClr val="bg1">
                <a:lumMod val="95000"/>
              </a:schemeClr>
            </a:bgClr>
          </a:pattFill>
        </p:spPr>
        <p:txBody>
          <a:bodyPr lIns="91439" tIns="45719" rIns="91439" bIns="45719" anchor="t">
            <a:noAutofit/>
          </a:bodyPr>
          <a:lstStyle/>
          <a:p>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3">
    <p:spTree>
      <p:nvGrpSpPr>
        <p:cNvPr id="1" name=""/>
        <p:cNvGrpSpPr/>
        <p:nvPr/>
      </p:nvGrpSpPr>
      <p:grpSpPr>
        <a:xfrm>
          <a:off x="0" y="0"/>
          <a:ext cx="0" cy="0"/>
          <a:chOff x="0" y="0"/>
          <a:chExt cx="0" cy="0"/>
        </a:xfrm>
      </p:grpSpPr>
      <p:sp>
        <p:nvSpPr>
          <p:cNvPr id="14" name="Bild"/>
          <p:cNvSpPr>
            <a:spLocks noGrp="1"/>
          </p:cNvSpPr>
          <p:nvPr>
            <p:ph type="pic" sz="quarter" idx="18"/>
          </p:nvPr>
        </p:nvSpPr>
        <p:spPr>
          <a:xfrm>
            <a:off x="2031951" y="3428963"/>
            <a:ext cx="2539999" cy="3429037"/>
          </a:xfrm>
          <a:prstGeom prst="rect">
            <a:avLst/>
          </a:prstGeom>
          <a:pattFill prst="pct5">
            <a:fgClr>
              <a:schemeClr val="accent1"/>
            </a:fgClr>
            <a:bgClr>
              <a:schemeClr val="bg1">
                <a:lumMod val="95000"/>
              </a:schemeClr>
            </a:bgClr>
          </a:pattFill>
        </p:spPr>
        <p:txBody>
          <a:bodyPr lIns="91439" tIns="45719" rIns="91439" bIns="45719" anchor="t">
            <a:noAutofit/>
          </a:bodyPr>
          <a:lstStyle/>
          <a:p>
            <a:endParaRPr/>
          </a:p>
        </p:txBody>
      </p:sp>
      <p:sp>
        <p:nvSpPr>
          <p:cNvPr id="15" name="Bild"/>
          <p:cNvSpPr>
            <a:spLocks noGrp="1"/>
          </p:cNvSpPr>
          <p:nvPr>
            <p:ph type="pic" sz="quarter" idx="19"/>
          </p:nvPr>
        </p:nvSpPr>
        <p:spPr>
          <a:xfrm>
            <a:off x="4571950" y="3428963"/>
            <a:ext cx="2539999" cy="3429037"/>
          </a:xfrm>
          <a:prstGeom prst="rect">
            <a:avLst/>
          </a:prstGeom>
          <a:pattFill prst="pct5">
            <a:fgClr>
              <a:schemeClr val="accent1"/>
            </a:fgClr>
            <a:bgClr>
              <a:schemeClr val="bg1">
                <a:lumMod val="95000"/>
              </a:schemeClr>
            </a:bgClr>
          </a:pattFill>
        </p:spPr>
        <p:txBody>
          <a:bodyPr lIns="91439" tIns="45719" rIns="91439" bIns="45719" anchor="t">
            <a:noAutofit/>
          </a:bodyPr>
          <a:lstStyle/>
          <a:p>
            <a:endParaRPr/>
          </a:p>
        </p:txBody>
      </p:sp>
      <p:sp>
        <p:nvSpPr>
          <p:cNvPr id="16" name="Bild"/>
          <p:cNvSpPr>
            <a:spLocks noGrp="1"/>
          </p:cNvSpPr>
          <p:nvPr>
            <p:ph type="pic" sz="quarter" idx="20"/>
          </p:nvPr>
        </p:nvSpPr>
        <p:spPr>
          <a:xfrm>
            <a:off x="7111975" y="0"/>
            <a:ext cx="2539999" cy="3429037"/>
          </a:xfrm>
          <a:prstGeom prst="rect">
            <a:avLst/>
          </a:prstGeom>
          <a:pattFill prst="pct5">
            <a:fgClr>
              <a:schemeClr val="accent1"/>
            </a:fgClr>
            <a:bgClr>
              <a:schemeClr val="bg1">
                <a:lumMod val="95000"/>
              </a:schemeClr>
            </a:bgClr>
          </a:pattFill>
        </p:spPr>
        <p:txBody>
          <a:bodyPr lIns="91439" tIns="45719" rIns="91439" bIns="45719" anchor="t">
            <a:noAutofit/>
          </a:bodyPr>
          <a:lstStyle/>
          <a:p>
            <a:endParaRPr/>
          </a:p>
        </p:txBody>
      </p:sp>
      <p:sp>
        <p:nvSpPr>
          <p:cNvPr id="17" name="Bild"/>
          <p:cNvSpPr>
            <a:spLocks noGrp="1"/>
          </p:cNvSpPr>
          <p:nvPr>
            <p:ph type="pic" sz="quarter" idx="21"/>
          </p:nvPr>
        </p:nvSpPr>
        <p:spPr>
          <a:xfrm>
            <a:off x="9652001" y="-130"/>
            <a:ext cx="2539999" cy="3429037"/>
          </a:xfrm>
          <a:prstGeom prst="rect">
            <a:avLst/>
          </a:prstGeom>
          <a:pattFill prst="pct5">
            <a:fgClr>
              <a:schemeClr val="accent1"/>
            </a:fgClr>
            <a:bgClr>
              <a:schemeClr val="bg1">
                <a:lumMod val="95000"/>
              </a:schemeClr>
            </a:bgClr>
          </a:pattFill>
        </p:spPr>
        <p:txBody>
          <a:bodyPr lIns="91439" tIns="45719" rIns="91439" bIns="45719" anchor="t">
            <a:noAutofit/>
          </a:bodyPr>
          <a:lstStyle/>
          <a:p>
            <a:endParaRPr/>
          </a:p>
        </p:txBody>
      </p:sp>
      <p:sp>
        <p:nvSpPr>
          <p:cNvPr id="18" name="Bild"/>
          <p:cNvSpPr>
            <a:spLocks noGrp="1"/>
          </p:cNvSpPr>
          <p:nvPr>
            <p:ph type="pic" sz="quarter" idx="22"/>
          </p:nvPr>
        </p:nvSpPr>
        <p:spPr>
          <a:xfrm>
            <a:off x="7111975" y="3428963"/>
            <a:ext cx="5079976" cy="3429037"/>
          </a:xfrm>
          <a:prstGeom prst="rect">
            <a:avLst/>
          </a:prstGeom>
          <a:pattFill prst="pct5">
            <a:fgClr>
              <a:schemeClr val="accent1"/>
            </a:fgClr>
            <a:bgClr>
              <a:schemeClr val="bg1">
                <a:lumMod val="95000"/>
              </a:schemeClr>
            </a:bgClr>
          </a:pattFill>
        </p:spPr>
        <p:txBody>
          <a:bodyPr lIns="91439" tIns="45719" rIns="91439" bIns="45719" anchor="t">
            <a:noAutofit/>
          </a:bodyPr>
          <a:lstStyle/>
          <a:p>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5">
    <p:spTree>
      <p:nvGrpSpPr>
        <p:cNvPr id="1" name=""/>
        <p:cNvGrpSpPr/>
        <p:nvPr/>
      </p:nvGrpSpPr>
      <p:grpSpPr>
        <a:xfrm>
          <a:off x="0" y="0"/>
          <a:ext cx="0" cy="0"/>
          <a:chOff x="0" y="0"/>
          <a:chExt cx="0" cy="0"/>
        </a:xfrm>
      </p:grpSpPr>
      <p:sp>
        <p:nvSpPr>
          <p:cNvPr id="4" name="Bild"/>
          <p:cNvSpPr>
            <a:spLocks noGrp="1"/>
          </p:cNvSpPr>
          <p:nvPr>
            <p:ph type="pic" sz="quarter" idx="18"/>
          </p:nvPr>
        </p:nvSpPr>
        <p:spPr>
          <a:xfrm>
            <a:off x="-1" y="0"/>
            <a:ext cx="12192001" cy="6857925"/>
          </a:xfrm>
          <a:prstGeom prst="rect">
            <a:avLst/>
          </a:prstGeom>
          <a:pattFill prst="pct5">
            <a:fgClr>
              <a:schemeClr val="accent1"/>
            </a:fgClr>
            <a:bgClr>
              <a:schemeClr val="bg1">
                <a:lumMod val="95000"/>
              </a:schemeClr>
            </a:bgClr>
          </a:pattFill>
        </p:spPr>
        <p:txBody>
          <a:bodyPr lIns="91439" tIns="45719" rIns="91439" bIns="45719" anchor="t">
            <a:noAutofit/>
          </a:bodyPr>
          <a:lstStyle/>
          <a:p>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6">
    <p:spTree>
      <p:nvGrpSpPr>
        <p:cNvPr id="1" name=""/>
        <p:cNvGrpSpPr/>
        <p:nvPr/>
      </p:nvGrpSpPr>
      <p:grpSpPr>
        <a:xfrm>
          <a:off x="0" y="0"/>
          <a:ext cx="0" cy="0"/>
          <a:chOff x="0" y="0"/>
          <a:chExt cx="0" cy="0"/>
        </a:xfrm>
      </p:grpSpPr>
      <p:sp>
        <p:nvSpPr>
          <p:cNvPr id="12" name="Bild"/>
          <p:cNvSpPr>
            <a:spLocks noGrp="1"/>
          </p:cNvSpPr>
          <p:nvPr>
            <p:ph type="pic" sz="quarter" idx="18"/>
          </p:nvPr>
        </p:nvSpPr>
        <p:spPr>
          <a:xfrm>
            <a:off x="1270000" y="2222500"/>
            <a:ext cx="2222500" cy="2857451"/>
          </a:xfrm>
          <a:prstGeom prst="rect">
            <a:avLst/>
          </a:prstGeom>
          <a:pattFill prst="pct5">
            <a:fgClr>
              <a:schemeClr val="accent1"/>
            </a:fgClr>
            <a:bgClr>
              <a:schemeClr val="bg1">
                <a:lumMod val="95000"/>
              </a:schemeClr>
            </a:bgClr>
          </a:pattFill>
        </p:spPr>
        <p:txBody>
          <a:bodyPr lIns="91439" tIns="45719" rIns="91439" bIns="45719" anchor="t">
            <a:noAutofit/>
          </a:bodyPr>
          <a:lstStyle/>
          <a:p>
            <a:endParaRPr/>
          </a:p>
        </p:txBody>
      </p:sp>
      <p:sp>
        <p:nvSpPr>
          <p:cNvPr id="13" name="Bild"/>
          <p:cNvSpPr>
            <a:spLocks noGrp="1"/>
          </p:cNvSpPr>
          <p:nvPr>
            <p:ph type="pic" sz="quarter" idx="19"/>
          </p:nvPr>
        </p:nvSpPr>
        <p:spPr>
          <a:xfrm>
            <a:off x="3958166" y="2222500"/>
            <a:ext cx="2222500" cy="2857451"/>
          </a:xfrm>
          <a:prstGeom prst="rect">
            <a:avLst/>
          </a:prstGeom>
          <a:pattFill prst="pct5">
            <a:fgClr>
              <a:schemeClr val="accent1"/>
            </a:fgClr>
            <a:bgClr>
              <a:schemeClr val="bg1">
                <a:lumMod val="95000"/>
              </a:schemeClr>
            </a:bgClr>
          </a:pattFill>
        </p:spPr>
        <p:txBody>
          <a:bodyPr lIns="91439" tIns="45719" rIns="91439" bIns="45719" anchor="t">
            <a:noAutofit/>
          </a:bodyPr>
          <a:lstStyle/>
          <a:p>
            <a:endParaRPr/>
          </a:p>
        </p:txBody>
      </p:sp>
      <p:sp>
        <p:nvSpPr>
          <p:cNvPr id="14" name="Bild"/>
          <p:cNvSpPr>
            <a:spLocks noGrp="1"/>
          </p:cNvSpPr>
          <p:nvPr>
            <p:ph type="pic" sz="quarter" idx="20"/>
          </p:nvPr>
        </p:nvSpPr>
        <p:spPr>
          <a:xfrm>
            <a:off x="6646332" y="2222500"/>
            <a:ext cx="2222500" cy="2857451"/>
          </a:xfrm>
          <a:prstGeom prst="rect">
            <a:avLst/>
          </a:prstGeom>
          <a:pattFill prst="pct5">
            <a:fgClr>
              <a:schemeClr val="accent1"/>
            </a:fgClr>
            <a:bgClr>
              <a:schemeClr val="bg1">
                <a:lumMod val="95000"/>
              </a:schemeClr>
            </a:bgClr>
          </a:pattFill>
        </p:spPr>
        <p:txBody>
          <a:bodyPr lIns="91439" tIns="45719" rIns="91439" bIns="45719" anchor="t">
            <a:noAutofit/>
          </a:bodyPr>
          <a:lstStyle/>
          <a:p>
            <a:endParaRPr/>
          </a:p>
        </p:txBody>
      </p:sp>
      <p:sp>
        <p:nvSpPr>
          <p:cNvPr id="15" name="Bild"/>
          <p:cNvSpPr>
            <a:spLocks noGrp="1"/>
          </p:cNvSpPr>
          <p:nvPr>
            <p:ph type="pic" sz="quarter" idx="21"/>
          </p:nvPr>
        </p:nvSpPr>
        <p:spPr>
          <a:xfrm>
            <a:off x="9334497" y="2222500"/>
            <a:ext cx="2222500" cy="2857451"/>
          </a:xfrm>
          <a:prstGeom prst="rect">
            <a:avLst/>
          </a:prstGeom>
          <a:pattFill prst="pct5">
            <a:fgClr>
              <a:schemeClr val="accent1"/>
            </a:fgClr>
            <a:bgClr>
              <a:schemeClr val="bg1">
                <a:lumMod val="95000"/>
              </a:schemeClr>
            </a:bgClr>
          </a:pattFill>
        </p:spPr>
        <p:txBody>
          <a:bodyPr lIns="91439" tIns="45719" rIns="91439" bIns="45719" anchor="t">
            <a:noAutofit/>
          </a:bodyPr>
          <a:lstStyle/>
          <a:p>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33">
    <p:spTree>
      <p:nvGrpSpPr>
        <p:cNvPr id="1" name=""/>
        <p:cNvGrpSpPr/>
        <p:nvPr/>
      </p:nvGrpSpPr>
      <p:grpSpPr>
        <a:xfrm>
          <a:off x="0" y="0"/>
          <a:ext cx="0" cy="0"/>
          <a:chOff x="0" y="0"/>
          <a:chExt cx="0" cy="0"/>
        </a:xfrm>
      </p:grpSpPr>
      <p:sp>
        <p:nvSpPr>
          <p:cNvPr id="12" name="Bild"/>
          <p:cNvSpPr>
            <a:spLocks noGrp="1"/>
          </p:cNvSpPr>
          <p:nvPr>
            <p:ph type="pic" sz="quarter" idx="18"/>
          </p:nvPr>
        </p:nvSpPr>
        <p:spPr>
          <a:xfrm>
            <a:off x="1272331" y="2857475"/>
            <a:ext cx="2220170" cy="2222451"/>
          </a:xfrm>
          <a:prstGeom prst="rect">
            <a:avLst/>
          </a:prstGeom>
          <a:pattFill prst="pct5">
            <a:fgClr>
              <a:schemeClr val="accent1"/>
            </a:fgClr>
            <a:bgClr>
              <a:schemeClr val="bg1">
                <a:lumMod val="95000"/>
              </a:schemeClr>
            </a:bgClr>
          </a:pattFill>
        </p:spPr>
        <p:txBody>
          <a:bodyPr lIns="91439" tIns="45719" rIns="91439" bIns="45719" anchor="t">
            <a:noAutofit/>
          </a:bodyPr>
          <a:lstStyle/>
          <a:p>
            <a:endParaRPr/>
          </a:p>
        </p:txBody>
      </p:sp>
      <p:sp>
        <p:nvSpPr>
          <p:cNvPr id="13" name="Bild"/>
          <p:cNvSpPr>
            <a:spLocks noGrp="1"/>
          </p:cNvSpPr>
          <p:nvPr>
            <p:ph type="pic" sz="quarter" idx="19"/>
          </p:nvPr>
        </p:nvSpPr>
        <p:spPr>
          <a:xfrm>
            <a:off x="3967116" y="2857475"/>
            <a:ext cx="2220170" cy="2222451"/>
          </a:xfrm>
          <a:prstGeom prst="rect">
            <a:avLst/>
          </a:prstGeom>
          <a:pattFill prst="pct5">
            <a:fgClr>
              <a:schemeClr val="accent1"/>
            </a:fgClr>
            <a:bgClr>
              <a:schemeClr val="bg1">
                <a:lumMod val="95000"/>
              </a:schemeClr>
            </a:bgClr>
          </a:pattFill>
        </p:spPr>
        <p:txBody>
          <a:bodyPr lIns="91439" tIns="45719" rIns="91439" bIns="45719" anchor="t">
            <a:noAutofit/>
          </a:bodyPr>
          <a:lstStyle/>
          <a:p>
            <a:endParaRPr/>
          </a:p>
        </p:txBody>
      </p:sp>
      <p:sp>
        <p:nvSpPr>
          <p:cNvPr id="14" name="Bild"/>
          <p:cNvSpPr>
            <a:spLocks noGrp="1"/>
          </p:cNvSpPr>
          <p:nvPr>
            <p:ph type="pic" sz="quarter" idx="20"/>
          </p:nvPr>
        </p:nvSpPr>
        <p:spPr>
          <a:xfrm>
            <a:off x="6639716" y="2857475"/>
            <a:ext cx="2231450" cy="2222451"/>
          </a:xfrm>
          <a:prstGeom prst="rect">
            <a:avLst/>
          </a:prstGeom>
          <a:pattFill prst="pct5">
            <a:fgClr>
              <a:schemeClr val="accent1"/>
            </a:fgClr>
            <a:bgClr>
              <a:schemeClr val="bg1">
                <a:lumMod val="95000"/>
              </a:schemeClr>
            </a:bgClr>
          </a:pattFill>
        </p:spPr>
        <p:txBody>
          <a:bodyPr lIns="91439" tIns="45719" rIns="91439" bIns="45719" anchor="t">
            <a:noAutofit/>
          </a:bodyPr>
          <a:lstStyle/>
          <a:p>
            <a:endParaRPr/>
          </a:p>
        </p:txBody>
      </p:sp>
      <p:sp>
        <p:nvSpPr>
          <p:cNvPr id="15" name="Bild"/>
          <p:cNvSpPr>
            <a:spLocks noGrp="1"/>
          </p:cNvSpPr>
          <p:nvPr>
            <p:ph type="pic" sz="quarter" idx="21"/>
          </p:nvPr>
        </p:nvSpPr>
        <p:spPr>
          <a:xfrm>
            <a:off x="9334501" y="2857475"/>
            <a:ext cx="2224831" cy="2222451"/>
          </a:xfrm>
          <a:prstGeom prst="rect">
            <a:avLst/>
          </a:prstGeom>
          <a:pattFill prst="pct5">
            <a:fgClr>
              <a:schemeClr val="accent1"/>
            </a:fgClr>
            <a:bgClr>
              <a:schemeClr val="bg1">
                <a:lumMod val="95000"/>
              </a:schemeClr>
            </a:bgClr>
          </a:pattFill>
        </p:spPr>
        <p:txBody>
          <a:bodyPr lIns="91439" tIns="45719" rIns="91439" bIns="45719" anchor="t">
            <a:noAutofit/>
          </a:bodyPr>
          <a:lstStyle/>
          <a:p>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5">
    <p:spTree>
      <p:nvGrpSpPr>
        <p:cNvPr id="1" name=""/>
        <p:cNvGrpSpPr/>
        <p:nvPr/>
      </p:nvGrpSpPr>
      <p:grpSpPr>
        <a:xfrm>
          <a:off x="0" y="0"/>
          <a:ext cx="0" cy="0"/>
          <a:chOff x="0" y="0"/>
          <a:chExt cx="0" cy="0"/>
        </a:xfrm>
      </p:grpSpPr>
      <p:sp>
        <p:nvSpPr>
          <p:cNvPr id="7" name="Bild"/>
          <p:cNvSpPr>
            <a:spLocks noGrp="1"/>
          </p:cNvSpPr>
          <p:nvPr>
            <p:ph type="pic" sz="quarter" idx="19"/>
          </p:nvPr>
        </p:nvSpPr>
        <p:spPr>
          <a:xfrm>
            <a:off x="7175500" y="0"/>
            <a:ext cx="5016500" cy="6858000"/>
          </a:xfrm>
          <a:prstGeom prst="rect">
            <a:avLst/>
          </a:prstGeom>
          <a:pattFill prst="pct5">
            <a:fgClr>
              <a:schemeClr val="accent1"/>
            </a:fgClr>
            <a:bgClr>
              <a:schemeClr val="bg1">
                <a:lumMod val="95000"/>
              </a:schemeClr>
            </a:bgClr>
          </a:pattFill>
        </p:spPr>
        <p:txBody>
          <a:bodyPr lIns="91439" tIns="45719" rIns="91439" bIns="45719" anchor="t">
            <a:noAutofit/>
          </a:bodyPr>
          <a:lstStyle/>
          <a:p>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6">
    <p:spTree>
      <p:nvGrpSpPr>
        <p:cNvPr id="1" name=""/>
        <p:cNvGrpSpPr/>
        <p:nvPr/>
      </p:nvGrpSpPr>
      <p:grpSpPr>
        <a:xfrm>
          <a:off x="0" y="0"/>
          <a:ext cx="0" cy="0"/>
          <a:chOff x="0" y="0"/>
          <a:chExt cx="0" cy="0"/>
        </a:xfrm>
      </p:grpSpPr>
      <p:sp>
        <p:nvSpPr>
          <p:cNvPr id="5" name="Bild"/>
          <p:cNvSpPr>
            <a:spLocks noGrp="1"/>
          </p:cNvSpPr>
          <p:nvPr>
            <p:ph type="pic" sz="quarter" idx="20"/>
          </p:nvPr>
        </p:nvSpPr>
        <p:spPr>
          <a:xfrm>
            <a:off x="0" y="-1"/>
            <a:ext cx="4064000" cy="4366222"/>
          </a:xfrm>
          <a:prstGeom prst="rect">
            <a:avLst/>
          </a:prstGeom>
          <a:pattFill prst="pct5">
            <a:fgClr>
              <a:schemeClr val="accent1"/>
            </a:fgClr>
            <a:bgClr>
              <a:schemeClr val="bg1">
                <a:lumMod val="95000"/>
              </a:schemeClr>
            </a:bgClr>
          </a:pattFill>
        </p:spPr>
        <p:txBody>
          <a:bodyPr lIns="91439" tIns="45719" rIns="91439" bIns="45719" anchor="t">
            <a:noAutofit/>
          </a:bodyPr>
          <a:lstStyle/>
          <a:p>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
    <p:spTree>
      <p:nvGrpSpPr>
        <p:cNvPr id="1" name=""/>
        <p:cNvGrpSpPr/>
        <p:nvPr/>
      </p:nvGrpSpPr>
      <p:grpSpPr>
        <a:xfrm>
          <a:off x="0" y="0"/>
          <a:ext cx="0" cy="0"/>
          <a:chOff x="0" y="0"/>
          <a:chExt cx="0" cy="0"/>
        </a:xfrm>
      </p:grpSpPr>
      <p:sp>
        <p:nvSpPr>
          <p:cNvPr id="6" name="Bild"/>
          <p:cNvSpPr>
            <a:spLocks noGrp="1"/>
          </p:cNvSpPr>
          <p:nvPr>
            <p:ph type="pic" sz="quarter" idx="14"/>
          </p:nvPr>
        </p:nvSpPr>
        <p:spPr>
          <a:xfrm>
            <a:off x="1" y="-1"/>
            <a:ext cx="12192000" cy="6858001"/>
          </a:xfrm>
          <a:prstGeom prst="rect">
            <a:avLst/>
          </a:prstGeom>
          <a:pattFill prst="pct5">
            <a:fgClr>
              <a:schemeClr val="accent1"/>
            </a:fgClr>
            <a:bgClr>
              <a:schemeClr val="bg1"/>
            </a:bgClr>
          </a:pattFill>
        </p:spPr>
        <p:txBody>
          <a:bodyPr lIns="91439" tIns="45719" rIns="91439" bIns="45719" anchor="t">
            <a:noAutofit/>
          </a:bodyPr>
          <a:lstStyle/>
          <a:p>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48">
    <p:spTree>
      <p:nvGrpSpPr>
        <p:cNvPr id="1" name=""/>
        <p:cNvGrpSpPr/>
        <p:nvPr/>
      </p:nvGrpSpPr>
      <p:grpSpPr>
        <a:xfrm>
          <a:off x="0" y="0"/>
          <a:ext cx="0" cy="0"/>
          <a:chOff x="0" y="0"/>
          <a:chExt cx="0" cy="0"/>
        </a:xfrm>
      </p:grpSpPr>
      <p:sp>
        <p:nvSpPr>
          <p:cNvPr id="6" name="Bild"/>
          <p:cNvSpPr>
            <a:spLocks noGrp="1"/>
          </p:cNvSpPr>
          <p:nvPr>
            <p:ph type="pic" sz="quarter" idx="20"/>
          </p:nvPr>
        </p:nvSpPr>
        <p:spPr>
          <a:xfrm>
            <a:off x="1270000" y="2857500"/>
            <a:ext cx="9651950" cy="3054351"/>
          </a:xfrm>
          <a:prstGeom prst="rect">
            <a:avLst/>
          </a:prstGeom>
          <a:pattFill prst="pct5">
            <a:fgClr>
              <a:schemeClr val="accent1"/>
            </a:fgClr>
            <a:bgClr>
              <a:schemeClr val="bg1">
                <a:lumMod val="95000"/>
              </a:schemeClr>
            </a:bgClr>
          </a:pattFill>
        </p:spPr>
        <p:txBody>
          <a:bodyPr lIns="91439" tIns="45719" rIns="91439" bIns="45719" anchor="t">
            <a:noAutofit/>
          </a:bodyPr>
          <a:lstStyle/>
          <a:p>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51">
    <p:spTree>
      <p:nvGrpSpPr>
        <p:cNvPr id="1" name=""/>
        <p:cNvGrpSpPr/>
        <p:nvPr/>
      </p:nvGrpSpPr>
      <p:grpSpPr>
        <a:xfrm>
          <a:off x="0" y="0"/>
          <a:ext cx="0" cy="0"/>
          <a:chOff x="0" y="0"/>
          <a:chExt cx="0" cy="0"/>
        </a:xfrm>
      </p:grpSpPr>
      <p:sp>
        <p:nvSpPr>
          <p:cNvPr id="594" name="Rechteck"/>
          <p:cNvSpPr/>
          <p:nvPr/>
        </p:nvSpPr>
        <p:spPr>
          <a:xfrm>
            <a:off x="-1" y="1905000"/>
            <a:ext cx="12192001" cy="4953001"/>
          </a:xfrm>
          <a:prstGeom prst="rect">
            <a:avLst/>
          </a:prstGeom>
          <a:blipFill>
            <a:blip r:embed="rId2"/>
          </a:blipFill>
          <a:ln w="12700">
            <a:miter lim="400000"/>
          </a:ln>
        </p:spPr>
        <p:txBody>
          <a:bodyPr lIns="25400" tIns="25400" rIns="25400" bIns="25400" anchor="ctr"/>
          <a:lstStyle/>
          <a:p>
            <a:pPr>
              <a:defRPr sz="3200">
                <a:solidFill>
                  <a:srgbClr val="FFFFFF"/>
                </a:solidFill>
              </a:defRPr>
            </a:pPr>
            <a:endParaRPr sz="1600"/>
          </a:p>
        </p:txBody>
      </p:sp>
      <p:sp>
        <p:nvSpPr>
          <p:cNvPr id="595" name="Rechteck"/>
          <p:cNvSpPr/>
          <p:nvPr/>
        </p:nvSpPr>
        <p:spPr>
          <a:xfrm>
            <a:off x="1270000" y="3048000"/>
            <a:ext cx="9652001" cy="3175000"/>
          </a:xfrm>
          <a:prstGeom prst="rect">
            <a:avLst/>
          </a:prstGeom>
          <a:solidFill>
            <a:srgbClr val="FFFFFF"/>
          </a:solidFill>
          <a:ln w="12700">
            <a:miter lim="400000"/>
          </a:ln>
        </p:spPr>
        <p:txBody>
          <a:bodyPr lIns="25400" tIns="25400" rIns="25400" bIns="25400" anchor="ctr"/>
          <a:lstStyle/>
          <a:p>
            <a:pPr>
              <a:defRPr sz="3200">
                <a:solidFill>
                  <a:srgbClr val="FFFFFF"/>
                </a:solidFill>
              </a:defRPr>
            </a:pPr>
            <a:endParaRPr sz="1600"/>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2">
    <p:spTree>
      <p:nvGrpSpPr>
        <p:cNvPr id="1" name=""/>
        <p:cNvGrpSpPr/>
        <p:nvPr/>
      </p:nvGrpSpPr>
      <p:grpSpPr>
        <a:xfrm>
          <a:off x="0" y="0"/>
          <a:ext cx="0" cy="0"/>
          <a:chOff x="0" y="0"/>
          <a:chExt cx="0" cy="0"/>
        </a:xfrm>
      </p:grpSpPr>
      <p:sp>
        <p:nvSpPr>
          <p:cNvPr id="7" name="Bild"/>
          <p:cNvSpPr>
            <a:spLocks noGrp="1"/>
          </p:cNvSpPr>
          <p:nvPr>
            <p:ph type="pic" sz="quarter" idx="14"/>
          </p:nvPr>
        </p:nvSpPr>
        <p:spPr>
          <a:xfrm>
            <a:off x="7177939" y="-1"/>
            <a:ext cx="5014062" cy="6858001"/>
          </a:xfrm>
          <a:prstGeom prst="rect">
            <a:avLst/>
          </a:prstGeom>
          <a:pattFill prst="pct5">
            <a:fgClr>
              <a:schemeClr val="accent1"/>
            </a:fgClr>
            <a:bgClr>
              <a:schemeClr val="bg1"/>
            </a:bgClr>
          </a:pattFill>
        </p:spPr>
        <p:txBody>
          <a:bodyPr lIns="91439" tIns="45719" rIns="91439" bIns="45719" anchor="t">
            <a:noAutofit/>
          </a:bodyPr>
          <a:lstStyle/>
          <a:p>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4">
    <p:spTree>
      <p:nvGrpSpPr>
        <p:cNvPr id="1" name=""/>
        <p:cNvGrpSpPr/>
        <p:nvPr/>
      </p:nvGrpSpPr>
      <p:grpSpPr>
        <a:xfrm>
          <a:off x="0" y="0"/>
          <a:ext cx="0" cy="0"/>
          <a:chOff x="0" y="0"/>
          <a:chExt cx="0" cy="0"/>
        </a:xfrm>
      </p:grpSpPr>
      <p:sp>
        <p:nvSpPr>
          <p:cNvPr id="49" name="Bild"/>
          <p:cNvSpPr>
            <a:spLocks noGrp="1"/>
          </p:cNvSpPr>
          <p:nvPr>
            <p:ph type="pic" sz="quarter" idx="13"/>
          </p:nvPr>
        </p:nvSpPr>
        <p:spPr>
          <a:xfrm>
            <a:off x="7554748" y="952500"/>
            <a:ext cx="3367194" cy="4953001"/>
          </a:xfrm>
          <a:prstGeom prst="rect">
            <a:avLst/>
          </a:prstGeom>
          <a:pattFill prst="pct5">
            <a:fgClr>
              <a:schemeClr val="accent1"/>
            </a:fgClr>
            <a:bgClr>
              <a:schemeClr val="bg1"/>
            </a:bgClr>
          </a:pattFill>
        </p:spPr>
        <p:txBody>
          <a:bodyPr lIns="91439" tIns="45719" rIns="91439" bIns="45719" anchor="t">
            <a:noAutofit/>
          </a:bodyPr>
          <a:lstStyle/>
          <a:p>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5">
    <p:spTree>
      <p:nvGrpSpPr>
        <p:cNvPr id="1" name=""/>
        <p:cNvGrpSpPr/>
        <p:nvPr/>
      </p:nvGrpSpPr>
      <p:grpSpPr>
        <a:xfrm>
          <a:off x="0" y="0"/>
          <a:ext cx="0" cy="0"/>
          <a:chOff x="0" y="0"/>
          <a:chExt cx="0" cy="0"/>
        </a:xfrm>
      </p:grpSpPr>
      <p:sp>
        <p:nvSpPr>
          <p:cNvPr id="7" name="Bild"/>
          <p:cNvSpPr>
            <a:spLocks noGrp="1"/>
          </p:cNvSpPr>
          <p:nvPr>
            <p:ph type="pic" sz="quarter" idx="16"/>
          </p:nvPr>
        </p:nvSpPr>
        <p:spPr>
          <a:xfrm>
            <a:off x="1270000" y="3497262"/>
            <a:ext cx="3124226" cy="2408221"/>
          </a:xfrm>
          <a:prstGeom prst="rect">
            <a:avLst/>
          </a:prstGeom>
          <a:pattFill prst="pct5">
            <a:fgClr>
              <a:schemeClr val="accent1"/>
            </a:fgClr>
            <a:bgClr>
              <a:schemeClr val="bg1"/>
            </a:bgClr>
          </a:pattFill>
        </p:spPr>
        <p:txBody>
          <a:bodyPr lIns="91439" tIns="45719" rIns="91439" bIns="45719" anchor="t">
            <a:noAutofit/>
          </a:bodyPr>
          <a:lstStyle/>
          <a:p>
            <a:endParaRPr/>
          </a:p>
        </p:txBody>
      </p:sp>
      <p:sp>
        <p:nvSpPr>
          <p:cNvPr id="8" name="Bild"/>
          <p:cNvSpPr>
            <a:spLocks noGrp="1"/>
          </p:cNvSpPr>
          <p:nvPr>
            <p:ph type="pic" sz="quarter" idx="17"/>
          </p:nvPr>
        </p:nvSpPr>
        <p:spPr>
          <a:xfrm>
            <a:off x="4851400" y="3497262"/>
            <a:ext cx="3124226" cy="2408221"/>
          </a:xfrm>
          <a:prstGeom prst="rect">
            <a:avLst/>
          </a:prstGeom>
          <a:pattFill prst="pct5">
            <a:fgClr>
              <a:schemeClr val="accent1"/>
            </a:fgClr>
            <a:bgClr>
              <a:schemeClr val="bg1"/>
            </a:bgClr>
          </a:pattFill>
        </p:spPr>
        <p:txBody>
          <a:bodyPr lIns="91439" tIns="45719" rIns="91439" bIns="45719" anchor="t">
            <a:noAutofit/>
          </a:bodyPr>
          <a:lstStyle/>
          <a:p>
            <a:endParaRPr/>
          </a:p>
        </p:txBody>
      </p:sp>
      <p:sp>
        <p:nvSpPr>
          <p:cNvPr id="9" name="Bild"/>
          <p:cNvSpPr>
            <a:spLocks noGrp="1"/>
          </p:cNvSpPr>
          <p:nvPr>
            <p:ph type="pic" sz="quarter" idx="18"/>
          </p:nvPr>
        </p:nvSpPr>
        <p:spPr>
          <a:xfrm>
            <a:off x="8432800" y="3497262"/>
            <a:ext cx="3124226" cy="2408221"/>
          </a:xfrm>
          <a:prstGeom prst="rect">
            <a:avLst/>
          </a:prstGeom>
          <a:pattFill prst="pct5">
            <a:fgClr>
              <a:schemeClr val="accent1"/>
            </a:fgClr>
            <a:bgClr>
              <a:schemeClr val="bg1"/>
            </a:bgClr>
          </a:pattFill>
        </p:spPr>
        <p:txBody>
          <a:bodyPr lIns="91439" tIns="45719" rIns="91439" bIns="45719" anchor="t">
            <a:noAutofit/>
          </a:bodyPr>
          <a:lstStyle/>
          <a:p>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9">
    <p:spTree>
      <p:nvGrpSpPr>
        <p:cNvPr id="1" name=""/>
        <p:cNvGrpSpPr/>
        <p:nvPr/>
      </p:nvGrpSpPr>
      <p:grpSpPr>
        <a:xfrm>
          <a:off x="0" y="0"/>
          <a:ext cx="0" cy="0"/>
          <a:chOff x="0" y="0"/>
          <a:chExt cx="0" cy="0"/>
        </a:xfrm>
      </p:grpSpPr>
      <p:sp>
        <p:nvSpPr>
          <p:cNvPr id="120" name="Rechteck"/>
          <p:cNvSpPr/>
          <p:nvPr/>
        </p:nvSpPr>
        <p:spPr>
          <a:xfrm>
            <a:off x="5105400" y="0"/>
            <a:ext cx="7175599" cy="6858000"/>
          </a:xfrm>
          <a:prstGeom prst="rect">
            <a:avLst/>
          </a:prstGeom>
          <a:blipFill>
            <a:blip r:embed="rId2"/>
          </a:blipFill>
          <a:ln w="12700">
            <a:miter lim="400000"/>
          </a:ln>
        </p:spPr>
        <p:txBody>
          <a:bodyPr lIns="25400" tIns="25400" rIns="25400" bIns="25400" anchor="ctr"/>
          <a:lstStyle/>
          <a:p>
            <a:pPr>
              <a:defRPr sz="3200">
                <a:solidFill>
                  <a:srgbClr val="FFFFFF"/>
                </a:solidFill>
              </a:defRPr>
            </a:pPr>
            <a:endParaRPr sz="1600"/>
          </a:p>
        </p:txBody>
      </p:sp>
      <p:grpSp>
        <p:nvGrpSpPr>
          <p:cNvPr id="132" name="Gruppieren"/>
          <p:cNvGrpSpPr/>
          <p:nvPr/>
        </p:nvGrpSpPr>
        <p:grpSpPr>
          <a:xfrm>
            <a:off x="6096000" y="1909569"/>
            <a:ext cx="5321943" cy="3038862"/>
            <a:chOff x="0" y="0"/>
            <a:chExt cx="10643884" cy="6077722"/>
          </a:xfrm>
        </p:grpSpPr>
        <p:sp>
          <p:nvSpPr>
            <p:cNvPr id="121" name="Form"/>
            <p:cNvSpPr/>
            <p:nvPr/>
          </p:nvSpPr>
          <p:spPr>
            <a:xfrm>
              <a:off x="959882" y="29850"/>
              <a:ext cx="8667746" cy="5870808"/>
            </a:xfrm>
            <a:custGeom>
              <a:avLst/>
              <a:gdLst/>
              <a:ahLst/>
              <a:cxnLst>
                <a:cxn ang="0">
                  <a:pos x="wd2" y="hd2"/>
                </a:cxn>
                <a:cxn ang="5400000">
                  <a:pos x="wd2" y="hd2"/>
                </a:cxn>
                <a:cxn ang="10800000">
                  <a:pos x="wd2" y="hd2"/>
                </a:cxn>
                <a:cxn ang="16200000">
                  <a:pos x="wd2" y="hd2"/>
                </a:cxn>
              </a:cxnLst>
              <a:rect l="0" t="0" r="r" b="b"/>
              <a:pathLst>
                <a:path w="21600" h="21600" extrusionOk="0">
                  <a:moveTo>
                    <a:pt x="0" y="21077"/>
                  </a:moveTo>
                  <a:lnTo>
                    <a:pt x="0" y="869"/>
                  </a:lnTo>
                  <a:cubicBezTo>
                    <a:pt x="0" y="388"/>
                    <a:pt x="263" y="0"/>
                    <a:pt x="589" y="0"/>
                  </a:cubicBezTo>
                  <a:lnTo>
                    <a:pt x="21013" y="0"/>
                  </a:lnTo>
                  <a:cubicBezTo>
                    <a:pt x="21335" y="0"/>
                    <a:pt x="21600" y="388"/>
                    <a:pt x="21600" y="869"/>
                  </a:cubicBezTo>
                  <a:lnTo>
                    <a:pt x="21600" y="21077"/>
                  </a:lnTo>
                  <a:cubicBezTo>
                    <a:pt x="21600" y="21363"/>
                    <a:pt x="21441" y="21600"/>
                    <a:pt x="21247" y="21600"/>
                  </a:cubicBezTo>
                  <a:lnTo>
                    <a:pt x="354" y="21600"/>
                  </a:lnTo>
                  <a:cubicBezTo>
                    <a:pt x="157" y="21600"/>
                    <a:pt x="0" y="21371"/>
                    <a:pt x="0" y="21077"/>
                  </a:cubicBezTo>
                </a:path>
              </a:pathLst>
            </a:custGeom>
            <a:solidFill>
              <a:srgbClr val="333333"/>
            </a:solidFill>
            <a:ln w="12700" cap="flat">
              <a:noFill/>
              <a:miter lim="400000"/>
            </a:ln>
            <a:effectLst/>
          </p:spPr>
          <p:txBody>
            <a:bodyPr wrap="square" lIns="45719" tIns="45719" rIns="45719" bIns="45719" numCol="1" anchor="ctr">
              <a:noAutofit/>
            </a:bodyPr>
            <a:lstStyle/>
            <a:p>
              <a:pPr algn="l" defTabSz="224631">
                <a:lnSpc>
                  <a:spcPct val="93000"/>
                </a:lnSpc>
                <a:defRPr sz="1800">
                  <a:latin typeface="Arial"/>
                  <a:ea typeface="Arial"/>
                  <a:cs typeface="Arial"/>
                  <a:sym typeface="Arial"/>
                </a:defRPr>
              </a:pPr>
              <a:endParaRPr sz="900"/>
            </a:p>
          </p:txBody>
        </p:sp>
        <p:sp>
          <p:nvSpPr>
            <p:cNvPr id="122" name="Form"/>
            <p:cNvSpPr/>
            <p:nvPr/>
          </p:nvSpPr>
          <p:spPr>
            <a:xfrm>
              <a:off x="941972" y="0"/>
              <a:ext cx="8703566" cy="5921553"/>
            </a:xfrm>
            <a:custGeom>
              <a:avLst/>
              <a:gdLst/>
              <a:ahLst/>
              <a:cxnLst>
                <a:cxn ang="0">
                  <a:pos x="wd2" y="hd2"/>
                </a:cxn>
                <a:cxn ang="5400000">
                  <a:pos x="wd2" y="hd2"/>
                </a:cxn>
                <a:cxn ang="10800000">
                  <a:pos x="wd2" y="hd2"/>
                </a:cxn>
                <a:cxn ang="16200000">
                  <a:pos x="wd2" y="hd2"/>
                </a:cxn>
              </a:cxnLst>
              <a:rect l="0" t="0" r="r" b="b"/>
              <a:pathLst>
                <a:path w="21600" h="21600" extrusionOk="0">
                  <a:moveTo>
                    <a:pt x="21212" y="21600"/>
                  </a:moveTo>
                  <a:lnTo>
                    <a:pt x="388" y="21600"/>
                  </a:lnTo>
                  <a:cubicBezTo>
                    <a:pt x="193" y="21600"/>
                    <a:pt x="0" y="21316"/>
                    <a:pt x="0" y="21030"/>
                  </a:cubicBezTo>
                  <a:lnTo>
                    <a:pt x="0" y="872"/>
                  </a:lnTo>
                  <a:cubicBezTo>
                    <a:pt x="0" y="390"/>
                    <a:pt x="299" y="0"/>
                    <a:pt x="627" y="0"/>
                  </a:cubicBezTo>
                  <a:lnTo>
                    <a:pt x="20972" y="0"/>
                  </a:lnTo>
                  <a:cubicBezTo>
                    <a:pt x="21299" y="0"/>
                    <a:pt x="21600" y="390"/>
                    <a:pt x="21600" y="872"/>
                  </a:cubicBezTo>
                  <a:lnTo>
                    <a:pt x="21600" y="21030"/>
                  </a:lnTo>
                  <a:cubicBezTo>
                    <a:pt x="21600" y="21316"/>
                    <a:pt x="21409" y="21600"/>
                    <a:pt x="21212" y="21600"/>
                  </a:cubicBezTo>
                  <a:close/>
                  <a:moveTo>
                    <a:pt x="405" y="21523"/>
                  </a:moveTo>
                  <a:lnTo>
                    <a:pt x="21193" y="21523"/>
                  </a:lnTo>
                  <a:cubicBezTo>
                    <a:pt x="21388" y="21523"/>
                    <a:pt x="21546" y="21289"/>
                    <a:pt x="21546" y="21005"/>
                  </a:cubicBezTo>
                  <a:lnTo>
                    <a:pt x="21546" y="975"/>
                  </a:lnTo>
                  <a:cubicBezTo>
                    <a:pt x="21546" y="509"/>
                    <a:pt x="21289" y="131"/>
                    <a:pt x="20972" y="131"/>
                  </a:cubicBezTo>
                  <a:lnTo>
                    <a:pt x="627" y="131"/>
                  </a:lnTo>
                  <a:cubicBezTo>
                    <a:pt x="311" y="131"/>
                    <a:pt x="54" y="509"/>
                    <a:pt x="54" y="975"/>
                  </a:cubicBezTo>
                  <a:lnTo>
                    <a:pt x="54" y="21005"/>
                  </a:lnTo>
                  <a:cubicBezTo>
                    <a:pt x="54" y="21289"/>
                    <a:pt x="212" y="21523"/>
                    <a:pt x="405" y="21523"/>
                  </a:cubicBezTo>
                  <a:close/>
                </a:path>
              </a:pathLst>
            </a:custGeom>
            <a:solidFill>
              <a:srgbClr val="696A6D"/>
            </a:solidFill>
            <a:ln w="12700" cap="flat">
              <a:noFill/>
              <a:miter lim="400000"/>
            </a:ln>
            <a:effectLst/>
          </p:spPr>
          <p:txBody>
            <a:bodyPr wrap="square" lIns="45719" tIns="45719" rIns="45719" bIns="45719" numCol="1" anchor="ctr">
              <a:noAutofit/>
            </a:bodyPr>
            <a:lstStyle/>
            <a:p>
              <a:pPr algn="l" defTabSz="224631">
                <a:lnSpc>
                  <a:spcPct val="93000"/>
                </a:lnSpc>
                <a:defRPr sz="1800">
                  <a:latin typeface="Arial"/>
                  <a:ea typeface="Arial"/>
                  <a:cs typeface="Arial"/>
                  <a:sym typeface="Arial"/>
                </a:defRPr>
              </a:pPr>
              <a:endParaRPr sz="900"/>
            </a:p>
          </p:txBody>
        </p:sp>
        <p:grpSp>
          <p:nvGrpSpPr>
            <p:cNvPr id="125" name="Gruppieren"/>
            <p:cNvGrpSpPr/>
            <p:nvPr/>
          </p:nvGrpSpPr>
          <p:grpSpPr>
            <a:xfrm>
              <a:off x="0" y="5876853"/>
              <a:ext cx="10643885" cy="137834"/>
              <a:chOff x="0" y="0"/>
              <a:chExt cx="10643884" cy="137832"/>
            </a:xfrm>
          </p:grpSpPr>
          <p:sp>
            <p:nvSpPr>
              <p:cNvPr id="123" name="Rechteck"/>
              <p:cNvSpPr/>
              <p:nvPr/>
            </p:nvSpPr>
            <p:spPr>
              <a:xfrm>
                <a:off x="0" y="0"/>
                <a:ext cx="5324892" cy="137833"/>
              </a:xfrm>
              <a:prstGeom prst="rect">
                <a:avLst/>
              </a:prstGeom>
              <a:gradFill flip="none" rotWithShape="1">
                <a:gsLst>
                  <a:gs pos="0">
                    <a:srgbClr val="464847"/>
                  </a:gs>
                  <a:gs pos="1078">
                    <a:srgbClr val="3B4142"/>
                  </a:gs>
                  <a:gs pos="1415">
                    <a:srgbClr val="727679"/>
                  </a:gs>
                  <a:gs pos="1675">
                    <a:srgbClr val="A9ACB0"/>
                  </a:gs>
                  <a:gs pos="3442">
                    <a:srgbClr val="787B80"/>
                  </a:gs>
                  <a:gs pos="5318">
                    <a:srgbClr val="484B4F"/>
                  </a:gs>
                  <a:gs pos="13483">
                    <a:srgbClr val="5C5E63"/>
                  </a:gs>
                  <a:gs pos="20452">
                    <a:srgbClr val="717276"/>
                  </a:gs>
                  <a:gs pos="38329">
                    <a:srgbClr val="818287"/>
                  </a:gs>
                  <a:gs pos="62243">
                    <a:srgbClr val="929397"/>
                  </a:gs>
                </a:gsLst>
                <a:lin ang="0" scaled="0"/>
              </a:grad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noAutofit/>
              </a:bodyPr>
              <a:lstStyle>
                <a:lvl1pPr defTabSz="584200">
                  <a:defRPr sz="2400">
                    <a:solidFill>
                      <a:srgbClr val="FFFFFF"/>
                    </a:solidFill>
                    <a:effectLst>
                      <a:outerShdw blurRad="25400" dist="23998" dir="2700000" rotWithShape="0">
                        <a:srgbClr val="000000">
                          <a:alpha val="31034"/>
                        </a:srgbClr>
                      </a:outerShdw>
                    </a:effectLst>
                  </a:defRPr>
                </a:lvl1pPr>
              </a:lstStyle>
              <a:p>
                <a:r>
                  <a:rPr sz="1200"/>
                  <a:t> </a:t>
                </a:r>
              </a:p>
            </p:txBody>
          </p:sp>
          <p:sp>
            <p:nvSpPr>
              <p:cNvPr id="124" name="Rechteck"/>
              <p:cNvSpPr/>
              <p:nvPr/>
            </p:nvSpPr>
            <p:spPr>
              <a:xfrm>
                <a:off x="5318992" y="0"/>
                <a:ext cx="5324893" cy="137833"/>
              </a:xfrm>
              <a:prstGeom prst="rect">
                <a:avLst/>
              </a:prstGeom>
              <a:gradFill flip="none" rotWithShape="1">
                <a:gsLst>
                  <a:gs pos="0">
                    <a:srgbClr val="464847"/>
                  </a:gs>
                  <a:gs pos="1078">
                    <a:srgbClr val="3B4142"/>
                  </a:gs>
                  <a:gs pos="1415">
                    <a:srgbClr val="727679"/>
                  </a:gs>
                  <a:gs pos="1675">
                    <a:srgbClr val="A9ACB0"/>
                  </a:gs>
                  <a:gs pos="3442">
                    <a:srgbClr val="787B80"/>
                  </a:gs>
                  <a:gs pos="5318">
                    <a:srgbClr val="484B4F"/>
                  </a:gs>
                  <a:gs pos="13483">
                    <a:srgbClr val="5C5E63"/>
                  </a:gs>
                  <a:gs pos="20452">
                    <a:srgbClr val="717276"/>
                  </a:gs>
                  <a:gs pos="38329">
                    <a:srgbClr val="818287"/>
                  </a:gs>
                  <a:gs pos="62243">
                    <a:srgbClr val="929397"/>
                  </a:gs>
                </a:gsLst>
                <a:lin ang="10800000" scaled="0"/>
              </a:grad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noAutofit/>
              </a:bodyPr>
              <a:lstStyle>
                <a:lvl1pPr defTabSz="584200">
                  <a:defRPr sz="2400">
                    <a:solidFill>
                      <a:srgbClr val="FFFFFF"/>
                    </a:solidFill>
                    <a:effectLst>
                      <a:outerShdw blurRad="25400" dist="23998" dir="2700000" rotWithShape="0">
                        <a:srgbClr val="000000">
                          <a:alpha val="31034"/>
                        </a:srgbClr>
                      </a:outerShdw>
                    </a:effectLst>
                  </a:defRPr>
                </a:lvl1pPr>
              </a:lstStyle>
              <a:p>
                <a:r>
                  <a:rPr sz="1200"/>
                  <a:t> </a:t>
                </a:r>
              </a:p>
            </p:txBody>
          </p:sp>
        </p:grpSp>
        <p:sp>
          <p:nvSpPr>
            <p:cNvPr id="126" name="Form"/>
            <p:cNvSpPr/>
            <p:nvPr/>
          </p:nvSpPr>
          <p:spPr>
            <a:xfrm>
              <a:off x="4590785" y="5878609"/>
              <a:ext cx="1447047" cy="8588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0800"/>
                  </a:lnTo>
                  <a:cubicBezTo>
                    <a:pt x="0" y="16971"/>
                    <a:pt x="384" y="21600"/>
                    <a:pt x="828" y="21600"/>
                  </a:cubicBezTo>
                  <a:lnTo>
                    <a:pt x="20772" y="21600"/>
                  </a:lnTo>
                  <a:cubicBezTo>
                    <a:pt x="21236" y="21600"/>
                    <a:pt x="21600" y="16971"/>
                    <a:pt x="21600" y="10800"/>
                  </a:cubicBezTo>
                  <a:lnTo>
                    <a:pt x="21600" y="0"/>
                  </a:lnTo>
                  <a:lnTo>
                    <a:pt x="0" y="0"/>
                  </a:lnTo>
                </a:path>
              </a:pathLst>
            </a:custGeom>
            <a:gradFill flip="none" rotWithShape="1">
              <a:gsLst>
                <a:gs pos="0">
                  <a:srgbClr val="24282B"/>
                </a:gs>
                <a:gs pos="3820">
                  <a:srgbClr val="46494C"/>
                </a:gs>
                <a:gs pos="9344">
                  <a:srgbClr val="696A6D"/>
                </a:gs>
                <a:gs pos="49865">
                  <a:srgbClr val="727376"/>
                </a:gs>
                <a:gs pos="92717">
                  <a:srgbClr val="696A6D"/>
                </a:gs>
                <a:gs pos="100000">
                  <a:srgbClr val="24282B"/>
                </a:gs>
              </a:gsLst>
              <a:lin ang="0" scaled="0"/>
            </a:gradFill>
            <a:ln w="12700" cap="flat">
              <a:noFill/>
              <a:miter lim="400000"/>
            </a:ln>
            <a:effectLst/>
          </p:spPr>
          <p:txBody>
            <a:bodyPr wrap="square" lIns="45719" tIns="45719" rIns="45719" bIns="45719" numCol="1" anchor="ctr">
              <a:noAutofit/>
            </a:bodyPr>
            <a:lstStyle/>
            <a:p>
              <a:pPr algn="l" defTabSz="224631">
                <a:lnSpc>
                  <a:spcPct val="93000"/>
                </a:lnSpc>
                <a:defRPr sz="1800">
                  <a:latin typeface="Arial"/>
                  <a:ea typeface="Arial"/>
                  <a:cs typeface="Arial"/>
                  <a:sym typeface="Arial"/>
                </a:defRPr>
              </a:pPr>
              <a:endParaRPr sz="900"/>
            </a:p>
          </p:txBody>
        </p:sp>
        <p:sp>
          <p:nvSpPr>
            <p:cNvPr id="127" name="Form"/>
            <p:cNvSpPr/>
            <p:nvPr/>
          </p:nvSpPr>
          <p:spPr>
            <a:xfrm>
              <a:off x="4765" y="6010724"/>
              <a:ext cx="10639120" cy="66999"/>
            </a:xfrm>
            <a:custGeom>
              <a:avLst/>
              <a:gdLst/>
              <a:ahLst/>
              <a:cxnLst>
                <a:cxn ang="0">
                  <a:pos x="wd2" y="hd2"/>
                </a:cxn>
                <a:cxn ang="5400000">
                  <a:pos x="wd2" y="hd2"/>
                </a:cxn>
                <a:cxn ang="10800000">
                  <a:pos x="wd2" y="hd2"/>
                </a:cxn>
                <a:cxn ang="16200000">
                  <a:pos x="wd2" y="hd2"/>
                </a:cxn>
              </a:cxnLst>
              <a:rect l="0" t="0" r="r" b="b"/>
              <a:pathLst>
                <a:path w="21598" h="21600" extrusionOk="0">
                  <a:moveTo>
                    <a:pt x="20352" y="21600"/>
                  </a:moveTo>
                  <a:cubicBezTo>
                    <a:pt x="13789" y="21600"/>
                    <a:pt x="7801" y="21600"/>
                    <a:pt x="1239" y="21600"/>
                  </a:cubicBezTo>
                  <a:cubicBezTo>
                    <a:pt x="815" y="17280"/>
                    <a:pt x="193" y="5451"/>
                    <a:pt x="3" y="720"/>
                  </a:cubicBezTo>
                  <a:cubicBezTo>
                    <a:pt x="-1" y="720"/>
                    <a:pt x="-1" y="0"/>
                    <a:pt x="3" y="0"/>
                  </a:cubicBezTo>
                  <a:cubicBezTo>
                    <a:pt x="7200" y="0"/>
                    <a:pt x="14398" y="0"/>
                    <a:pt x="21596" y="0"/>
                  </a:cubicBezTo>
                  <a:cubicBezTo>
                    <a:pt x="21599" y="0"/>
                    <a:pt x="21599" y="411"/>
                    <a:pt x="21596" y="720"/>
                  </a:cubicBezTo>
                  <a:cubicBezTo>
                    <a:pt x="21510" y="4114"/>
                    <a:pt x="20891" y="19851"/>
                    <a:pt x="20352" y="21600"/>
                  </a:cubicBezTo>
                </a:path>
              </a:pathLst>
            </a:custGeom>
            <a:gradFill flip="none" rotWithShape="1">
              <a:gsLst>
                <a:gs pos="0">
                  <a:srgbClr val="3B4142"/>
                </a:gs>
                <a:gs pos="18807">
                  <a:srgbClr val="63686B"/>
                </a:gs>
                <a:gs pos="35319">
                  <a:srgbClr val="8B8F93"/>
                </a:gs>
                <a:gs pos="54082">
                  <a:srgbClr val="9A9DA2"/>
                </a:gs>
                <a:gs pos="83486">
                  <a:srgbClr val="A9ACB0"/>
                </a:gs>
                <a:gs pos="83486">
                  <a:srgbClr val="777A7C"/>
                </a:gs>
                <a:gs pos="100000">
                  <a:srgbClr val="464847"/>
                </a:gs>
              </a:gsLst>
              <a:lin ang="16200000" scaled="0"/>
            </a:grad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noAutofit/>
            </a:bodyPr>
            <a:lstStyle>
              <a:lvl1pPr algn="l" defTabSz="449262">
                <a:lnSpc>
                  <a:spcPct val="93000"/>
                </a:lnSpc>
                <a:defRPr sz="1800">
                  <a:latin typeface="Arial"/>
                  <a:ea typeface="Arial"/>
                  <a:cs typeface="Arial"/>
                  <a:sym typeface="Arial"/>
                </a:defRPr>
              </a:lvl1pPr>
            </a:lstStyle>
            <a:p>
              <a:r>
                <a:rPr sz="900"/>
                <a:t> </a:t>
              </a:r>
            </a:p>
          </p:txBody>
        </p:sp>
        <p:sp>
          <p:nvSpPr>
            <p:cNvPr id="128" name="Form"/>
            <p:cNvSpPr/>
            <p:nvPr/>
          </p:nvSpPr>
          <p:spPr>
            <a:xfrm>
              <a:off x="986748" y="59699"/>
              <a:ext cx="8612675" cy="5700664"/>
            </a:xfrm>
            <a:custGeom>
              <a:avLst/>
              <a:gdLst/>
              <a:ahLst/>
              <a:cxnLst>
                <a:cxn ang="0">
                  <a:pos x="wd2" y="hd2"/>
                </a:cxn>
                <a:cxn ang="5400000">
                  <a:pos x="wd2" y="hd2"/>
                </a:cxn>
                <a:cxn ang="10800000">
                  <a:pos x="wd2" y="hd2"/>
                </a:cxn>
                <a:cxn ang="16200000">
                  <a:pos x="wd2" y="hd2"/>
                </a:cxn>
              </a:cxnLst>
              <a:rect l="0" t="0" r="r" b="b"/>
              <a:pathLst>
                <a:path w="21597" h="21600" extrusionOk="0">
                  <a:moveTo>
                    <a:pt x="21081" y="0"/>
                  </a:moveTo>
                  <a:lnTo>
                    <a:pt x="519" y="0"/>
                  </a:lnTo>
                  <a:cubicBezTo>
                    <a:pt x="236" y="0"/>
                    <a:pt x="0" y="351"/>
                    <a:pt x="0" y="787"/>
                  </a:cubicBezTo>
                  <a:lnTo>
                    <a:pt x="0" y="21061"/>
                  </a:lnTo>
                  <a:cubicBezTo>
                    <a:pt x="0" y="21359"/>
                    <a:pt x="161" y="21600"/>
                    <a:pt x="356" y="21600"/>
                  </a:cubicBezTo>
                  <a:lnTo>
                    <a:pt x="21242" y="21600"/>
                  </a:lnTo>
                  <a:cubicBezTo>
                    <a:pt x="21437" y="21600"/>
                    <a:pt x="21597" y="21359"/>
                    <a:pt x="21597" y="21061"/>
                  </a:cubicBezTo>
                  <a:lnTo>
                    <a:pt x="21597" y="782"/>
                  </a:lnTo>
                  <a:cubicBezTo>
                    <a:pt x="21600" y="351"/>
                    <a:pt x="21366" y="0"/>
                    <a:pt x="21081" y="0"/>
                  </a:cubicBezTo>
                </a:path>
              </a:pathLst>
            </a:custGeom>
            <a:solidFill>
              <a:srgbClr val="181A19"/>
            </a:solidFill>
            <a:ln w="12700" cap="flat">
              <a:noFill/>
              <a:miter lim="400000"/>
            </a:ln>
            <a:effectLst/>
          </p:spPr>
          <p:txBody>
            <a:bodyPr wrap="square" lIns="45719" tIns="45719" rIns="45719" bIns="45719" numCol="1" anchor="ctr">
              <a:noAutofit/>
            </a:bodyPr>
            <a:lstStyle/>
            <a:p>
              <a:pPr algn="l" defTabSz="224631">
                <a:lnSpc>
                  <a:spcPct val="93000"/>
                </a:lnSpc>
                <a:defRPr sz="1800">
                  <a:latin typeface="Arial"/>
                  <a:ea typeface="Arial"/>
                  <a:cs typeface="Arial"/>
                  <a:sym typeface="Arial"/>
                </a:defRPr>
              </a:pPr>
              <a:endParaRPr sz="900"/>
            </a:p>
          </p:txBody>
        </p:sp>
        <p:sp>
          <p:nvSpPr>
            <p:cNvPr id="129" name="Form"/>
            <p:cNvSpPr/>
            <p:nvPr/>
          </p:nvSpPr>
          <p:spPr>
            <a:xfrm>
              <a:off x="1246998" y="423770"/>
              <a:ext cx="8090530" cy="5097893"/>
            </a:xfrm>
            <a:custGeom>
              <a:avLst/>
              <a:gdLst/>
              <a:ahLst/>
              <a:cxnLst>
                <a:cxn ang="0">
                  <a:pos x="wd2" y="hd2"/>
                </a:cxn>
                <a:cxn ang="5400000">
                  <a:pos x="wd2" y="hd2"/>
                </a:cxn>
                <a:cxn ang="10800000">
                  <a:pos x="wd2" y="hd2"/>
                </a:cxn>
                <a:cxn ang="16200000">
                  <a:pos x="wd2" y="hd2"/>
                </a:cxn>
              </a:cxnLst>
              <a:rect l="0" t="0" r="r" b="b"/>
              <a:pathLst>
                <a:path w="21600" h="21600" extrusionOk="0">
                  <a:moveTo>
                    <a:pt x="10802" y="21600"/>
                  </a:moveTo>
                  <a:lnTo>
                    <a:pt x="0" y="21600"/>
                  </a:lnTo>
                  <a:lnTo>
                    <a:pt x="0" y="0"/>
                  </a:lnTo>
                  <a:lnTo>
                    <a:pt x="21600" y="0"/>
                  </a:lnTo>
                  <a:lnTo>
                    <a:pt x="21600" y="21600"/>
                  </a:lnTo>
                  <a:lnTo>
                    <a:pt x="10802" y="21600"/>
                  </a:lnTo>
                </a:path>
              </a:pathLst>
            </a:custGeom>
            <a:solidFill>
              <a:srgbClr val="3D3D3F"/>
            </a:solidFill>
            <a:ln w="12700" cap="flat">
              <a:noFill/>
              <a:miter lim="400000"/>
            </a:ln>
            <a:effectLst/>
          </p:spPr>
          <p:txBody>
            <a:bodyPr wrap="square" lIns="45719" tIns="45719" rIns="45719" bIns="45719" numCol="1" anchor="ctr">
              <a:noAutofit/>
            </a:bodyPr>
            <a:lstStyle/>
            <a:p>
              <a:pPr algn="l" defTabSz="224631">
                <a:lnSpc>
                  <a:spcPct val="93000"/>
                </a:lnSpc>
                <a:defRPr sz="1800">
                  <a:latin typeface="Arial"/>
                  <a:ea typeface="Arial"/>
                  <a:cs typeface="Arial"/>
                  <a:sym typeface="Arial"/>
                </a:defRPr>
              </a:pPr>
              <a:endParaRPr sz="900"/>
            </a:p>
          </p:txBody>
        </p:sp>
        <p:sp>
          <p:nvSpPr>
            <p:cNvPr id="130" name="Form"/>
            <p:cNvSpPr/>
            <p:nvPr/>
          </p:nvSpPr>
          <p:spPr>
            <a:xfrm>
              <a:off x="5261258" y="207208"/>
              <a:ext cx="67976" cy="67983"/>
            </a:xfrm>
            <a:custGeom>
              <a:avLst/>
              <a:gdLst/>
              <a:ahLst/>
              <a:cxnLst>
                <a:cxn ang="0">
                  <a:pos x="wd2" y="hd2"/>
                </a:cxn>
                <a:cxn ang="5400000">
                  <a:pos x="wd2" y="hd2"/>
                </a:cxn>
                <a:cxn ang="10800000">
                  <a:pos x="wd2" y="hd2"/>
                </a:cxn>
                <a:cxn ang="16200000">
                  <a:pos x="wd2" y="hd2"/>
                </a:cxn>
              </a:cxnLst>
              <a:rect l="0" t="0" r="r" b="b"/>
              <a:pathLst>
                <a:path w="21600" h="21600" extrusionOk="0">
                  <a:moveTo>
                    <a:pt x="21600" y="10693"/>
                  </a:moveTo>
                  <a:cubicBezTo>
                    <a:pt x="21600" y="12618"/>
                    <a:pt x="21168" y="14329"/>
                    <a:pt x="20088" y="16040"/>
                  </a:cubicBezTo>
                  <a:cubicBezTo>
                    <a:pt x="19224" y="17750"/>
                    <a:pt x="18144" y="19034"/>
                    <a:pt x="16416" y="20103"/>
                  </a:cubicBezTo>
                  <a:cubicBezTo>
                    <a:pt x="14472" y="20958"/>
                    <a:pt x="12960" y="21600"/>
                    <a:pt x="11016" y="21600"/>
                  </a:cubicBezTo>
                  <a:cubicBezTo>
                    <a:pt x="9072" y="21600"/>
                    <a:pt x="7344" y="20958"/>
                    <a:pt x="5616" y="20103"/>
                  </a:cubicBezTo>
                  <a:cubicBezTo>
                    <a:pt x="3672" y="19034"/>
                    <a:pt x="2376" y="17750"/>
                    <a:pt x="1512" y="16040"/>
                  </a:cubicBezTo>
                  <a:cubicBezTo>
                    <a:pt x="432" y="14329"/>
                    <a:pt x="0" y="12618"/>
                    <a:pt x="0" y="10693"/>
                  </a:cubicBezTo>
                  <a:cubicBezTo>
                    <a:pt x="0" y="8768"/>
                    <a:pt x="432" y="7057"/>
                    <a:pt x="1512" y="5347"/>
                  </a:cubicBezTo>
                  <a:cubicBezTo>
                    <a:pt x="2376" y="3636"/>
                    <a:pt x="3672" y="2352"/>
                    <a:pt x="5616" y="1497"/>
                  </a:cubicBezTo>
                  <a:cubicBezTo>
                    <a:pt x="7344" y="428"/>
                    <a:pt x="9072" y="0"/>
                    <a:pt x="11016" y="0"/>
                  </a:cubicBezTo>
                  <a:cubicBezTo>
                    <a:pt x="12960" y="0"/>
                    <a:pt x="14472" y="428"/>
                    <a:pt x="16416" y="1497"/>
                  </a:cubicBezTo>
                  <a:cubicBezTo>
                    <a:pt x="18144" y="2352"/>
                    <a:pt x="19224" y="3636"/>
                    <a:pt x="20088" y="5347"/>
                  </a:cubicBezTo>
                  <a:cubicBezTo>
                    <a:pt x="21168" y="7057"/>
                    <a:pt x="21600" y="8768"/>
                    <a:pt x="21600" y="10693"/>
                  </a:cubicBezTo>
                </a:path>
              </a:pathLst>
            </a:custGeom>
            <a:solidFill>
              <a:srgbClr val="4C4D4B"/>
            </a:solidFill>
            <a:ln w="12700" cap="flat">
              <a:noFill/>
              <a:miter lim="400000"/>
            </a:ln>
            <a:effectLst/>
          </p:spPr>
          <p:txBody>
            <a:bodyPr wrap="square" lIns="45719" tIns="45719" rIns="45719" bIns="45719" numCol="1" anchor="ctr">
              <a:noAutofit/>
            </a:bodyPr>
            <a:lstStyle/>
            <a:p>
              <a:pPr algn="l" defTabSz="224631">
                <a:lnSpc>
                  <a:spcPct val="93000"/>
                </a:lnSpc>
                <a:defRPr sz="1800">
                  <a:latin typeface="Arial"/>
                  <a:ea typeface="Arial"/>
                  <a:cs typeface="Arial"/>
                  <a:sym typeface="Arial"/>
                </a:defRPr>
              </a:pPr>
              <a:endParaRPr sz="900"/>
            </a:p>
          </p:txBody>
        </p:sp>
        <p:sp>
          <p:nvSpPr>
            <p:cNvPr id="131" name="Form"/>
            <p:cNvSpPr/>
            <p:nvPr/>
          </p:nvSpPr>
          <p:spPr>
            <a:xfrm>
              <a:off x="5261258" y="218734"/>
              <a:ext cx="53051" cy="51756"/>
            </a:xfrm>
            <a:custGeom>
              <a:avLst/>
              <a:gdLst/>
              <a:ahLst/>
              <a:cxnLst>
                <a:cxn ang="0">
                  <a:pos x="wd2" y="hd2"/>
                </a:cxn>
                <a:cxn ang="5400000">
                  <a:pos x="wd2" y="hd2"/>
                </a:cxn>
                <a:cxn ang="10800000">
                  <a:pos x="wd2" y="hd2"/>
                </a:cxn>
                <a:cxn ang="16200000">
                  <a:pos x="wd2" y="hd2"/>
                </a:cxn>
              </a:cxnLst>
              <a:rect l="0" t="0" r="r" b="b"/>
              <a:pathLst>
                <a:path w="21600" h="21076" extrusionOk="0">
                  <a:moveTo>
                    <a:pt x="0" y="12380"/>
                  </a:moveTo>
                  <a:cubicBezTo>
                    <a:pt x="0" y="13502"/>
                    <a:pt x="0" y="14624"/>
                    <a:pt x="831" y="16588"/>
                  </a:cubicBezTo>
                  <a:cubicBezTo>
                    <a:pt x="3046" y="19393"/>
                    <a:pt x="6646" y="21076"/>
                    <a:pt x="9969" y="21076"/>
                  </a:cubicBezTo>
                  <a:cubicBezTo>
                    <a:pt x="16338" y="21076"/>
                    <a:pt x="21600" y="16027"/>
                    <a:pt x="21600" y="10136"/>
                  </a:cubicBezTo>
                  <a:cubicBezTo>
                    <a:pt x="21600" y="5928"/>
                    <a:pt x="19385" y="1720"/>
                    <a:pt x="15785" y="37"/>
                  </a:cubicBezTo>
                  <a:cubicBezTo>
                    <a:pt x="15231" y="37"/>
                    <a:pt x="14123" y="37"/>
                    <a:pt x="13569" y="37"/>
                  </a:cubicBezTo>
                  <a:cubicBezTo>
                    <a:pt x="5815" y="-524"/>
                    <a:pt x="0" y="5367"/>
                    <a:pt x="0" y="12380"/>
                  </a:cubicBezTo>
                </a:path>
              </a:pathLst>
            </a:custGeom>
            <a:solidFill>
              <a:srgbClr val="0E0D0C"/>
            </a:solidFill>
            <a:ln w="12700" cap="flat">
              <a:noFill/>
              <a:miter lim="400000"/>
            </a:ln>
            <a:effectLst/>
          </p:spPr>
          <p:txBody>
            <a:bodyPr wrap="square" lIns="45719" tIns="45719" rIns="45719" bIns="45719" numCol="1" anchor="ctr">
              <a:noAutofit/>
            </a:bodyPr>
            <a:lstStyle/>
            <a:p>
              <a:pPr algn="l" defTabSz="224631">
                <a:lnSpc>
                  <a:spcPct val="93000"/>
                </a:lnSpc>
                <a:defRPr sz="1800">
                  <a:latin typeface="Arial"/>
                  <a:ea typeface="Arial"/>
                  <a:cs typeface="Arial"/>
                  <a:sym typeface="Arial"/>
                </a:defRPr>
              </a:pPr>
              <a:endParaRPr sz="900"/>
            </a:p>
          </p:txBody>
        </p:sp>
      </p:grpSp>
      <p:sp>
        <p:nvSpPr>
          <p:cNvPr id="21" name="Bild"/>
          <p:cNvSpPr>
            <a:spLocks noGrp="1"/>
          </p:cNvSpPr>
          <p:nvPr>
            <p:ph type="pic" sz="quarter" idx="14"/>
          </p:nvPr>
        </p:nvSpPr>
        <p:spPr>
          <a:xfrm>
            <a:off x="6717326" y="2126081"/>
            <a:ext cx="4042461" cy="2544321"/>
          </a:xfrm>
          <a:prstGeom prst="rect">
            <a:avLst/>
          </a:prstGeom>
          <a:pattFill prst="pct5">
            <a:fgClr>
              <a:schemeClr val="accent1"/>
            </a:fgClr>
            <a:bgClr>
              <a:schemeClr val="bg1"/>
            </a:bgClr>
          </a:pattFill>
        </p:spPr>
        <p:txBody>
          <a:bodyPr lIns="91439" tIns="45719" rIns="91439" bIns="45719" anchor="t">
            <a:noAutofit/>
          </a:bodyPr>
          <a:lstStyle/>
          <a:p>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0">
    <p:spTree>
      <p:nvGrpSpPr>
        <p:cNvPr id="1" name=""/>
        <p:cNvGrpSpPr/>
        <p:nvPr/>
      </p:nvGrpSpPr>
      <p:grpSpPr>
        <a:xfrm>
          <a:off x="0" y="0"/>
          <a:ext cx="0" cy="0"/>
          <a:chOff x="0" y="0"/>
          <a:chExt cx="0" cy="0"/>
        </a:xfrm>
      </p:grpSpPr>
      <p:sp>
        <p:nvSpPr>
          <p:cNvPr id="6" name="Bild"/>
          <p:cNvSpPr>
            <a:spLocks noGrp="1"/>
          </p:cNvSpPr>
          <p:nvPr>
            <p:ph type="pic" sz="quarter" idx="14"/>
          </p:nvPr>
        </p:nvSpPr>
        <p:spPr>
          <a:xfrm>
            <a:off x="7177881" y="0"/>
            <a:ext cx="5014061" cy="6858000"/>
          </a:xfrm>
          <a:prstGeom prst="rect">
            <a:avLst/>
          </a:prstGeom>
          <a:pattFill prst="pct5">
            <a:fgClr>
              <a:schemeClr val="accent1"/>
            </a:fgClr>
            <a:bgClr>
              <a:schemeClr val="bg1"/>
            </a:bgClr>
          </a:pattFill>
        </p:spPr>
        <p:txBody>
          <a:bodyPr lIns="91439" tIns="45719" rIns="91439" bIns="45719" anchor="t">
            <a:noAutofit/>
          </a:bodyPr>
          <a:lstStyle/>
          <a:p>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2">
    <p:spTree>
      <p:nvGrpSpPr>
        <p:cNvPr id="1" name=""/>
        <p:cNvGrpSpPr/>
        <p:nvPr/>
      </p:nvGrpSpPr>
      <p:grpSpPr>
        <a:xfrm>
          <a:off x="0" y="0"/>
          <a:ext cx="0" cy="0"/>
          <a:chOff x="0" y="0"/>
          <a:chExt cx="0" cy="0"/>
        </a:xfrm>
      </p:grpSpPr>
      <p:sp>
        <p:nvSpPr>
          <p:cNvPr id="5" name="Bild"/>
          <p:cNvSpPr>
            <a:spLocks noGrp="1"/>
          </p:cNvSpPr>
          <p:nvPr>
            <p:ph type="pic" sz="quarter" idx="14"/>
          </p:nvPr>
        </p:nvSpPr>
        <p:spPr>
          <a:xfrm>
            <a:off x="0" y="1"/>
            <a:ext cx="12192000" cy="2857500"/>
          </a:xfrm>
          <a:prstGeom prst="rect">
            <a:avLst/>
          </a:prstGeom>
          <a:pattFill prst="pct5">
            <a:fgClr>
              <a:schemeClr val="accent1"/>
            </a:fgClr>
            <a:bgClr>
              <a:schemeClr val="bg1"/>
            </a:bgClr>
          </a:pattFill>
        </p:spPr>
        <p:txBody>
          <a:bodyPr lIns="91439" tIns="45719" rIns="91439" bIns="45719" anchor="t">
            <a:noAutofit/>
          </a:bodyPr>
          <a:lstStyle/>
          <a:p>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3">
    <p:spTree>
      <p:nvGrpSpPr>
        <p:cNvPr id="1" name=""/>
        <p:cNvGrpSpPr/>
        <p:nvPr/>
      </p:nvGrpSpPr>
      <p:grpSpPr>
        <a:xfrm>
          <a:off x="0" y="0"/>
          <a:ext cx="0" cy="0"/>
          <a:chOff x="0" y="0"/>
          <a:chExt cx="0" cy="0"/>
        </a:xfrm>
      </p:grpSpPr>
      <p:sp>
        <p:nvSpPr>
          <p:cNvPr id="5" name="Bild"/>
          <p:cNvSpPr>
            <a:spLocks noGrp="1"/>
          </p:cNvSpPr>
          <p:nvPr>
            <p:ph type="pic" sz="quarter" idx="14"/>
          </p:nvPr>
        </p:nvSpPr>
        <p:spPr>
          <a:xfrm>
            <a:off x="0" y="0"/>
            <a:ext cx="5077560" cy="5080000"/>
          </a:xfrm>
          <a:prstGeom prst="rect">
            <a:avLst/>
          </a:prstGeom>
          <a:pattFill prst="pct5">
            <a:fgClr>
              <a:schemeClr val="accent1"/>
            </a:fgClr>
            <a:bgClr>
              <a:schemeClr val="bg1">
                <a:lumMod val="95000"/>
              </a:schemeClr>
            </a:bgClr>
          </a:pattFill>
        </p:spPr>
        <p:txBody>
          <a:bodyPr lIns="91439" tIns="45719" rIns="91439" bIns="45719" anchor="t">
            <a:noAutofit/>
          </a:bodyPr>
          <a:lstStyle/>
          <a:p>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iteltext"/>
          <p:cNvSpPr>
            <a:spLocks noGrp="1"/>
          </p:cNvSpPr>
          <p:nvPr>
            <p:ph type="title"/>
          </p:nvPr>
        </p:nvSpPr>
        <p:spPr>
          <a:xfrm>
            <a:off x="844550" y="476250"/>
            <a:ext cx="10502900" cy="11430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a:bodyPr>
          <a:lstStyle/>
          <a:p>
            <a:r>
              <a:t>Titeltext</a:t>
            </a:r>
          </a:p>
        </p:txBody>
      </p:sp>
      <p:sp>
        <p:nvSpPr>
          <p:cNvPr id="4" name="Textebene 1…"/>
          <p:cNvSpPr>
            <a:spLocks noGrp="1"/>
          </p:cNvSpPr>
          <p:nvPr>
            <p:ph type="body" idx="1"/>
          </p:nvPr>
        </p:nvSpPr>
        <p:spPr>
          <a:xfrm>
            <a:off x="844550" y="1949450"/>
            <a:ext cx="10502900" cy="460375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a:bodyPr>
          <a:lstStyle/>
          <a:p>
            <a:r>
              <a:t>Textebene 1</a:t>
            </a:r>
          </a:p>
          <a:p>
            <a:pPr lvl="1"/>
            <a:r>
              <a:t>Textebene 2</a:t>
            </a:r>
          </a:p>
          <a:p>
            <a:pPr lvl="2"/>
            <a:r>
              <a:t>Textebene 3</a:t>
            </a:r>
          </a:p>
          <a:p>
            <a:pPr lvl="3"/>
            <a:r>
              <a:t>Textebene 4</a:t>
            </a:r>
          </a:p>
          <a:p>
            <a:pPr lvl="4"/>
            <a:r>
              <a:t>Textebene 5</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 id="2147483658" r:id="rId6"/>
    <p:sldLayoutId id="2147483659" r:id="rId7"/>
    <p:sldLayoutId id="2147483661" r:id="rId8"/>
    <p:sldLayoutId id="2147483662" r:id="rId9"/>
    <p:sldLayoutId id="2147483664" r:id="rId10"/>
    <p:sldLayoutId id="2147483667" r:id="rId11"/>
    <p:sldLayoutId id="2147483668" r:id="rId12"/>
    <p:sldLayoutId id="2147483669" r:id="rId13"/>
    <p:sldLayoutId id="2147483672" r:id="rId14"/>
    <p:sldLayoutId id="2147483674" r:id="rId15"/>
    <p:sldLayoutId id="2147483675" r:id="rId16"/>
    <p:sldLayoutId id="2147483682" r:id="rId17"/>
    <p:sldLayoutId id="2147483684" r:id="rId18"/>
    <p:sldLayoutId id="2147483696" r:id="rId19"/>
    <p:sldLayoutId id="2147483698" r:id="rId20"/>
    <p:sldLayoutId id="2147483701" r:id="rId21"/>
  </p:sldLayoutIdLst>
  <p:transition spd="med"/>
  <p:txStyles>
    <p:titleStyle>
      <a:lvl1pPr marL="0" marR="0" indent="0" algn="l" defTabSz="412750" latinLnBrk="0">
        <a:lnSpc>
          <a:spcPct val="80000"/>
        </a:lnSpc>
        <a:spcBef>
          <a:spcPts val="0"/>
        </a:spcBef>
        <a:spcAft>
          <a:spcPts val="0"/>
        </a:spcAft>
        <a:buClrTx/>
        <a:buSzTx/>
        <a:buFontTx/>
        <a:buNone/>
        <a:tabLst/>
        <a:defRPr sz="3600" b="0" i="0" u="none" strike="noStrike" cap="none" spc="360" baseline="0">
          <a:ln>
            <a:noFill/>
          </a:ln>
          <a:solidFill>
            <a:srgbClr val="151314"/>
          </a:solidFill>
          <a:uFillTx/>
          <a:latin typeface="+mj-lt"/>
          <a:ea typeface="+mj-ea"/>
          <a:cs typeface="+mj-cs"/>
          <a:sym typeface="Montserrat Bold"/>
        </a:defRPr>
      </a:lvl1pPr>
      <a:lvl2pPr marL="0" marR="0" indent="114300" algn="l" defTabSz="412750" latinLnBrk="0">
        <a:lnSpc>
          <a:spcPct val="80000"/>
        </a:lnSpc>
        <a:spcBef>
          <a:spcPts val="0"/>
        </a:spcBef>
        <a:spcAft>
          <a:spcPts val="0"/>
        </a:spcAft>
        <a:buClrTx/>
        <a:buSzTx/>
        <a:buFontTx/>
        <a:buNone/>
        <a:tabLst/>
        <a:defRPr sz="3600" b="0" i="0" u="none" strike="noStrike" cap="none" spc="360" baseline="0">
          <a:ln>
            <a:noFill/>
          </a:ln>
          <a:solidFill>
            <a:srgbClr val="151314"/>
          </a:solidFill>
          <a:uFillTx/>
          <a:latin typeface="+mj-lt"/>
          <a:ea typeface="+mj-ea"/>
          <a:cs typeface="+mj-cs"/>
          <a:sym typeface="Montserrat Bold"/>
        </a:defRPr>
      </a:lvl2pPr>
      <a:lvl3pPr marL="0" marR="0" indent="228600" algn="l" defTabSz="412750" latinLnBrk="0">
        <a:lnSpc>
          <a:spcPct val="80000"/>
        </a:lnSpc>
        <a:spcBef>
          <a:spcPts val="0"/>
        </a:spcBef>
        <a:spcAft>
          <a:spcPts val="0"/>
        </a:spcAft>
        <a:buClrTx/>
        <a:buSzTx/>
        <a:buFontTx/>
        <a:buNone/>
        <a:tabLst/>
        <a:defRPr sz="3600" b="0" i="0" u="none" strike="noStrike" cap="none" spc="360" baseline="0">
          <a:ln>
            <a:noFill/>
          </a:ln>
          <a:solidFill>
            <a:srgbClr val="151314"/>
          </a:solidFill>
          <a:uFillTx/>
          <a:latin typeface="+mj-lt"/>
          <a:ea typeface="+mj-ea"/>
          <a:cs typeface="+mj-cs"/>
          <a:sym typeface="Montserrat Bold"/>
        </a:defRPr>
      </a:lvl3pPr>
      <a:lvl4pPr marL="0" marR="0" indent="342900" algn="l" defTabSz="412750" latinLnBrk="0">
        <a:lnSpc>
          <a:spcPct val="80000"/>
        </a:lnSpc>
        <a:spcBef>
          <a:spcPts val="0"/>
        </a:spcBef>
        <a:spcAft>
          <a:spcPts val="0"/>
        </a:spcAft>
        <a:buClrTx/>
        <a:buSzTx/>
        <a:buFontTx/>
        <a:buNone/>
        <a:tabLst/>
        <a:defRPr sz="3600" b="0" i="0" u="none" strike="noStrike" cap="none" spc="360" baseline="0">
          <a:ln>
            <a:noFill/>
          </a:ln>
          <a:solidFill>
            <a:srgbClr val="151314"/>
          </a:solidFill>
          <a:uFillTx/>
          <a:latin typeface="+mj-lt"/>
          <a:ea typeface="+mj-ea"/>
          <a:cs typeface="+mj-cs"/>
          <a:sym typeface="Montserrat Bold"/>
        </a:defRPr>
      </a:lvl4pPr>
      <a:lvl5pPr marL="0" marR="0" indent="457200" algn="l" defTabSz="412750" latinLnBrk="0">
        <a:lnSpc>
          <a:spcPct val="80000"/>
        </a:lnSpc>
        <a:spcBef>
          <a:spcPts val="0"/>
        </a:spcBef>
        <a:spcAft>
          <a:spcPts val="0"/>
        </a:spcAft>
        <a:buClrTx/>
        <a:buSzTx/>
        <a:buFontTx/>
        <a:buNone/>
        <a:tabLst/>
        <a:defRPr sz="3600" b="0" i="0" u="none" strike="noStrike" cap="none" spc="360" baseline="0">
          <a:ln>
            <a:noFill/>
          </a:ln>
          <a:solidFill>
            <a:srgbClr val="151314"/>
          </a:solidFill>
          <a:uFillTx/>
          <a:latin typeface="+mj-lt"/>
          <a:ea typeface="+mj-ea"/>
          <a:cs typeface="+mj-cs"/>
          <a:sym typeface="Montserrat Bold"/>
        </a:defRPr>
      </a:lvl5pPr>
      <a:lvl6pPr marL="0" marR="0" indent="571500" algn="l" defTabSz="412750" latinLnBrk="0">
        <a:lnSpc>
          <a:spcPct val="80000"/>
        </a:lnSpc>
        <a:spcBef>
          <a:spcPts val="0"/>
        </a:spcBef>
        <a:spcAft>
          <a:spcPts val="0"/>
        </a:spcAft>
        <a:buClrTx/>
        <a:buSzTx/>
        <a:buFontTx/>
        <a:buNone/>
        <a:tabLst/>
        <a:defRPr sz="3600" b="0" i="0" u="none" strike="noStrike" cap="none" spc="360" baseline="0">
          <a:ln>
            <a:noFill/>
          </a:ln>
          <a:solidFill>
            <a:srgbClr val="151314"/>
          </a:solidFill>
          <a:uFillTx/>
          <a:latin typeface="+mj-lt"/>
          <a:ea typeface="+mj-ea"/>
          <a:cs typeface="+mj-cs"/>
          <a:sym typeface="Montserrat Bold"/>
        </a:defRPr>
      </a:lvl6pPr>
      <a:lvl7pPr marL="0" marR="0" indent="685800" algn="l" defTabSz="412750" latinLnBrk="0">
        <a:lnSpc>
          <a:spcPct val="80000"/>
        </a:lnSpc>
        <a:spcBef>
          <a:spcPts val="0"/>
        </a:spcBef>
        <a:spcAft>
          <a:spcPts val="0"/>
        </a:spcAft>
        <a:buClrTx/>
        <a:buSzTx/>
        <a:buFontTx/>
        <a:buNone/>
        <a:tabLst/>
        <a:defRPr sz="3600" b="0" i="0" u="none" strike="noStrike" cap="none" spc="360" baseline="0">
          <a:ln>
            <a:noFill/>
          </a:ln>
          <a:solidFill>
            <a:srgbClr val="151314"/>
          </a:solidFill>
          <a:uFillTx/>
          <a:latin typeface="+mj-lt"/>
          <a:ea typeface="+mj-ea"/>
          <a:cs typeface="+mj-cs"/>
          <a:sym typeface="Montserrat Bold"/>
        </a:defRPr>
      </a:lvl7pPr>
      <a:lvl8pPr marL="0" marR="0" indent="800100" algn="l" defTabSz="412750" latinLnBrk="0">
        <a:lnSpc>
          <a:spcPct val="80000"/>
        </a:lnSpc>
        <a:spcBef>
          <a:spcPts val="0"/>
        </a:spcBef>
        <a:spcAft>
          <a:spcPts val="0"/>
        </a:spcAft>
        <a:buClrTx/>
        <a:buSzTx/>
        <a:buFontTx/>
        <a:buNone/>
        <a:tabLst/>
        <a:defRPr sz="3600" b="0" i="0" u="none" strike="noStrike" cap="none" spc="360" baseline="0">
          <a:ln>
            <a:noFill/>
          </a:ln>
          <a:solidFill>
            <a:srgbClr val="151314"/>
          </a:solidFill>
          <a:uFillTx/>
          <a:latin typeface="+mj-lt"/>
          <a:ea typeface="+mj-ea"/>
          <a:cs typeface="+mj-cs"/>
          <a:sym typeface="Montserrat Bold"/>
        </a:defRPr>
      </a:lvl8pPr>
      <a:lvl9pPr marL="0" marR="0" indent="914400" algn="l" defTabSz="412750" latinLnBrk="0">
        <a:lnSpc>
          <a:spcPct val="80000"/>
        </a:lnSpc>
        <a:spcBef>
          <a:spcPts val="0"/>
        </a:spcBef>
        <a:spcAft>
          <a:spcPts val="0"/>
        </a:spcAft>
        <a:buClrTx/>
        <a:buSzTx/>
        <a:buFontTx/>
        <a:buNone/>
        <a:tabLst/>
        <a:defRPr sz="3600" b="0" i="0" u="none" strike="noStrike" cap="none" spc="360" baseline="0">
          <a:ln>
            <a:noFill/>
          </a:ln>
          <a:solidFill>
            <a:srgbClr val="151314"/>
          </a:solidFill>
          <a:uFillTx/>
          <a:latin typeface="+mj-lt"/>
          <a:ea typeface="+mj-ea"/>
          <a:cs typeface="+mj-cs"/>
          <a:sym typeface="Montserrat Bold"/>
        </a:defRPr>
      </a:lvl9pPr>
    </p:titleStyle>
    <p:bodyStyle>
      <a:lvl1pPr marL="3175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1pPr>
      <a:lvl2pPr marL="6350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2pPr>
      <a:lvl3pPr marL="9525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3pPr>
      <a:lvl4pPr marL="12700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4pPr>
      <a:lvl5pPr marL="15875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5pPr>
      <a:lvl6pPr marL="19050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6pPr>
      <a:lvl7pPr marL="22225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7pPr>
      <a:lvl8pPr marL="25400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8pPr>
      <a:lvl9pPr marL="2857500" marR="0" indent="-317500" algn="l" defTabSz="412750" latinLnBrk="0">
        <a:lnSpc>
          <a:spcPct val="100000"/>
        </a:lnSpc>
        <a:spcBef>
          <a:spcPts val="260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9pPr>
    </p:bodyStyle>
    <p:otherStyle>
      <a:lvl1pPr marL="0" marR="0" indent="0" algn="l" defTabSz="41275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1pPr>
      <a:lvl2pPr marL="0" marR="0" indent="114300" algn="l" defTabSz="41275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2pPr>
      <a:lvl3pPr marL="0" marR="0" indent="228600" algn="l" defTabSz="41275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3pPr>
      <a:lvl4pPr marL="0" marR="0" indent="342900" algn="l" defTabSz="41275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4pPr>
      <a:lvl5pPr marL="0" marR="0" indent="457200" algn="l" defTabSz="41275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5pPr>
      <a:lvl6pPr marL="0" marR="0" indent="571500" algn="l" defTabSz="41275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6pPr>
      <a:lvl7pPr marL="0" marR="0" indent="685800" algn="l" defTabSz="41275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7pPr>
      <a:lvl8pPr marL="0" marR="0" indent="800100" algn="l" defTabSz="41275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8pPr>
      <a:lvl9pPr marL="0" marR="0" indent="914400" algn="l" defTabSz="41275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10.xml"/><Relationship Id="rId5" Type="http://schemas.openxmlformats.org/officeDocument/2006/relationships/image" Target="../media/image6.jpg"/><Relationship Id="rId4" Type="http://schemas.openxmlformats.org/officeDocument/2006/relationships/image" Target="../media/image15.jpg"/></Relationships>
</file>

<file path=ppt/slides/_rels/slide1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11.xml"/><Relationship Id="rId5" Type="http://schemas.openxmlformats.org/officeDocument/2006/relationships/image" Target="../media/image18.jpg"/><Relationship Id="rId4" Type="http://schemas.openxmlformats.org/officeDocument/2006/relationships/image" Target="../media/image5.jpg"/></Relationships>
</file>

<file path=ppt/slides/_rels/slide1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14.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5.jpg"/></Relationships>
</file>

<file path=ppt/slides/_rels/slide19.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16.xml"/><Relationship Id="rId5" Type="http://schemas.openxmlformats.org/officeDocument/2006/relationships/image" Target="../media/image30.jpg"/><Relationship Id="rId4" Type="http://schemas.openxmlformats.org/officeDocument/2006/relationships/image" Target="../media/image29.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0.xml"/><Relationship Id="rId5" Type="http://schemas.openxmlformats.org/officeDocument/2006/relationships/image" Target="../media/image34.png"/><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5.xml"/><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0A804924-2D6F-4B38-B6C2-AA59E6D759DA}"/>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t="7813" b="7813"/>
          <a:stretch>
            <a:fillRect/>
          </a:stretch>
        </p:blipFill>
        <p:spPr/>
      </p:pic>
      <p:sp>
        <p:nvSpPr>
          <p:cNvPr id="3" name="Rechteck"/>
          <p:cNvSpPr/>
          <p:nvPr/>
        </p:nvSpPr>
        <p:spPr>
          <a:xfrm>
            <a:off x="0" y="2727960"/>
            <a:ext cx="12192000" cy="1447800"/>
          </a:xfrm>
          <a:prstGeom prst="rect">
            <a:avLst/>
          </a:prstGeom>
          <a:solidFill>
            <a:srgbClr val="FBB1F2">
              <a:alpha val="62000"/>
            </a:srgbClr>
          </a:solidFill>
          <a:ln w="12700">
            <a:noFill/>
            <a:miter lim="400000"/>
          </a:ln>
        </p:spPr>
        <p:txBody>
          <a:bodyPr lIns="25400" tIns="25400" rIns="25400" bIns="25400" anchor="ctr"/>
          <a:lstStyle/>
          <a:p>
            <a:pPr>
              <a:defRPr sz="3200">
                <a:solidFill>
                  <a:srgbClr val="FFFFFF"/>
                </a:solidFill>
              </a:defRPr>
            </a:pPr>
            <a:endParaRPr sz="1600"/>
          </a:p>
        </p:txBody>
      </p:sp>
      <p:grpSp>
        <p:nvGrpSpPr>
          <p:cNvPr id="6" name="Group 5">
            <a:extLst>
              <a:ext uri="{FF2B5EF4-FFF2-40B4-BE49-F238E27FC236}">
                <a16:creationId xmlns:a16="http://schemas.microsoft.com/office/drawing/2014/main" id="{DC80A92C-F05A-401A-89FA-B1D01C9A6C57}"/>
              </a:ext>
            </a:extLst>
          </p:cNvPr>
          <p:cNvGrpSpPr/>
          <p:nvPr/>
        </p:nvGrpSpPr>
        <p:grpSpPr>
          <a:xfrm>
            <a:off x="4367885" y="2935371"/>
            <a:ext cx="3456231" cy="968373"/>
            <a:chOff x="8735769" y="5870741"/>
            <a:chExt cx="6912462" cy="1936746"/>
          </a:xfrm>
        </p:grpSpPr>
        <p:sp>
          <p:nvSpPr>
            <p:cNvPr id="4" name="KEYNOTE PRESENTATION"/>
            <p:cNvSpPr/>
            <p:nvPr/>
          </p:nvSpPr>
          <p:spPr>
            <a:xfrm>
              <a:off x="8735769" y="7153461"/>
              <a:ext cx="6912462" cy="654026"/>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lvl1pPr algn="l">
                <a:lnSpc>
                  <a:spcPct val="120000"/>
                </a:lnSpc>
                <a:defRPr sz="3200" spc="160">
                  <a:solidFill>
                    <a:srgbClr val="151314"/>
                  </a:solidFill>
                  <a:latin typeface="Montserrat Light"/>
                  <a:ea typeface="Montserrat Light"/>
                  <a:cs typeface="Montserrat Light"/>
                  <a:sym typeface="Montserrat Light"/>
                </a:defRPr>
              </a:lvl1pPr>
            </a:lstStyle>
            <a:p>
              <a:r>
                <a:rPr lang="de-DE" sz="1600" b="1" dirty="0">
                  <a:solidFill>
                    <a:schemeClr val="bg1"/>
                  </a:solidFill>
                </a:rPr>
                <a:t>POWERPOINT</a:t>
              </a:r>
              <a:r>
                <a:rPr sz="1600" b="1" dirty="0">
                  <a:solidFill>
                    <a:schemeClr val="bg1"/>
                  </a:solidFill>
                </a:rPr>
                <a:t> PRESENTATION</a:t>
              </a:r>
            </a:p>
          </p:txBody>
        </p:sp>
        <p:sp>
          <p:nvSpPr>
            <p:cNvPr id="5" name="NORS"/>
            <p:cNvSpPr/>
            <p:nvPr/>
          </p:nvSpPr>
          <p:spPr>
            <a:xfrm>
              <a:off x="10102215" y="5870741"/>
              <a:ext cx="4513070" cy="1366528"/>
            </a:xfrm>
            <a:prstGeom prst="rect">
              <a:avLst/>
            </a:prstGeom>
            <a:ln w="12700">
              <a:miter lim="400000"/>
            </a:ln>
            <a:extLst>
              <a:ext uri="{C572A759-6A51-4108-AA02-DFA0A04FC94B}">
                <ma14:wrappingTextBoxFlag xmlns:ma14="http://schemas.microsoft.com/office/mac/drawingml/2011/main" xmlns="" val="1"/>
              </a:ext>
            </a:extLst>
          </p:spPr>
          <p:txBody>
            <a:bodyPr wrap="square" lIns="22860" rIns="22860" anchor="ctr">
              <a:spAutoFit/>
            </a:bodyPr>
            <a:lstStyle>
              <a:lvl1pPr algn="l">
                <a:lnSpc>
                  <a:spcPct val="80000"/>
                </a:lnSpc>
                <a:defRPr sz="7200" spc="720">
                  <a:solidFill>
                    <a:srgbClr val="151314"/>
                  </a:solidFill>
                  <a:latin typeface="+mj-lt"/>
                  <a:ea typeface="+mj-ea"/>
                  <a:cs typeface="+mj-cs"/>
                  <a:sym typeface="Montserrat Bold"/>
                </a:defRPr>
              </a:lvl1pPr>
            </a:lstStyle>
            <a:p>
              <a:r>
                <a:rPr lang="en-US" sz="4800" dirty="0">
                  <a:solidFill>
                    <a:schemeClr val="bg1"/>
                  </a:solidFill>
                </a:rPr>
                <a:t>GALA</a:t>
              </a:r>
              <a:endParaRPr sz="4800" dirty="0">
                <a:solidFill>
                  <a:schemeClr val="bg1"/>
                </a:solidFill>
              </a:endParaRPr>
            </a:p>
          </p:txBody>
        </p:sp>
      </p:grpSp>
    </p:spTree>
    <p:extLst>
      <p:ext uri="{BB962C8B-B14F-4D97-AF65-F5344CB8AC3E}">
        <p14:creationId xmlns:p14="http://schemas.microsoft.com/office/powerpoint/2010/main" val="1969209225"/>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6" name="FULL WIDTH…"/>
          <p:cNvSpPr/>
          <p:nvPr/>
        </p:nvSpPr>
        <p:spPr>
          <a:xfrm>
            <a:off x="932180" y="659459"/>
            <a:ext cx="5313680" cy="978729"/>
          </a:xfrm>
          <a:prstGeom prst="rect">
            <a:avLst/>
          </a:prstGeom>
          <a:ln w="12700">
            <a:miter lim="400000"/>
          </a:ln>
          <a:extLst>
            <a:ext uri="{C572A759-6A51-4108-AA02-DFA0A04FC94B}">
              <ma14:wrappingTextBoxFlag xmlns:ma14="http://schemas.microsoft.com/office/mac/drawingml/2011/main" xmlns="" val="1"/>
            </a:ext>
          </a:extLst>
        </p:spPr>
        <p:txBody>
          <a:bodyPr wrap="square" lIns="22860" rIns="22860" anchor="ctr">
            <a:spAutoFit/>
          </a:bodyPr>
          <a:lstStyle/>
          <a:p>
            <a:pPr algn="l">
              <a:lnSpc>
                <a:spcPct val="80000"/>
              </a:lnSpc>
              <a:defRPr sz="7200" spc="720">
                <a:solidFill>
                  <a:srgbClr val="151314"/>
                </a:solidFill>
                <a:latin typeface="+mj-lt"/>
                <a:ea typeface="+mj-ea"/>
                <a:cs typeface="+mj-cs"/>
                <a:sym typeface="Montserrat Bold"/>
              </a:defRPr>
            </a:pPr>
            <a:r>
              <a:rPr sz="3600" dirty="0"/>
              <a:t>FULL WIDTH</a:t>
            </a:r>
            <a:r>
              <a:rPr lang="en-US" sz="3600" dirty="0"/>
              <a:t>  </a:t>
            </a:r>
            <a:r>
              <a:rPr sz="3600" dirty="0"/>
              <a:t>TEXT</a:t>
            </a:r>
          </a:p>
        </p:txBody>
      </p:sp>
      <p:sp>
        <p:nvSpPr>
          <p:cNvPr id="6" name="TextBox 5">
            <a:extLst>
              <a:ext uri="{FF2B5EF4-FFF2-40B4-BE49-F238E27FC236}">
                <a16:creationId xmlns:a16="http://schemas.microsoft.com/office/drawing/2014/main" id="{95FF8BAD-BDC0-4DC2-A180-B68A2206A816}"/>
              </a:ext>
            </a:extLst>
          </p:cNvPr>
          <p:cNvSpPr txBox="1"/>
          <p:nvPr/>
        </p:nvSpPr>
        <p:spPr>
          <a:xfrm>
            <a:off x="932180" y="2787250"/>
            <a:ext cx="10327640" cy="1144159"/>
          </a:xfrm>
          <a:prstGeom prst="rect">
            <a:avLst/>
          </a:prstGeom>
          <a:noFill/>
        </p:spPr>
        <p:txBody>
          <a:bodyPr wrap="square" rtlCol="0">
            <a:spAutoFit/>
          </a:bodyPr>
          <a:lstStyle/>
          <a:p>
            <a:pPr algn="just">
              <a:lnSpc>
                <a:spcPct val="200000"/>
              </a:lnSpc>
            </a:pPr>
            <a:r>
              <a:rPr lang="en-US" sz="1200" dirty="0">
                <a:solidFill>
                  <a:schemeClr val="bg1">
                    <a:lumMod val="50000"/>
                  </a:schemeClr>
                </a:solidFill>
                <a:latin typeface="Montserrat" panose="00000500000000000000" pitchFamily="2" charset="0"/>
                <a:cs typeface="Aharoni" panose="02010803020104030203" pitchFamily="2" charset="-79"/>
              </a:rPr>
              <a:t>“Lorem ipsum dolor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cons </a:t>
            </a:r>
            <a:r>
              <a:rPr lang="en-US" sz="1200" dirty="0" err="1">
                <a:solidFill>
                  <a:schemeClr val="bg1">
                    <a:lumMod val="50000"/>
                  </a:schemeClr>
                </a:solidFill>
                <a:latin typeface="Montserrat" panose="00000500000000000000" pitchFamily="2" charset="0"/>
                <a:cs typeface="Aharoni" panose="02010803020104030203" pitchFamily="2" charset="-79"/>
              </a:rPr>
              <a:t>ectetur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adipis</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dunt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ut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labore</a:t>
            </a:r>
            <a:r>
              <a:rPr lang="en-US" sz="1200" dirty="0">
                <a:solidFill>
                  <a:schemeClr val="bg1">
                    <a:lumMod val="50000"/>
                  </a:schemeClr>
                </a:solidFill>
                <a:latin typeface="Montserrat" panose="00000500000000000000" pitchFamily="2" charset="0"/>
                <a:cs typeface="Aharoni" panose="02010803020104030203" pitchFamily="2" charset="-79"/>
              </a:rPr>
              <a:t> et </a:t>
            </a:r>
            <a:r>
              <a:rPr lang="en-US" sz="1200" dirty="0" err="1">
                <a:solidFill>
                  <a:schemeClr val="bg1">
                    <a:lumMod val="50000"/>
                  </a:schemeClr>
                </a:solidFill>
                <a:latin typeface="Montserrat" panose="00000500000000000000" pitchFamily="2" charset="0"/>
                <a:cs typeface="Aharoni" panose="02010803020104030203" pitchFamily="2" charset="-79"/>
              </a:rPr>
              <a:t>dolore</a:t>
            </a:r>
            <a:r>
              <a:rPr lang="en-US" sz="1200" dirty="0">
                <a:solidFill>
                  <a:schemeClr val="bg1">
                    <a:lumMod val="50000"/>
                  </a:schemeClr>
                </a:solidFill>
                <a:latin typeface="Montserrat" panose="00000500000000000000" pitchFamily="2" charset="0"/>
                <a:cs typeface="Aharoni" panose="02010803020104030203" pitchFamily="2" charset="-79"/>
              </a:rPr>
              <a:t> magna </a:t>
            </a:r>
            <a:r>
              <a:rPr lang="en-US" sz="1200" dirty="0" err="1">
                <a:solidFill>
                  <a:schemeClr val="bg1">
                    <a:lumMod val="50000"/>
                  </a:schemeClr>
                </a:solidFill>
                <a:latin typeface="Montserrat" panose="00000500000000000000" pitchFamily="2" charset="0"/>
                <a:cs typeface="Aharoni" panose="02010803020104030203" pitchFamily="2" charset="-79"/>
              </a:rPr>
              <a:t>aliqua</a:t>
            </a:r>
            <a:r>
              <a:rPr lang="en-US" sz="1200" dirty="0">
                <a:solidFill>
                  <a:schemeClr val="bg1">
                    <a:lumMod val="50000"/>
                  </a:schemeClr>
                </a:solidFill>
                <a:latin typeface="Montserrat" panose="00000500000000000000" pitchFamily="2" charset="0"/>
                <a:cs typeface="Aharoni" panose="02010803020104030203" pitchFamily="2" charset="-79"/>
              </a:rPr>
              <a:t>.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conse</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a:t>
            </a:r>
          </a:p>
        </p:txBody>
      </p:sp>
      <p:sp>
        <p:nvSpPr>
          <p:cNvPr id="9" name="TextBox 8">
            <a:extLst>
              <a:ext uri="{FF2B5EF4-FFF2-40B4-BE49-F238E27FC236}">
                <a16:creationId xmlns:a16="http://schemas.microsoft.com/office/drawing/2014/main" id="{1735E3D8-3F79-4B11-AEA3-05E1107533D9}"/>
              </a:ext>
            </a:extLst>
          </p:cNvPr>
          <p:cNvSpPr txBox="1"/>
          <p:nvPr/>
        </p:nvSpPr>
        <p:spPr>
          <a:xfrm>
            <a:off x="932180" y="1557107"/>
            <a:ext cx="10327640" cy="1144159"/>
          </a:xfrm>
          <a:prstGeom prst="rect">
            <a:avLst/>
          </a:prstGeom>
          <a:noFill/>
        </p:spPr>
        <p:txBody>
          <a:bodyPr wrap="square" rtlCol="0">
            <a:spAutoFit/>
          </a:bodyPr>
          <a:lstStyle/>
          <a:p>
            <a:pPr algn="just">
              <a:lnSpc>
                <a:spcPct val="200000"/>
              </a:lnSpc>
            </a:pPr>
            <a:r>
              <a:rPr lang="en-US" sz="1200" dirty="0">
                <a:solidFill>
                  <a:schemeClr val="bg1">
                    <a:lumMod val="50000"/>
                  </a:schemeClr>
                </a:solidFill>
                <a:latin typeface="Montserrat" panose="00000500000000000000" pitchFamily="2" charset="0"/>
                <a:cs typeface="Aharoni" panose="02010803020104030203" pitchFamily="2" charset="-79"/>
              </a:rPr>
              <a:t>“Lorem ipsum dolor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cons </a:t>
            </a:r>
            <a:r>
              <a:rPr lang="en-US" sz="1200" dirty="0" err="1">
                <a:solidFill>
                  <a:schemeClr val="bg1">
                    <a:lumMod val="50000"/>
                  </a:schemeClr>
                </a:solidFill>
                <a:latin typeface="Montserrat" panose="00000500000000000000" pitchFamily="2" charset="0"/>
                <a:cs typeface="Aharoni" panose="02010803020104030203" pitchFamily="2" charset="-79"/>
              </a:rPr>
              <a:t>ectetur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adipis</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dunt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ut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labore</a:t>
            </a:r>
            <a:r>
              <a:rPr lang="en-US" sz="1200" dirty="0">
                <a:solidFill>
                  <a:schemeClr val="bg1">
                    <a:lumMod val="50000"/>
                  </a:schemeClr>
                </a:solidFill>
                <a:latin typeface="Montserrat" panose="00000500000000000000" pitchFamily="2" charset="0"/>
                <a:cs typeface="Aharoni" panose="02010803020104030203" pitchFamily="2" charset="-79"/>
              </a:rPr>
              <a:t> et </a:t>
            </a:r>
            <a:r>
              <a:rPr lang="en-US" sz="1200" dirty="0" err="1">
                <a:solidFill>
                  <a:schemeClr val="bg1">
                    <a:lumMod val="50000"/>
                  </a:schemeClr>
                </a:solidFill>
                <a:latin typeface="Montserrat" panose="00000500000000000000" pitchFamily="2" charset="0"/>
                <a:cs typeface="Aharoni" panose="02010803020104030203" pitchFamily="2" charset="-79"/>
              </a:rPr>
              <a:t>dolore</a:t>
            </a:r>
            <a:r>
              <a:rPr lang="en-US" sz="1200" dirty="0">
                <a:solidFill>
                  <a:schemeClr val="bg1">
                    <a:lumMod val="50000"/>
                  </a:schemeClr>
                </a:solidFill>
                <a:latin typeface="Montserrat" panose="00000500000000000000" pitchFamily="2" charset="0"/>
                <a:cs typeface="Aharoni" panose="02010803020104030203" pitchFamily="2" charset="-79"/>
              </a:rPr>
              <a:t> magna </a:t>
            </a:r>
            <a:r>
              <a:rPr lang="en-US" sz="1200" dirty="0" err="1">
                <a:solidFill>
                  <a:schemeClr val="bg1">
                    <a:lumMod val="50000"/>
                  </a:schemeClr>
                </a:solidFill>
                <a:latin typeface="Montserrat" panose="00000500000000000000" pitchFamily="2" charset="0"/>
                <a:cs typeface="Aharoni" panose="02010803020104030203" pitchFamily="2" charset="-79"/>
              </a:rPr>
              <a:t>aliqua</a:t>
            </a:r>
            <a:r>
              <a:rPr lang="en-US" sz="1200" dirty="0">
                <a:solidFill>
                  <a:schemeClr val="bg1">
                    <a:lumMod val="50000"/>
                  </a:schemeClr>
                </a:solidFill>
                <a:latin typeface="Montserrat" panose="00000500000000000000" pitchFamily="2" charset="0"/>
                <a:cs typeface="Aharoni" panose="02010803020104030203" pitchFamily="2" charset="-79"/>
              </a:rPr>
              <a:t>.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conse</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a:t>
            </a:r>
          </a:p>
        </p:txBody>
      </p:sp>
      <p:sp>
        <p:nvSpPr>
          <p:cNvPr id="10" name="TextBox 9">
            <a:extLst>
              <a:ext uri="{FF2B5EF4-FFF2-40B4-BE49-F238E27FC236}">
                <a16:creationId xmlns:a16="http://schemas.microsoft.com/office/drawing/2014/main" id="{F0A9230E-6366-4C6F-A000-A14C156416F7}"/>
              </a:ext>
            </a:extLst>
          </p:cNvPr>
          <p:cNvSpPr txBox="1"/>
          <p:nvPr/>
        </p:nvSpPr>
        <p:spPr>
          <a:xfrm>
            <a:off x="932180" y="5256560"/>
            <a:ext cx="10327640" cy="1144159"/>
          </a:xfrm>
          <a:prstGeom prst="rect">
            <a:avLst/>
          </a:prstGeom>
          <a:noFill/>
        </p:spPr>
        <p:txBody>
          <a:bodyPr wrap="square" rtlCol="0">
            <a:spAutoFit/>
          </a:bodyPr>
          <a:lstStyle/>
          <a:p>
            <a:pPr algn="just">
              <a:lnSpc>
                <a:spcPct val="200000"/>
              </a:lnSpc>
            </a:pPr>
            <a:r>
              <a:rPr lang="en-US" sz="1200" dirty="0">
                <a:solidFill>
                  <a:schemeClr val="bg1">
                    <a:lumMod val="50000"/>
                  </a:schemeClr>
                </a:solidFill>
                <a:latin typeface="Montserrat" panose="00000500000000000000" pitchFamily="2" charset="0"/>
                <a:cs typeface="Aharoni" panose="02010803020104030203" pitchFamily="2" charset="-79"/>
              </a:rPr>
              <a:t>“Lorem ipsum dolor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cons </a:t>
            </a:r>
            <a:r>
              <a:rPr lang="en-US" sz="1200" dirty="0" err="1">
                <a:solidFill>
                  <a:schemeClr val="bg1">
                    <a:lumMod val="50000"/>
                  </a:schemeClr>
                </a:solidFill>
                <a:latin typeface="Montserrat" panose="00000500000000000000" pitchFamily="2" charset="0"/>
                <a:cs typeface="Aharoni" panose="02010803020104030203" pitchFamily="2" charset="-79"/>
              </a:rPr>
              <a:t>ectetur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adipis</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dunt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ut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labore</a:t>
            </a:r>
            <a:r>
              <a:rPr lang="en-US" sz="1200" dirty="0">
                <a:solidFill>
                  <a:schemeClr val="bg1">
                    <a:lumMod val="50000"/>
                  </a:schemeClr>
                </a:solidFill>
                <a:latin typeface="Montserrat" panose="00000500000000000000" pitchFamily="2" charset="0"/>
                <a:cs typeface="Aharoni" panose="02010803020104030203" pitchFamily="2" charset="-79"/>
              </a:rPr>
              <a:t> et </a:t>
            </a:r>
            <a:r>
              <a:rPr lang="en-US" sz="1200" dirty="0" err="1">
                <a:solidFill>
                  <a:schemeClr val="bg1">
                    <a:lumMod val="50000"/>
                  </a:schemeClr>
                </a:solidFill>
                <a:latin typeface="Montserrat" panose="00000500000000000000" pitchFamily="2" charset="0"/>
                <a:cs typeface="Aharoni" panose="02010803020104030203" pitchFamily="2" charset="-79"/>
              </a:rPr>
              <a:t>dolore</a:t>
            </a:r>
            <a:r>
              <a:rPr lang="en-US" sz="1200" dirty="0">
                <a:solidFill>
                  <a:schemeClr val="bg1">
                    <a:lumMod val="50000"/>
                  </a:schemeClr>
                </a:solidFill>
                <a:latin typeface="Montserrat" panose="00000500000000000000" pitchFamily="2" charset="0"/>
                <a:cs typeface="Aharoni" panose="02010803020104030203" pitchFamily="2" charset="-79"/>
              </a:rPr>
              <a:t> magna </a:t>
            </a:r>
            <a:r>
              <a:rPr lang="en-US" sz="1200" dirty="0" err="1">
                <a:solidFill>
                  <a:schemeClr val="bg1">
                    <a:lumMod val="50000"/>
                  </a:schemeClr>
                </a:solidFill>
                <a:latin typeface="Montserrat" panose="00000500000000000000" pitchFamily="2" charset="0"/>
                <a:cs typeface="Aharoni" panose="02010803020104030203" pitchFamily="2" charset="-79"/>
              </a:rPr>
              <a:t>aliqua</a:t>
            </a:r>
            <a:r>
              <a:rPr lang="en-US" sz="1200" dirty="0">
                <a:solidFill>
                  <a:schemeClr val="bg1">
                    <a:lumMod val="50000"/>
                  </a:schemeClr>
                </a:solidFill>
                <a:latin typeface="Montserrat" panose="00000500000000000000" pitchFamily="2" charset="0"/>
                <a:cs typeface="Aharoni" panose="02010803020104030203" pitchFamily="2" charset="-79"/>
              </a:rPr>
              <a:t>.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conse</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a:t>
            </a:r>
          </a:p>
        </p:txBody>
      </p:sp>
      <p:sp>
        <p:nvSpPr>
          <p:cNvPr id="11" name="TextBox 10">
            <a:extLst>
              <a:ext uri="{FF2B5EF4-FFF2-40B4-BE49-F238E27FC236}">
                <a16:creationId xmlns:a16="http://schemas.microsoft.com/office/drawing/2014/main" id="{7A4E01D6-25D4-466C-8DA3-DC72218FE3AA}"/>
              </a:ext>
            </a:extLst>
          </p:cNvPr>
          <p:cNvSpPr txBox="1"/>
          <p:nvPr/>
        </p:nvSpPr>
        <p:spPr>
          <a:xfrm>
            <a:off x="932180" y="3971138"/>
            <a:ext cx="10327640" cy="1144159"/>
          </a:xfrm>
          <a:prstGeom prst="rect">
            <a:avLst/>
          </a:prstGeom>
          <a:noFill/>
        </p:spPr>
        <p:txBody>
          <a:bodyPr wrap="square" rtlCol="0">
            <a:spAutoFit/>
          </a:bodyPr>
          <a:lstStyle/>
          <a:p>
            <a:pPr algn="just">
              <a:lnSpc>
                <a:spcPct val="200000"/>
              </a:lnSpc>
            </a:pPr>
            <a:r>
              <a:rPr lang="en-US" sz="1200" dirty="0">
                <a:solidFill>
                  <a:schemeClr val="bg1">
                    <a:lumMod val="50000"/>
                  </a:schemeClr>
                </a:solidFill>
                <a:latin typeface="Montserrat" panose="00000500000000000000" pitchFamily="2" charset="0"/>
                <a:cs typeface="Aharoni" panose="02010803020104030203" pitchFamily="2" charset="-79"/>
              </a:rPr>
              <a:t>“Lorem ipsum dolor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cons </a:t>
            </a:r>
            <a:r>
              <a:rPr lang="en-US" sz="1200" dirty="0" err="1">
                <a:solidFill>
                  <a:schemeClr val="bg1">
                    <a:lumMod val="50000"/>
                  </a:schemeClr>
                </a:solidFill>
                <a:latin typeface="Montserrat" panose="00000500000000000000" pitchFamily="2" charset="0"/>
                <a:cs typeface="Aharoni" panose="02010803020104030203" pitchFamily="2" charset="-79"/>
              </a:rPr>
              <a:t>ectetur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adipis</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dunt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ut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labore</a:t>
            </a:r>
            <a:r>
              <a:rPr lang="en-US" sz="1200" dirty="0">
                <a:solidFill>
                  <a:schemeClr val="bg1">
                    <a:lumMod val="50000"/>
                  </a:schemeClr>
                </a:solidFill>
                <a:latin typeface="Montserrat" panose="00000500000000000000" pitchFamily="2" charset="0"/>
                <a:cs typeface="Aharoni" panose="02010803020104030203" pitchFamily="2" charset="-79"/>
              </a:rPr>
              <a:t> et </a:t>
            </a:r>
            <a:r>
              <a:rPr lang="en-US" sz="1200" dirty="0" err="1">
                <a:solidFill>
                  <a:schemeClr val="bg1">
                    <a:lumMod val="50000"/>
                  </a:schemeClr>
                </a:solidFill>
                <a:latin typeface="Montserrat" panose="00000500000000000000" pitchFamily="2" charset="0"/>
                <a:cs typeface="Aharoni" panose="02010803020104030203" pitchFamily="2" charset="-79"/>
              </a:rPr>
              <a:t>dolore</a:t>
            </a:r>
            <a:r>
              <a:rPr lang="en-US" sz="1200" dirty="0">
                <a:solidFill>
                  <a:schemeClr val="bg1">
                    <a:lumMod val="50000"/>
                  </a:schemeClr>
                </a:solidFill>
                <a:latin typeface="Montserrat" panose="00000500000000000000" pitchFamily="2" charset="0"/>
                <a:cs typeface="Aharoni" panose="02010803020104030203" pitchFamily="2" charset="-79"/>
              </a:rPr>
              <a:t> magna </a:t>
            </a:r>
            <a:r>
              <a:rPr lang="en-US" sz="1200" dirty="0" err="1">
                <a:solidFill>
                  <a:schemeClr val="bg1">
                    <a:lumMod val="50000"/>
                  </a:schemeClr>
                </a:solidFill>
                <a:latin typeface="Montserrat" panose="00000500000000000000" pitchFamily="2" charset="0"/>
                <a:cs typeface="Aharoni" panose="02010803020104030203" pitchFamily="2" charset="-79"/>
              </a:rPr>
              <a:t>aliqua</a:t>
            </a:r>
            <a:r>
              <a:rPr lang="en-US" sz="1200" dirty="0">
                <a:solidFill>
                  <a:schemeClr val="bg1">
                    <a:lumMod val="50000"/>
                  </a:schemeClr>
                </a:solidFill>
                <a:latin typeface="Montserrat" panose="00000500000000000000" pitchFamily="2" charset="0"/>
                <a:cs typeface="Aharoni" panose="02010803020104030203" pitchFamily="2" charset="-79"/>
              </a:rPr>
              <a:t>.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conse</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9" name="TWO COLUMNS TEXT"/>
          <p:cNvSpPr/>
          <p:nvPr/>
        </p:nvSpPr>
        <p:spPr>
          <a:xfrm>
            <a:off x="1270000" y="597137"/>
            <a:ext cx="4445001" cy="1421928"/>
          </a:xfrm>
          <a:prstGeom prst="rect">
            <a:avLst/>
          </a:prstGeom>
          <a:ln w="12700">
            <a:miter lim="400000"/>
          </a:ln>
          <a:extLst>
            <a:ext uri="{C572A759-6A51-4108-AA02-DFA0A04FC94B}">
              <ma14:wrappingTextBoxFlag xmlns:ma14="http://schemas.microsoft.com/office/mac/drawingml/2011/main" xmlns="" val="1"/>
            </a:ext>
          </a:extLst>
        </p:spPr>
        <p:txBody>
          <a:bodyPr lIns="22860" rIns="22860" anchor="ctr">
            <a:spAutoFit/>
          </a:bodyPr>
          <a:lstStyle>
            <a:lvl1pPr algn="l">
              <a:lnSpc>
                <a:spcPct val="80000"/>
              </a:lnSpc>
              <a:defRPr sz="7200" spc="720">
                <a:solidFill>
                  <a:srgbClr val="151314"/>
                </a:solidFill>
                <a:latin typeface="+mj-lt"/>
                <a:ea typeface="+mj-ea"/>
                <a:cs typeface="+mj-cs"/>
                <a:sym typeface="Montserrat Bold"/>
              </a:defRPr>
            </a:lvl1pPr>
          </a:lstStyle>
          <a:p>
            <a:r>
              <a:rPr sz="3600"/>
              <a:t>TWO COLUMNS TEXT</a:t>
            </a:r>
          </a:p>
        </p:txBody>
      </p:sp>
      <p:sp>
        <p:nvSpPr>
          <p:cNvPr id="8" name="TextBox 7">
            <a:extLst>
              <a:ext uri="{FF2B5EF4-FFF2-40B4-BE49-F238E27FC236}">
                <a16:creationId xmlns:a16="http://schemas.microsoft.com/office/drawing/2014/main" id="{5198847E-1D1C-40CB-9AA1-8A672762C0C8}"/>
              </a:ext>
            </a:extLst>
          </p:cNvPr>
          <p:cNvSpPr txBox="1"/>
          <p:nvPr/>
        </p:nvSpPr>
        <p:spPr>
          <a:xfrm>
            <a:off x="6731000" y="3590314"/>
            <a:ext cx="4191001" cy="2621487"/>
          </a:xfrm>
          <a:prstGeom prst="rect">
            <a:avLst/>
          </a:prstGeom>
          <a:noFill/>
        </p:spPr>
        <p:txBody>
          <a:bodyPr wrap="square" rtlCol="0">
            <a:spAutoFit/>
          </a:bodyPr>
          <a:lstStyle/>
          <a:p>
            <a:pPr algn="just">
              <a:lnSpc>
                <a:spcPct val="200000"/>
              </a:lnSpc>
            </a:pPr>
            <a:r>
              <a:rPr lang="en-US" sz="1200" dirty="0">
                <a:solidFill>
                  <a:schemeClr val="bg1">
                    <a:lumMod val="50000"/>
                  </a:schemeClr>
                </a:solidFill>
                <a:latin typeface="Montserrat" panose="00000500000000000000" pitchFamily="2" charset="0"/>
                <a:cs typeface="Aharoni" panose="02010803020104030203" pitchFamily="2" charset="-79"/>
              </a:rPr>
              <a:t>“Lorem ipsum dolor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cons </a:t>
            </a:r>
            <a:r>
              <a:rPr lang="en-US" sz="1200" dirty="0" err="1">
                <a:solidFill>
                  <a:schemeClr val="bg1">
                    <a:lumMod val="50000"/>
                  </a:schemeClr>
                </a:solidFill>
                <a:latin typeface="Montserrat" panose="00000500000000000000" pitchFamily="2" charset="0"/>
                <a:cs typeface="Aharoni" panose="02010803020104030203" pitchFamily="2" charset="-79"/>
              </a:rPr>
              <a:t>ectetur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adipis</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dunt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ut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labore</a:t>
            </a:r>
            <a:r>
              <a:rPr lang="en-US" sz="1200" dirty="0">
                <a:solidFill>
                  <a:schemeClr val="bg1">
                    <a:lumMod val="50000"/>
                  </a:schemeClr>
                </a:solidFill>
                <a:latin typeface="Montserrat" panose="00000500000000000000" pitchFamily="2" charset="0"/>
                <a:cs typeface="Aharoni" panose="02010803020104030203" pitchFamily="2" charset="-79"/>
              </a:rPr>
              <a:t> et </a:t>
            </a:r>
            <a:r>
              <a:rPr lang="en-US" sz="1200" dirty="0" err="1">
                <a:solidFill>
                  <a:schemeClr val="bg1">
                    <a:lumMod val="50000"/>
                  </a:schemeClr>
                </a:solidFill>
                <a:latin typeface="Montserrat" panose="00000500000000000000" pitchFamily="2" charset="0"/>
                <a:cs typeface="Aharoni" panose="02010803020104030203" pitchFamily="2" charset="-79"/>
              </a:rPr>
              <a:t>dolore</a:t>
            </a:r>
            <a:r>
              <a:rPr lang="en-US" sz="1200" dirty="0">
                <a:solidFill>
                  <a:schemeClr val="bg1">
                    <a:lumMod val="50000"/>
                  </a:schemeClr>
                </a:solidFill>
                <a:latin typeface="Montserrat" panose="00000500000000000000" pitchFamily="2" charset="0"/>
                <a:cs typeface="Aharoni" panose="02010803020104030203" pitchFamily="2" charset="-79"/>
              </a:rPr>
              <a:t> magna </a:t>
            </a:r>
            <a:r>
              <a:rPr lang="en-US" sz="1200" dirty="0" err="1">
                <a:solidFill>
                  <a:schemeClr val="bg1">
                    <a:lumMod val="50000"/>
                  </a:schemeClr>
                </a:solidFill>
                <a:latin typeface="Montserrat" panose="00000500000000000000" pitchFamily="2" charset="0"/>
                <a:cs typeface="Aharoni" panose="02010803020104030203" pitchFamily="2" charset="-79"/>
              </a:rPr>
              <a:t>aliqua</a:t>
            </a:r>
            <a:r>
              <a:rPr lang="en-US" sz="1200" dirty="0">
                <a:solidFill>
                  <a:schemeClr val="bg1">
                    <a:lumMod val="50000"/>
                  </a:schemeClr>
                </a:solidFill>
                <a:latin typeface="Montserrat" panose="00000500000000000000" pitchFamily="2" charset="0"/>
                <a:cs typeface="Aharoni" panose="02010803020104030203" pitchFamily="2" charset="-79"/>
              </a:rPr>
              <a:t>.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conse</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a:t>
            </a:r>
          </a:p>
        </p:txBody>
      </p:sp>
      <p:sp>
        <p:nvSpPr>
          <p:cNvPr id="11" name="TextBox 10">
            <a:extLst>
              <a:ext uri="{FF2B5EF4-FFF2-40B4-BE49-F238E27FC236}">
                <a16:creationId xmlns:a16="http://schemas.microsoft.com/office/drawing/2014/main" id="{96B9418C-CCBA-477A-AE14-B2BF1B63742F}"/>
              </a:ext>
            </a:extLst>
          </p:cNvPr>
          <p:cNvSpPr txBox="1"/>
          <p:nvPr/>
        </p:nvSpPr>
        <p:spPr>
          <a:xfrm>
            <a:off x="6731000" y="793750"/>
            <a:ext cx="4191001" cy="2621487"/>
          </a:xfrm>
          <a:prstGeom prst="rect">
            <a:avLst/>
          </a:prstGeom>
          <a:noFill/>
        </p:spPr>
        <p:txBody>
          <a:bodyPr wrap="square" rtlCol="0">
            <a:spAutoFit/>
          </a:bodyPr>
          <a:lstStyle/>
          <a:p>
            <a:pPr algn="just">
              <a:lnSpc>
                <a:spcPct val="200000"/>
              </a:lnSpc>
            </a:pPr>
            <a:r>
              <a:rPr lang="en-US" sz="1200" dirty="0">
                <a:solidFill>
                  <a:schemeClr val="bg1">
                    <a:lumMod val="50000"/>
                  </a:schemeClr>
                </a:solidFill>
                <a:latin typeface="Montserrat" panose="00000500000000000000" pitchFamily="2" charset="0"/>
                <a:cs typeface="Aharoni" panose="02010803020104030203" pitchFamily="2" charset="-79"/>
              </a:rPr>
              <a:t>“Lorem ipsum dolor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cons </a:t>
            </a:r>
            <a:r>
              <a:rPr lang="en-US" sz="1200" dirty="0" err="1">
                <a:solidFill>
                  <a:schemeClr val="bg1">
                    <a:lumMod val="50000"/>
                  </a:schemeClr>
                </a:solidFill>
                <a:latin typeface="Montserrat" panose="00000500000000000000" pitchFamily="2" charset="0"/>
                <a:cs typeface="Aharoni" panose="02010803020104030203" pitchFamily="2" charset="-79"/>
              </a:rPr>
              <a:t>ectetur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adipis</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dunt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ut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labore</a:t>
            </a:r>
            <a:r>
              <a:rPr lang="en-US" sz="1200" dirty="0">
                <a:solidFill>
                  <a:schemeClr val="bg1">
                    <a:lumMod val="50000"/>
                  </a:schemeClr>
                </a:solidFill>
                <a:latin typeface="Montserrat" panose="00000500000000000000" pitchFamily="2" charset="0"/>
                <a:cs typeface="Aharoni" panose="02010803020104030203" pitchFamily="2" charset="-79"/>
              </a:rPr>
              <a:t> et </a:t>
            </a:r>
            <a:r>
              <a:rPr lang="en-US" sz="1200" dirty="0" err="1">
                <a:solidFill>
                  <a:schemeClr val="bg1">
                    <a:lumMod val="50000"/>
                  </a:schemeClr>
                </a:solidFill>
                <a:latin typeface="Montserrat" panose="00000500000000000000" pitchFamily="2" charset="0"/>
                <a:cs typeface="Aharoni" panose="02010803020104030203" pitchFamily="2" charset="-79"/>
              </a:rPr>
              <a:t>dolore</a:t>
            </a:r>
            <a:r>
              <a:rPr lang="en-US" sz="1200" dirty="0">
                <a:solidFill>
                  <a:schemeClr val="bg1">
                    <a:lumMod val="50000"/>
                  </a:schemeClr>
                </a:solidFill>
                <a:latin typeface="Montserrat" panose="00000500000000000000" pitchFamily="2" charset="0"/>
                <a:cs typeface="Aharoni" panose="02010803020104030203" pitchFamily="2" charset="-79"/>
              </a:rPr>
              <a:t> magna </a:t>
            </a:r>
            <a:r>
              <a:rPr lang="en-US" sz="1200" dirty="0" err="1">
                <a:solidFill>
                  <a:schemeClr val="bg1">
                    <a:lumMod val="50000"/>
                  </a:schemeClr>
                </a:solidFill>
                <a:latin typeface="Montserrat" panose="00000500000000000000" pitchFamily="2" charset="0"/>
                <a:cs typeface="Aharoni" panose="02010803020104030203" pitchFamily="2" charset="-79"/>
              </a:rPr>
              <a:t>aliqua</a:t>
            </a:r>
            <a:r>
              <a:rPr lang="en-US" sz="1200" dirty="0">
                <a:solidFill>
                  <a:schemeClr val="bg1">
                    <a:lumMod val="50000"/>
                  </a:schemeClr>
                </a:solidFill>
                <a:latin typeface="Montserrat" panose="00000500000000000000" pitchFamily="2" charset="0"/>
                <a:cs typeface="Aharoni" panose="02010803020104030203" pitchFamily="2" charset="-79"/>
              </a:rPr>
              <a:t>.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conse</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a:t>
            </a:r>
          </a:p>
        </p:txBody>
      </p:sp>
      <p:sp>
        <p:nvSpPr>
          <p:cNvPr id="12" name="TextBox 11">
            <a:extLst>
              <a:ext uri="{FF2B5EF4-FFF2-40B4-BE49-F238E27FC236}">
                <a16:creationId xmlns:a16="http://schemas.microsoft.com/office/drawing/2014/main" id="{6D8F94B1-62BB-4935-8986-197526653FD3}"/>
              </a:ext>
            </a:extLst>
          </p:cNvPr>
          <p:cNvSpPr txBox="1"/>
          <p:nvPr/>
        </p:nvSpPr>
        <p:spPr>
          <a:xfrm>
            <a:off x="1270001" y="3590314"/>
            <a:ext cx="4191001" cy="2621487"/>
          </a:xfrm>
          <a:prstGeom prst="rect">
            <a:avLst/>
          </a:prstGeom>
          <a:noFill/>
        </p:spPr>
        <p:txBody>
          <a:bodyPr wrap="square" rtlCol="0">
            <a:spAutoFit/>
          </a:bodyPr>
          <a:lstStyle/>
          <a:p>
            <a:pPr algn="just">
              <a:lnSpc>
                <a:spcPct val="200000"/>
              </a:lnSpc>
            </a:pPr>
            <a:r>
              <a:rPr lang="en-US" sz="1200" dirty="0">
                <a:solidFill>
                  <a:schemeClr val="bg1">
                    <a:lumMod val="50000"/>
                  </a:schemeClr>
                </a:solidFill>
                <a:latin typeface="Montserrat" panose="00000500000000000000" pitchFamily="2" charset="0"/>
                <a:cs typeface="Aharoni" panose="02010803020104030203" pitchFamily="2" charset="-79"/>
              </a:rPr>
              <a:t>“Lorem ipsum dolor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cons </a:t>
            </a:r>
            <a:r>
              <a:rPr lang="en-US" sz="1200" dirty="0" err="1">
                <a:solidFill>
                  <a:schemeClr val="bg1">
                    <a:lumMod val="50000"/>
                  </a:schemeClr>
                </a:solidFill>
                <a:latin typeface="Montserrat" panose="00000500000000000000" pitchFamily="2" charset="0"/>
                <a:cs typeface="Aharoni" panose="02010803020104030203" pitchFamily="2" charset="-79"/>
              </a:rPr>
              <a:t>ectetur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adipis</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dunt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ut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labore</a:t>
            </a:r>
            <a:r>
              <a:rPr lang="en-US" sz="1200" dirty="0">
                <a:solidFill>
                  <a:schemeClr val="bg1">
                    <a:lumMod val="50000"/>
                  </a:schemeClr>
                </a:solidFill>
                <a:latin typeface="Montserrat" panose="00000500000000000000" pitchFamily="2" charset="0"/>
                <a:cs typeface="Aharoni" panose="02010803020104030203" pitchFamily="2" charset="-79"/>
              </a:rPr>
              <a:t> et </a:t>
            </a:r>
            <a:r>
              <a:rPr lang="en-US" sz="1200" dirty="0" err="1">
                <a:solidFill>
                  <a:schemeClr val="bg1">
                    <a:lumMod val="50000"/>
                  </a:schemeClr>
                </a:solidFill>
                <a:latin typeface="Montserrat" panose="00000500000000000000" pitchFamily="2" charset="0"/>
                <a:cs typeface="Aharoni" panose="02010803020104030203" pitchFamily="2" charset="-79"/>
              </a:rPr>
              <a:t>dolore</a:t>
            </a:r>
            <a:r>
              <a:rPr lang="en-US" sz="1200" dirty="0">
                <a:solidFill>
                  <a:schemeClr val="bg1">
                    <a:lumMod val="50000"/>
                  </a:schemeClr>
                </a:solidFill>
                <a:latin typeface="Montserrat" panose="00000500000000000000" pitchFamily="2" charset="0"/>
                <a:cs typeface="Aharoni" panose="02010803020104030203" pitchFamily="2" charset="-79"/>
              </a:rPr>
              <a:t> magna </a:t>
            </a:r>
            <a:r>
              <a:rPr lang="en-US" sz="1200" dirty="0" err="1">
                <a:solidFill>
                  <a:schemeClr val="bg1">
                    <a:lumMod val="50000"/>
                  </a:schemeClr>
                </a:solidFill>
                <a:latin typeface="Montserrat" panose="00000500000000000000" pitchFamily="2" charset="0"/>
                <a:cs typeface="Aharoni" panose="02010803020104030203" pitchFamily="2" charset="-79"/>
              </a:rPr>
              <a:t>aliqua</a:t>
            </a:r>
            <a:r>
              <a:rPr lang="en-US" sz="1200" dirty="0">
                <a:solidFill>
                  <a:schemeClr val="bg1">
                    <a:lumMod val="50000"/>
                  </a:schemeClr>
                </a:solidFill>
                <a:latin typeface="Montserrat" panose="00000500000000000000" pitchFamily="2" charset="0"/>
                <a:cs typeface="Aharoni" panose="02010803020104030203" pitchFamily="2" charset="-79"/>
              </a:rPr>
              <a:t>.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conse</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a:t>
            </a:r>
          </a:p>
        </p:txBody>
      </p:sp>
      <p:sp>
        <p:nvSpPr>
          <p:cNvPr id="15" name="TextBox 14">
            <a:extLst>
              <a:ext uri="{FF2B5EF4-FFF2-40B4-BE49-F238E27FC236}">
                <a16:creationId xmlns:a16="http://schemas.microsoft.com/office/drawing/2014/main" id="{CD26B307-2C6C-4FAA-B2D2-FE08D502D7A5}"/>
              </a:ext>
            </a:extLst>
          </p:cNvPr>
          <p:cNvSpPr txBox="1"/>
          <p:nvPr/>
        </p:nvSpPr>
        <p:spPr>
          <a:xfrm>
            <a:off x="1270000" y="1897674"/>
            <a:ext cx="4191001" cy="1144159"/>
          </a:xfrm>
          <a:prstGeom prst="rect">
            <a:avLst/>
          </a:prstGeom>
          <a:noFill/>
        </p:spPr>
        <p:txBody>
          <a:bodyPr wrap="square" rtlCol="0">
            <a:spAutoFit/>
          </a:bodyPr>
          <a:lstStyle/>
          <a:p>
            <a:pPr algn="just">
              <a:lnSpc>
                <a:spcPct val="200000"/>
              </a:lnSpc>
            </a:pPr>
            <a:r>
              <a:rPr lang="en-US" sz="1200" dirty="0">
                <a:solidFill>
                  <a:schemeClr val="bg1">
                    <a:lumMod val="50000"/>
                  </a:schemeClr>
                </a:solidFill>
                <a:latin typeface="Montserrat" panose="00000500000000000000" pitchFamily="2" charset="0"/>
                <a:cs typeface="Aharoni" panose="02010803020104030203" pitchFamily="2" charset="-79"/>
              </a:rPr>
              <a:t>“Lorem ipsum dolor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cons </a:t>
            </a:r>
            <a:r>
              <a:rPr lang="en-US" sz="1200" dirty="0" err="1">
                <a:solidFill>
                  <a:schemeClr val="bg1">
                    <a:lumMod val="50000"/>
                  </a:schemeClr>
                </a:solidFill>
                <a:latin typeface="Montserrat" panose="00000500000000000000" pitchFamily="2" charset="0"/>
                <a:cs typeface="Aharoni" panose="02010803020104030203" pitchFamily="2" charset="-79"/>
              </a:rPr>
              <a:t>ectetur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adipis</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dunt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ut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labore</a:t>
            </a:r>
            <a:r>
              <a:rPr lang="en-US" sz="1200" dirty="0">
                <a:solidFill>
                  <a:schemeClr val="bg1">
                    <a:lumMod val="50000"/>
                  </a:schemeClr>
                </a:solidFill>
                <a:latin typeface="Montserrat" panose="00000500000000000000" pitchFamily="2" charset="0"/>
                <a:cs typeface="Aharoni" panose="02010803020104030203" pitchFamily="2" charset="-79"/>
              </a:rPr>
              <a:t> et </a:t>
            </a:r>
            <a:r>
              <a:rPr lang="en-US" sz="1200" dirty="0" err="1">
                <a:solidFill>
                  <a:schemeClr val="bg1">
                    <a:lumMod val="50000"/>
                  </a:schemeClr>
                </a:solidFill>
                <a:latin typeface="Montserrat" panose="00000500000000000000" pitchFamily="2" charset="0"/>
                <a:cs typeface="Aharoni" panose="02010803020104030203" pitchFamily="2" charset="-79"/>
              </a:rPr>
              <a:t>dolore</a:t>
            </a:r>
            <a:r>
              <a:rPr lang="en-US" sz="1200" dirty="0">
                <a:solidFill>
                  <a:schemeClr val="bg1">
                    <a:lumMod val="50000"/>
                  </a:schemeClr>
                </a:solidFill>
                <a:latin typeface="Montserrat" panose="00000500000000000000" pitchFamily="2" charset="0"/>
                <a:cs typeface="Aharoni" panose="02010803020104030203" pitchFamily="2" charset="-79"/>
              </a:rPr>
              <a:t> magna </a:t>
            </a:r>
            <a:r>
              <a:rPr lang="en-US" sz="1200" dirty="0" err="1">
                <a:solidFill>
                  <a:schemeClr val="bg1">
                    <a:lumMod val="50000"/>
                  </a:schemeClr>
                </a:solidFill>
                <a:latin typeface="Montserrat" panose="00000500000000000000" pitchFamily="2" charset="0"/>
                <a:cs typeface="Aharoni" panose="02010803020104030203" pitchFamily="2" charset="-79"/>
              </a:rPr>
              <a:t>aliqua</a:t>
            </a:r>
            <a:r>
              <a:rPr lang="en-US" sz="1200" dirty="0">
                <a:solidFill>
                  <a:schemeClr val="bg1">
                    <a:lumMod val="50000"/>
                  </a:schemeClr>
                </a:solidFill>
                <a:latin typeface="Montserrat" panose="00000500000000000000" pitchFamily="2" charset="0"/>
                <a:cs typeface="Aharoni" panose="02010803020104030203" pitchFamily="2" charset="-79"/>
              </a:rPr>
              <a:t>.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1" name="THREE COLUMNS TEXT"/>
          <p:cNvSpPr/>
          <p:nvPr/>
        </p:nvSpPr>
        <p:spPr>
          <a:xfrm>
            <a:off x="1270000" y="597137"/>
            <a:ext cx="4775151" cy="1421928"/>
          </a:xfrm>
          <a:prstGeom prst="rect">
            <a:avLst/>
          </a:prstGeom>
          <a:ln w="12700">
            <a:miter lim="400000"/>
          </a:ln>
          <a:extLst>
            <a:ext uri="{C572A759-6A51-4108-AA02-DFA0A04FC94B}">
              <ma14:wrappingTextBoxFlag xmlns:ma14="http://schemas.microsoft.com/office/mac/drawingml/2011/main" xmlns="" val="1"/>
            </a:ext>
          </a:extLst>
        </p:spPr>
        <p:txBody>
          <a:bodyPr lIns="22860" rIns="22860" anchor="ctr">
            <a:spAutoFit/>
          </a:bodyPr>
          <a:lstStyle>
            <a:lvl1pPr algn="l">
              <a:lnSpc>
                <a:spcPct val="80000"/>
              </a:lnSpc>
              <a:defRPr sz="7200" spc="720">
                <a:solidFill>
                  <a:srgbClr val="151314"/>
                </a:solidFill>
                <a:latin typeface="+mj-lt"/>
                <a:ea typeface="+mj-ea"/>
                <a:cs typeface="+mj-cs"/>
                <a:sym typeface="Montserrat Bold"/>
              </a:defRPr>
            </a:lvl1pPr>
          </a:lstStyle>
          <a:p>
            <a:r>
              <a:rPr sz="3600"/>
              <a:t>THREE COLUMNS TEXT</a:t>
            </a:r>
          </a:p>
        </p:txBody>
      </p:sp>
      <p:sp>
        <p:nvSpPr>
          <p:cNvPr id="11" name="TextBox 10">
            <a:extLst>
              <a:ext uri="{FF2B5EF4-FFF2-40B4-BE49-F238E27FC236}">
                <a16:creationId xmlns:a16="http://schemas.microsoft.com/office/drawing/2014/main" id="{FC70D034-A95A-4C4E-9FA8-9D23E2036C58}"/>
              </a:ext>
            </a:extLst>
          </p:cNvPr>
          <p:cNvSpPr txBox="1"/>
          <p:nvPr/>
        </p:nvSpPr>
        <p:spPr>
          <a:xfrm>
            <a:off x="1270001" y="3590314"/>
            <a:ext cx="3316287" cy="2199961"/>
          </a:xfrm>
          <a:prstGeom prst="rect">
            <a:avLst/>
          </a:prstGeom>
          <a:noFill/>
        </p:spPr>
        <p:txBody>
          <a:bodyPr wrap="square" rtlCol="0">
            <a:spAutoFit/>
          </a:bodyPr>
          <a:lstStyle/>
          <a:p>
            <a:pPr algn="just">
              <a:lnSpc>
                <a:spcPct val="200000"/>
              </a:lnSpc>
            </a:pPr>
            <a:r>
              <a:rPr lang="en-US" sz="1000" dirty="0">
                <a:solidFill>
                  <a:schemeClr val="bg1">
                    <a:lumMod val="50000"/>
                  </a:schemeClr>
                </a:solidFill>
                <a:latin typeface="Montserrat" panose="00000500000000000000" pitchFamily="2" charset="0"/>
                <a:cs typeface="Aharoni" panose="02010803020104030203" pitchFamily="2" charset="-79"/>
              </a:rPr>
              <a:t>“Lorem ipsum dolor sit </a:t>
            </a:r>
            <a:r>
              <a:rPr lang="en-US" sz="1000" dirty="0" err="1">
                <a:solidFill>
                  <a:schemeClr val="bg1">
                    <a:lumMod val="50000"/>
                  </a:schemeClr>
                </a:solidFill>
                <a:latin typeface="Montserrat" panose="00000500000000000000" pitchFamily="2" charset="0"/>
                <a:cs typeface="Aharoni" panose="02010803020104030203" pitchFamily="2" charset="-79"/>
              </a:rPr>
              <a:t>amet</a:t>
            </a:r>
            <a:r>
              <a:rPr lang="en-US" sz="1000" dirty="0">
                <a:solidFill>
                  <a:schemeClr val="bg1">
                    <a:lumMod val="50000"/>
                  </a:schemeClr>
                </a:solidFill>
                <a:latin typeface="Montserrat" panose="00000500000000000000" pitchFamily="2" charset="0"/>
                <a:cs typeface="Aharoni" panose="02010803020104030203" pitchFamily="2" charset="-79"/>
              </a:rPr>
              <a:t>, cons </a:t>
            </a:r>
            <a:r>
              <a:rPr lang="en-US" sz="1000" dirty="0" err="1">
                <a:solidFill>
                  <a:schemeClr val="bg1">
                    <a:lumMod val="50000"/>
                  </a:schemeClr>
                </a:solidFill>
                <a:latin typeface="Montserrat" panose="00000500000000000000" pitchFamily="2" charset="0"/>
                <a:cs typeface="Aharoni" panose="02010803020104030203" pitchFamily="2" charset="-79"/>
              </a:rPr>
              <a:t>ectetur</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adipis</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cing</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elit</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sed</a:t>
            </a:r>
            <a:r>
              <a:rPr lang="en-US" sz="1000" dirty="0">
                <a:solidFill>
                  <a:schemeClr val="bg1">
                    <a:lumMod val="50000"/>
                  </a:schemeClr>
                </a:solidFill>
                <a:latin typeface="Montserrat" panose="00000500000000000000" pitchFamily="2" charset="0"/>
                <a:cs typeface="Aharoni" panose="02010803020104030203" pitchFamily="2" charset="-79"/>
              </a:rPr>
              <a:t> do </a:t>
            </a:r>
            <a:r>
              <a:rPr lang="en-US" sz="1000" dirty="0" err="1">
                <a:solidFill>
                  <a:schemeClr val="bg1">
                    <a:lumMod val="50000"/>
                  </a:schemeClr>
                </a:solidFill>
                <a:latin typeface="Montserrat" panose="00000500000000000000" pitchFamily="2" charset="0"/>
                <a:cs typeface="Aharoni" panose="02010803020104030203" pitchFamily="2" charset="-79"/>
              </a:rPr>
              <a:t>eiusmod</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tempor</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incidi</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dunt</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ut</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labore</a:t>
            </a:r>
            <a:r>
              <a:rPr lang="en-US" sz="1000" dirty="0">
                <a:solidFill>
                  <a:schemeClr val="bg1">
                    <a:lumMod val="50000"/>
                  </a:schemeClr>
                </a:solidFill>
                <a:latin typeface="Montserrat" panose="00000500000000000000" pitchFamily="2" charset="0"/>
                <a:cs typeface="Aharoni" panose="02010803020104030203" pitchFamily="2" charset="-79"/>
              </a:rPr>
              <a:t> et </a:t>
            </a:r>
            <a:r>
              <a:rPr lang="en-US" sz="1000" dirty="0" err="1">
                <a:solidFill>
                  <a:schemeClr val="bg1">
                    <a:lumMod val="50000"/>
                  </a:schemeClr>
                </a:solidFill>
                <a:latin typeface="Montserrat" panose="00000500000000000000" pitchFamily="2" charset="0"/>
                <a:cs typeface="Aharoni" panose="02010803020104030203" pitchFamily="2" charset="-79"/>
              </a:rPr>
              <a:t>dolore</a:t>
            </a:r>
            <a:r>
              <a:rPr lang="en-US" sz="1000" dirty="0">
                <a:solidFill>
                  <a:schemeClr val="bg1">
                    <a:lumMod val="50000"/>
                  </a:schemeClr>
                </a:solidFill>
                <a:latin typeface="Montserrat" panose="00000500000000000000" pitchFamily="2" charset="0"/>
                <a:cs typeface="Aharoni" panose="02010803020104030203" pitchFamily="2" charset="-79"/>
              </a:rPr>
              <a:t> magna </a:t>
            </a:r>
            <a:r>
              <a:rPr lang="en-US" sz="1000" dirty="0" err="1">
                <a:solidFill>
                  <a:schemeClr val="bg1">
                    <a:lumMod val="50000"/>
                  </a:schemeClr>
                </a:solidFill>
                <a:latin typeface="Montserrat" panose="00000500000000000000" pitchFamily="2" charset="0"/>
                <a:cs typeface="Aharoni" panose="02010803020104030203" pitchFamily="2" charset="-79"/>
              </a:rPr>
              <a:t>aliqua</a:t>
            </a:r>
            <a:r>
              <a:rPr lang="en-US" sz="1000" dirty="0">
                <a:solidFill>
                  <a:schemeClr val="bg1">
                    <a:lumMod val="50000"/>
                  </a:schemeClr>
                </a:solidFill>
                <a:latin typeface="Montserrat" panose="00000500000000000000" pitchFamily="2" charset="0"/>
                <a:cs typeface="Aharoni" panose="02010803020104030203" pitchFamily="2" charset="-79"/>
              </a:rPr>
              <a:t>. sit </a:t>
            </a:r>
            <a:r>
              <a:rPr lang="en-US" sz="1000" dirty="0" err="1">
                <a:solidFill>
                  <a:schemeClr val="bg1">
                    <a:lumMod val="50000"/>
                  </a:schemeClr>
                </a:solidFill>
                <a:latin typeface="Montserrat" panose="00000500000000000000" pitchFamily="2" charset="0"/>
                <a:cs typeface="Aharoni" panose="02010803020104030203" pitchFamily="2" charset="-79"/>
              </a:rPr>
              <a:t>amet</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conse</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ctetur</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adipi</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scing</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elit</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sed</a:t>
            </a:r>
            <a:r>
              <a:rPr lang="en-US" sz="1000" dirty="0">
                <a:solidFill>
                  <a:schemeClr val="bg1">
                    <a:lumMod val="50000"/>
                  </a:schemeClr>
                </a:solidFill>
                <a:latin typeface="Montserrat" panose="00000500000000000000" pitchFamily="2" charset="0"/>
                <a:cs typeface="Aharoni" panose="02010803020104030203" pitchFamily="2" charset="-79"/>
              </a:rPr>
              <a:t> do </a:t>
            </a:r>
            <a:r>
              <a:rPr lang="en-US" sz="1000" dirty="0" err="1">
                <a:solidFill>
                  <a:schemeClr val="bg1">
                    <a:lumMod val="50000"/>
                  </a:schemeClr>
                </a:solidFill>
                <a:latin typeface="Montserrat" panose="00000500000000000000" pitchFamily="2" charset="0"/>
                <a:cs typeface="Aharoni" panose="02010803020104030203" pitchFamily="2" charset="-79"/>
              </a:rPr>
              <a:t>eiusmod</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tempor</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incid</a:t>
            </a:r>
            <a:r>
              <a:rPr lang="en-US" sz="1000" dirty="0">
                <a:solidFill>
                  <a:schemeClr val="bg1">
                    <a:lumMod val="50000"/>
                  </a:schemeClr>
                </a:solidFill>
                <a:latin typeface="Montserrat" panose="00000500000000000000" pitchFamily="2" charset="0"/>
                <a:cs typeface="Aharoni" panose="02010803020104030203" pitchFamily="2" charset="-79"/>
              </a:rPr>
              <a:t>. do </a:t>
            </a:r>
            <a:r>
              <a:rPr lang="en-US" sz="1000" dirty="0" err="1">
                <a:solidFill>
                  <a:schemeClr val="bg1">
                    <a:lumMod val="50000"/>
                  </a:schemeClr>
                </a:solidFill>
                <a:latin typeface="Montserrat" panose="00000500000000000000" pitchFamily="2" charset="0"/>
                <a:cs typeface="Aharoni" panose="02010803020104030203" pitchFamily="2" charset="-79"/>
              </a:rPr>
              <a:t>eiusmod</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tempor</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tempor</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incid</a:t>
            </a:r>
            <a:r>
              <a:rPr lang="en-US" sz="1000" dirty="0">
                <a:solidFill>
                  <a:schemeClr val="bg1">
                    <a:lumMod val="50000"/>
                  </a:schemeClr>
                </a:solidFill>
                <a:latin typeface="Montserrat" panose="00000500000000000000" pitchFamily="2" charset="0"/>
                <a:cs typeface="Aharoni" panose="02010803020104030203" pitchFamily="2" charset="-79"/>
              </a:rPr>
              <a:t>. do </a:t>
            </a:r>
            <a:r>
              <a:rPr lang="en-US" sz="1000" dirty="0" err="1">
                <a:solidFill>
                  <a:schemeClr val="bg1">
                    <a:lumMod val="50000"/>
                  </a:schemeClr>
                </a:solidFill>
                <a:latin typeface="Montserrat" panose="00000500000000000000" pitchFamily="2" charset="0"/>
                <a:cs typeface="Aharoni" panose="02010803020104030203" pitchFamily="2" charset="-79"/>
              </a:rPr>
              <a:t>sed</a:t>
            </a:r>
            <a:r>
              <a:rPr lang="en-US" sz="1000" dirty="0">
                <a:solidFill>
                  <a:schemeClr val="bg1">
                    <a:lumMod val="50000"/>
                  </a:schemeClr>
                </a:solidFill>
                <a:latin typeface="Montserrat" panose="00000500000000000000" pitchFamily="2" charset="0"/>
                <a:cs typeface="Aharoni" panose="02010803020104030203" pitchFamily="2" charset="-79"/>
              </a:rPr>
              <a:t> do </a:t>
            </a:r>
            <a:r>
              <a:rPr lang="en-US" sz="1000" dirty="0" err="1">
                <a:solidFill>
                  <a:schemeClr val="bg1">
                    <a:lumMod val="50000"/>
                  </a:schemeClr>
                </a:solidFill>
                <a:latin typeface="Montserrat" panose="00000500000000000000" pitchFamily="2" charset="0"/>
                <a:cs typeface="Aharoni" panose="02010803020104030203" pitchFamily="2" charset="-79"/>
              </a:rPr>
              <a:t>eiusmod</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tempor</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incid</a:t>
            </a:r>
            <a:r>
              <a:rPr lang="en-US" sz="1000" dirty="0">
                <a:solidFill>
                  <a:schemeClr val="bg1">
                    <a:lumMod val="50000"/>
                  </a:schemeClr>
                </a:solidFill>
                <a:latin typeface="Montserrat" panose="00000500000000000000" pitchFamily="2" charset="0"/>
                <a:cs typeface="Aharoni" panose="02010803020104030203" pitchFamily="2" charset="-79"/>
              </a:rPr>
              <a:t>. do </a:t>
            </a:r>
            <a:r>
              <a:rPr lang="en-US" sz="1000" dirty="0" err="1">
                <a:solidFill>
                  <a:schemeClr val="bg1">
                    <a:lumMod val="50000"/>
                  </a:schemeClr>
                </a:solidFill>
                <a:latin typeface="Montserrat" panose="00000500000000000000" pitchFamily="2" charset="0"/>
                <a:cs typeface="Aharoni" panose="02010803020104030203" pitchFamily="2" charset="-79"/>
              </a:rPr>
              <a:t>eiusmod</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tempor</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tempor</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incid</a:t>
            </a:r>
            <a:r>
              <a:rPr lang="en-US" sz="1000" dirty="0">
                <a:solidFill>
                  <a:schemeClr val="bg1">
                    <a:lumMod val="50000"/>
                  </a:schemeClr>
                </a:solidFill>
                <a:latin typeface="Montserrat" panose="00000500000000000000" pitchFamily="2" charset="0"/>
                <a:cs typeface="Aharoni" panose="02010803020104030203" pitchFamily="2" charset="-79"/>
              </a:rPr>
              <a:t>. do</a:t>
            </a:r>
          </a:p>
        </p:txBody>
      </p:sp>
      <p:sp>
        <p:nvSpPr>
          <p:cNvPr id="12" name="TextBox 11">
            <a:extLst>
              <a:ext uri="{FF2B5EF4-FFF2-40B4-BE49-F238E27FC236}">
                <a16:creationId xmlns:a16="http://schemas.microsoft.com/office/drawing/2014/main" id="{FFA4AC20-0E72-4610-9954-BE724F5027D3}"/>
              </a:ext>
            </a:extLst>
          </p:cNvPr>
          <p:cNvSpPr txBox="1"/>
          <p:nvPr/>
        </p:nvSpPr>
        <p:spPr>
          <a:xfrm>
            <a:off x="1270000" y="1897674"/>
            <a:ext cx="4602163" cy="1144159"/>
          </a:xfrm>
          <a:prstGeom prst="rect">
            <a:avLst/>
          </a:prstGeom>
          <a:noFill/>
        </p:spPr>
        <p:txBody>
          <a:bodyPr wrap="square" rtlCol="0">
            <a:spAutoFit/>
          </a:bodyPr>
          <a:lstStyle/>
          <a:p>
            <a:pPr algn="just">
              <a:lnSpc>
                <a:spcPct val="200000"/>
              </a:lnSpc>
            </a:pPr>
            <a:r>
              <a:rPr lang="en-US" sz="1200" dirty="0">
                <a:solidFill>
                  <a:schemeClr val="bg1">
                    <a:lumMod val="50000"/>
                  </a:schemeClr>
                </a:solidFill>
                <a:latin typeface="Montserrat" panose="00000500000000000000" pitchFamily="2" charset="0"/>
                <a:cs typeface="Aharoni" panose="02010803020104030203" pitchFamily="2" charset="-79"/>
              </a:rPr>
              <a:t>“Lorem ipsum dolor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cons </a:t>
            </a:r>
            <a:r>
              <a:rPr lang="en-US" sz="1200" dirty="0" err="1">
                <a:solidFill>
                  <a:schemeClr val="bg1">
                    <a:lumMod val="50000"/>
                  </a:schemeClr>
                </a:solidFill>
                <a:latin typeface="Montserrat" panose="00000500000000000000" pitchFamily="2" charset="0"/>
                <a:cs typeface="Aharoni" panose="02010803020104030203" pitchFamily="2" charset="-79"/>
              </a:rPr>
              <a:t>ectetur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adipis</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dunt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ut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labore</a:t>
            </a:r>
            <a:r>
              <a:rPr lang="en-US" sz="1200" dirty="0">
                <a:solidFill>
                  <a:schemeClr val="bg1">
                    <a:lumMod val="50000"/>
                  </a:schemeClr>
                </a:solidFill>
                <a:latin typeface="Montserrat" panose="00000500000000000000" pitchFamily="2" charset="0"/>
                <a:cs typeface="Aharoni" panose="02010803020104030203" pitchFamily="2" charset="-79"/>
              </a:rPr>
              <a:t> et </a:t>
            </a:r>
            <a:r>
              <a:rPr lang="en-US" sz="1200" dirty="0" err="1">
                <a:solidFill>
                  <a:schemeClr val="bg1">
                    <a:lumMod val="50000"/>
                  </a:schemeClr>
                </a:solidFill>
                <a:latin typeface="Montserrat" panose="00000500000000000000" pitchFamily="2" charset="0"/>
                <a:cs typeface="Aharoni" panose="02010803020104030203" pitchFamily="2" charset="-79"/>
              </a:rPr>
              <a:t>dolore</a:t>
            </a:r>
            <a:r>
              <a:rPr lang="en-US" sz="1200" dirty="0">
                <a:solidFill>
                  <a:schemeClr val="bg1">
                    <a:lumMod val="50000"/>
                  </a:schemeClr>
                </a:solidFill>
                <a:latin typeface="Montserrat" panose="00000500000000000000" pitchFamily="2" charset="0"/>
                <a:cs typeface="Aharoni" panose="02010803020104030203" pitchFamily="2" charset="-79"/>
              </a:rPr>
              <a:t> magna </a:t>
            </a:r>
            <a:r>
              <a:rPr lang="en-US" sz="1200" dirty="0" err="1">
                <a:solidFill>
                  <a:schemeClr val="bg1">
                    <a:lumMod val="50000"/>
                  </a:schemeClr>
                </a:solidFill>
                <a:latin typeface="Montserrat" panose="00000500000000000000" pitchFamily="2" charset="0"/>
                <a:cs typeface="Aharoni" panose="02010803020104030203" pitchFamily="2" charset="-79"/>
              </a:rPr>
              <a:t>aliqua</a:t>
            </a:r>
            <a:r>
              <a:rPr lang="en-US" sz="1200" dirty="0">
                <a:solidFill>
                  <a:schemeClr val="bg1">
                    <a:lumMod val="50000"/>
                  </a:schemeClr>
                </a:solidFill>
                <a:latin typeface="Montserrat" panose="00000500000000000000" pitchFamily="2" charset="0"/>
                <a:cs typeface="Aharoni" panose="02010803020104030203" pitchFamily="2" charset="-79"/>
              </a:rPr>
              <a:t>.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a:t>
            </a:r>
          </a:p>
        </p:txBody>
      </p:sp>
      <p:sp>
        <p:nvSpPr>
          <p:cNvPr id="13" name="TextBox 12">
            <a:extLst>
              <a:ext uri="{FF2B5EF4-FFF2-40B4-BE49-F238E27FC236}">
                <a16:creationId xmlns:a16="http://schemas.microsoft.com/office/drawing/2014/main" id="{96F59BD2-1028-403E-A1BE-EB283648FECD}"/>
              </a:ext>
            </a:extLst>
          </p:cNvPr>
          <p:cNvSpPr txBox="1"/>
          <p:nvPr/>
        </p:nvSpPr>
        <p:spPr>
          <a:xfrm>
            <a:off x="4870451" y="3590314"/>
            <a:ext cx="3316287" cy="2199961"/>
          </a:xfrm>
          <a:prstGeom prst="rect">
            <a:avLst/>
          </a:prstGeom>
          <a:noFill/>
        </p:spPr>
        <p:txBody>
          <a:bodyPr wrap="square" rtlCol="0">
            <a:spAutoFit/>
          </a:bodyPr>
          <a:lstStyle/>
          <a:p>
            <a:pPr algn="just">
              <a:lnSpc>
                <a:spcPct val="200000"/>
              </a:lnSpc>
            </a:pPr>
            <a:r>
              <a:rPr lang="en-US" sz="1000" dirty="0">
                <a:solidFill>
                  <a:schemeClr val="bg1">
                    <a:lumMod val="50000"/>
                  </a:schemeClr>
                </a:solidFill>
                <a:latin typeface="Montserrat" panose="00000500000000000000" pitchFamily="2" charset="0"/>
                <a:cs typeface="Aharoni" panose="02010803020104030203" pitchFamily="2" charset="-79"/>
              </a:rPr>
              <a:t>“Lorem ipsum dolor sit </a:t>
            </a:r>
            <a:r>
              <a:rPr lang="en-US" sz="1000" dirty="0" err="1">
                <a:solidFill>
                  <a:schemeClr val="bg1">
                    <a:lumMod val="50000"/>
                  </a:schemeClr>
                </a:solidFill>
                <a:latin typeface="Montserrat" panose="00000500000000000000" pitchFamily="2" charset="0"/>
                <a:cs typeface="Aharoni" panose="02010803020104030203" pitchFamily="2" charset="-79"/>
              </a:rPr>
              <a:t>amet</a:t>
            </a:r>
            <a:r>
              <a:rPr lang="en-US" sz="1000" dirty="0">
                <a:solidFill>
                  <a:schemeClr val="bg1">
                    <a:lumMod val="50000"/>
                  </a:schemeClr>
                </a:solidFill>
                <a:latin typeface="Montserrat" panose="00000500000000000000" pitchFamily="2" charset="0"/>
                <a:cs typeface="Aharoni" panose="02010803020104030203" pitchFamily="2" charset="-79"/>
              </a:rPr>
              <a:t>, cons </a:t>
            </a:r>
            <a:r>
              <a:rPr lang="en-US" sz="1000" dirty="0" err="1">
                <a:solidFill>
                  <a:schemeClr val="bg1">
                    <a:lumMod val="50000"/>
                  </a:schemeClr>
                </a:solidFill>
                <a:latin typeface="Montserrat" panose="00000500000000000000" pitchFamily="2" charset="0"/>
                <a:cs typeface="Aharoni" panose="02010803020104030203" pitchFamily="2" charset="-79"/>
              </a:rPr>
              <a:t>ectetur</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adipis</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cing</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elit</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sed</a:t>
            </a:r>
            <a:r>
              <a:rPr lang="en-US" sz="1000" dirty="0">
                <a:solidFill>
                  <a:schemeClr val="bg1">
                    <a:lumMod val="50000"/>
                  </a:schemeClr>
                </a:solidFill>
                <a:latin typeface="Montserrat" panose="00000500000000000000" pitchFamily="2" charset="0"/>
                <a:cs typeface="Aharoni" panose="02010803020104030203" pitchFamily="2" charset="-79"/>
              </a:rPr>
              <a:t> do </a:t>
            </a:r>
            <a:r>
              <a:rPr lang="en-US" sz="1000" dirty="0" err="1">
                <a:solidFill>
                  <a:schemeClr val="bg1">
                    <a:lumMod val="50000"/>
                  </a:schemeClr>
                </a:solidFill>
                <a:latin typeface="Montserrat" panose="00000500000000000000" pitchFamily="2" charset="0"/>
                <a:cs typeface="Aharoni" panose="02010803020104030203" pitchFamily="2" charset="-79"/>
              </a:rPr>
              <a:t>eiusmod</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tempor</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incidi</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dunt</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ut</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labore</a:t>
            </a:r>
            <a:r>
              <a:rPr lang="en-US" sz="1000" dirty="0">
                <a:solidFill>
                  <a:schemeClr val="bg1">
                    <a:lumMod val="50000"/>
                  </a:schemeClr>
                </a:solidFill>
                <a:latin typeface="Montserrat" panose="00000500000000000000" pitchFamily="2" charset="0"/>
                <a:cs typeface="Aharoni" panose="02010803020104030203" pitchFamily="2" charset="-79"/>
              </a:rPr>
              <a:t> et </a:t>
            </a:r>
            <a:r>
              <a:rPr lang="en-US" sz="1000" dirty="0" err="1">
                <a:solidFill>
                  <a:schemeClr val="bg1">
                    <a:lumMod val="50000"/>
                  </a:schemeClr>
                </a:solidFill>
                <a:latin typeface="Montserrat" panose="00000500000000000000" pitchFamily="2" charset="0"/>
                <a:cs typeface="Aharoni" panose="02010803020104030203" pitchFamily="2" charset="-79"/>
              </a:rPr>
              <a:t>dolore</a:t>
            </a:r>
            <a:r>
              <a:rPr lang="en-US" sz="1000" dirty="0">
                <a:solidFill>
                  <a:schemeClr val="bg1">
                    <a:lumMod val="50000"/>
                  </a:schemeClr>
                </a:solidFill>
                <a:latin typeface="Montserrat" panose="00000500000000000000" pitchFamily="2" charset="0"/>
                <a:cs typeface="Aharoni" panose="02010803020104030203" pitchFamily="2" charset="-79"/>
              </a:rPr>
              <a:t> magna </a:t>
            </a:r>
            <a:r>
              <a:rPr lang="en-US" sz="1000" dirty="0" err="1">
                <a:solidFill>
                  <a:schemeClr val="bg1">
                    <a:lumMod val="50000"/>
                  </a:schemeClr>
                </a:solidFill>
                <a:latin typeface="Montserrat" panose="00000500000000000000" pitchFamily="2" charset="0"/>
                <a:cs typeface="Aharoni" panose="02010803020104030203" pitchFamily="2" charset="-79"/>
              </a:rPr>
              <a:t>aliqua</a:t>
            </a:r>
            <a:r>
              <a:rPr lang="en-US" sz="1000" dirty="0">
                <a:solidFill>
                  <a:schemeClr val="bg1">
                    <a:lumMod val="50000"/>
                  </a:schemeClr>
                </a:solidFill>
                <a:latin typeface="Montserrat" panose="00000500000000000000" pitchFamily="2" charset="0"/>
                <a:cs typeface="Aharoni" panose="02010803020104030203" pitchFamily="2" charset="-79"/>
              </a:rPr>
              <a:t>. sit </a:t>
            </a:r>
            <a:r>
              <a:rPr lang="en-US" sz="1000" dirty="0" err="1">
                <a:solidFill>
                  <a:schemeClr val="bg1">
                    <a:lumMod val="50000"/>
                  </a:schemeClr>
                </a:solidFill>
                <a:latin typeface="Montserrat" panose="00000500000000000000" pitchFamily="2" charset="0"/>
                <a:cs typeface="Aharoni" panose="02010803020104030203" pitchFamily="2" charset="-79"/>
              </a:rPr>
              <a:t>amet</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conse</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ctetur</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adipi</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scing</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elit</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sed</a:t>
            </a:r>
            <a:r>
              <a:rPr lang="en-US" sz="1000" dirty="0">
                <a:solidFill>
                  <a:schemeClr val="bg1">
                    <a:lumMod val="50000"/>
                  </a:schemeClr>
                </a:solidFill>
                <a:latin typeface="Montserrat" panose="00000500000000000000" pitchFamily="2" charset="0"/>
                <a:cs typeface="Aharoni" panose="02010803020104030203" pitchFamily="2" charset="-79"/>
              </a:rPr>
              <a:t> do </a:t>
            </a:r>
            <a:r>
              <a:rPr lang="en-US" sz="1000" dirty="0" err="1">
                <a:solidFill>
                  <a:schemeClr val="bg1">
                    <a:lumMod val="50000"/>
                  </a:schemeClr>
                </a:solidFill>
                <a:latin typeface="Montserrat" panose="00000500000000000000" pitchFamily="2" charset="0"/>
                <a:cs typeface="Aharoni" panose="02010803020104030203" pitchFamily="2" charset="-79"/>
              </a:rPr>
              <a:t>eiusmod</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tempor</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incid</a:t>
            </a:r>
            <a:r>
              <a:rPr lang="en-US" sz="1000" dirty="0">
                <a:solidFill>
                  <a:schemeClr val="bg1">
                    <a:lumMod val="50000"/>
                  </a:schemeClr>
                </a:solidFill>
                <a:latin typeface="Montserrat" panose="00000500000000000000" pitchFamily="2" charset="0"/>
                <a:cs typeface="Aharoni" panose="02010803020104030203" pitchFamily="2" charset="-79"/>
              </a:rPr>
              <a:t>. do </a:t>
            </a:r>
            <a:r>
              <a:rPr lang="en-US" sz="1000" dirty="0" err="1">
                <a:solidFill>
                  <a:schemeClr val="bg1">
                    <a:lumMod val="50000"/>
                  </a:schemeClr>
                </a:solidFill>
                <a:latin typeface="Montserrat" panose="00000500000000000000" pitchFamily="2" charset="0"/>
                <a:cs typeface="Aharoni" panose="02010803020104030203" pitchFamily="2" charset="-79"/>
              </a:rPr>
              <a:t>eiusmod</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tempor</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tempor</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incid</a:t>
            </a:r>
            <a:r>
              <a:rPr lang="en-US" sz="1000" dirty="0">
                <a:solidFill>
                  <a:schemeClr val="bg1">
                    <a:lumMod val="50000"/>
                  </a:schemeClr>
                </a:solidFill>
                <a:latin typeface="Montserrat" panose="00000500000000000000" pitchFamily="2" charset="0"/>
                <a:cs typeface="Aharoni" panose="02010803020104030203" pitchFamily="2" charset="-79"/>
              </a:rPr>
              <a:t>. do </a:t>
            </a:r>
            <a:r>
              <a:rPr lang="en-US" sz="1000" dirty="0" err="1">
                <a:solidFill>
                  <a:schemeClr val="bg1">
                    <a:lumMod val="50000"/>
                  </a:schemeClr>
                </a:solidFill>
                <a:latin typeface="Montserrat" panose="00000500000000000000" pitchFamily="2" charset="0"/>
                <a:cs typeface="Aharoni" panose="02010803020104030203" pitchFamily="2" charset="-79"/>
              </a:rPr>
              <a:t>sed</a:t>
            </a:r>
            <a:r>
              <a:rPr lang="en-US" sz="1000" dirty="0">
                <a:solidFill>
                  <a:schemeClr val="bg1">
                    <a:lumMod val="50000"/>
                  </a:schemeClr>
                </a:solidFill>
                <a:latin typeface="Montserrat" panose="00000500000000000000" pitchFamily="2" charset="0"/>
                <a:cs typeface="Aharoni" panose="02010803020104030203" pitchFamily="2" charset="-79"/>
              </a:rPr>
              <a:t> do </a:t>
            </a:r>
            <a:r>
              <a:rPr lang="en-US" sz="1000" dirty="0" err="1">
                <a:solidFill>
                  <a:schemeClr val="bg1">
                    <a:lumMod val="50000"/>
                  </a:schemeClr>
                </a:solidFill>
                <a:latin typeface="Montserrat" panose="00000500000000000000" pitchFamily="2" charset="0"/>
                <a:cs typeface="Aharoni" panose="02010803020104030203" pitchFamily="2" charset="-79"/>
              </a:rPr>
              <a:t>eiusmod</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tempor</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incid</a:t>
            </a:r>
            <a:r>
              <a:rPr lang="en-US" sz="1000" dirty="0">
                <a:solidFill>
                  <a:schemeClr val="bg1">
                    <a:lumMod val="50000"/>
                  </a:schemeClr>
                </a:solidFill>
                <a:latin typeface="Montserrat" panose="00000500000000000000" pitchFamily="2" charset="0"/>
                <a:cs typeface="Aharoni" panose="02010803020104030203" pitchFamily="2" charset="-79"/>
              </a:rPr>
              <a:t>. do </a:t>
            </a:r>
            <a:r>
              <a:rPr lang="en-US" sz="1000" dirty="0" err="1">
                <a:solidFill>
                  <a:schemeClr val="bg1">
                    <a:lumMod val="50000"/>
                  </a:schemeClr>
                </a:solidFill>
                <a:latin typeface="Montserrat" panose="00000500000000000000" pitchFamily="2" charset="0"/>
                <a:cs typeface="Aharoni" panose="02010803020104030203" pitchFamily="2" charset="-79"/>
              </a:rPr>
              <a:t>eiusmod</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tempor</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tempor</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incid</a:t>
            </a:r>
            <a:r>
              <a:rPr lang="en-US" sz="1000" dirty="0">
                <a:solidFill>
                  <a:schemeClr val="bg1">
                    <a:lumMod val="50000"/>
                  </a:schemeClr>
                </a:solidFill>
                <a:latin typeface="Montserrat" panose="00000500000000000000" pitchFamily="2" charset="0"/>
                <a:cs typeface="Aharoni" panose="02010803020104030203" pitchFamily="2" charset="-79"/>
              </a:rPr>
              <a:t>. do</a:t>
            </a:r>
          </a:p>
        </p:txBody>
      </p:sp>
      <p:sp>
        <p:nvSpPr>
          <p:cNvPr id="14" name="TextBox 13">
            <a:extLst>
              <a:ext uri="{FF2B5EF4-FFF2-40B4-BE49-F238E27FC236}">
                <a16:creationId xmlns:a16="http://schemas.microsoft.com/office/drawing/2014/main" id="{67EC2CCF-98FA-4527-BD83-5657CC1AE0C2}"/>
              </a:ext>
            </a:extLst>
          </p:cNvPr>
          <p:cNvSpPr txBox="1"/>
          <p:nvPr/>
        </p:nvSpPr>
        <p:spPr>
          <a:xfrm>
            <a:off x="8470901" y="3590314"/>
            <a:ext cx="3316287" cy="2199961"/>
          </a:xfrm>
          <a:prstGeom prst="rect">
            <a:avLst/>
          </a:prstGeom>
          <a:noFill/>
        </p:spPr>
        <p:txBody>
          <a:bodyPr wrap="square" rtlCol="0">
            <a:spAutoFit/>
          </a:bodyPr>
          <a:lstStyle/>
          <a:p>
            <a:pPr algn="just">
              <a:lnSpc>
                <a:spcPct val="200000"/>
              </a:lnSpc>
            </a:pPr>
            <a:r>
              <a:rPr lang="en-US" sz="1000" dirty="0">
                <a:solidFill>
                  <a:schemeClr val="bg1">
                    <a:lumMod val="50000"/>
                  </a:schemeClr>
                </a:solidFill>
                <a:latin typeface="Montserrat" panose="00000500000000000000" pitchFamily="2" charset="0"/>
                <a:cs typeface="Aharoni" panose="02010803020104030203" pitchFamily="2" charset="-79"/>
              </a:rPr>
              <a:t>“Lorem ipsum dolor sit </a:t>
            </a:r>
            <a:r>
              <a:rPr lang="en-US" sz="1000" dirty="0" err="1">
                <a:solidFill>
                  <a:schemeClr val="bg1">
                    <a:lumMod val="50000"/>
                  </a:schemeClr>
                </a:solidFill>
                <a:latin typeface="Montserrat" panose="00000500000000000000" pitchFamily="2" charset="0"/>
                <a:cs typeface="Aharoni" panose="02010803020104030203" pitchFamily="2" charset="-79"/>
              </a:rPr>
              <a:t>amet</a:t>
            </a:r>
            <a:r>
              <a:rPr lang="en-US" sz="1000" dirty="0">
                <a:solidFill>
                  <a:schemeClr val="bg1">
                    <a:lumMod val="50000"/>
                  </a:schemeClr>
                </a:solidFill>
                <a:latin typeface="Montserrat" panose="00000500000000000000" pitchFamily="2" charset="0"/>
                <a:cs typeface="Aharoni" panose="02010803020104030203" pitchFamily="2" charset="-79"/>
              </a:rPr>
              <a:t>, cons </a:t>
            </a:r>
            <a:r>
              <a:rPr lang="en-US" sz="1000" dirty="0" err="1">
                <a:solidFill>
                  <a:schemeClr val="bg1">
                    <a:lumMod val="50000"/>
                  </a:schemeClr>
                </a:solidFill>
                <a:latin typeface="Montserrat" panose="00000500000000000000" pitchFamily="2" charset="0"/>
                <a:cs typeface="Aharoni" panose="02010803020104030203" pitchFamily="2" charset="-79"/>
              </a:rPr>
              <a:t>ectetur</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adipis</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cing</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elit</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sed</a:t>
            </a:r>
            <a:r>
              <a:rPr lang="en-US" sz="1000" dirty="0">
                <a:solidFill>
                  <a:schemeClr val="bg1">
                    <a:lumMod val="50000"/>
                  </a:schemeClr>
                </a:solidFill>
                <a:latin typeface="Montserrat" panose="00000500000000000000" pitchFamily="2" charset="0"/>
                <a:cs typeface="Aharoni" panose="02010803020104030203" pitchFamily="2" charset="-79"/>
              </a:rPr>
              <a:t> do </a:t>
            </a:r>
            <a:r>
              <a:rPr lang="en-US" sz="1000" dirty="0" err="1">
                <a:solidFill>
                  <a:schemeClr val="bg1">
                    <a:lumMod val="50000"/>
                  </a:schemeClr>
                </a:solidFill>
                <a:latin typeface="Montserrat" panose="00000500000000000000" pitchFamily="2" charset="0"/>
                <a:cs typeface="Aharoni" panose="02010803020104030203" pitchFamily="2" charset="-79"/>
              </a:rPr>
              <a:t>eiusmod</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tempor</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incidi</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dunt</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ut</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labore</a:t>
            </a:r>
            <a:r>
              <a:rPr lang="en-US" sz="1000" dirty="0">
                <a:solidFill>
                  <a:schemeClr val="bg1">
                    <a:lumMod val="50000"/>
                  </a:schemeClr>
                </a:solidFill>
                <a:latin typeface="Montserrat" panose="00000500000000000000" pitchFamily="2" charset="0"/>
                <a:cs typeface="Aharoni" panose="02010803020104030203" pitchFamily="2" charset="-79"/>
              </a:rPr>
              <a:t> et </a:t>
            </a:r>
            <a:r>
              <a:rPr lang="en-US" sz="1000" dirty="0" err="1">
                <a:solidFill>
                  <a:schemeClr val="bg1">
                    <a:lumMod val="50000"/>
                  </a:schemeClr>
                </a:solidFill>
                <a:latin typeface="Montserrat" panose="00000500000000000000" pitchFamily="2" charset="0"/>
                <a:cs typeface="Aharoni" panose="02010803020104030203" pitchFamily="2" charset="-79"/>
              </a:rPr>
              <a:t>dolore</a:t>
            </a:r>
            <a:r>
              <a:rPr lang="en-US" sz="1000" dirty="0">
                <a:solidFill>
                  <a:schemeClr val="bg1">
                    <a:lumMod val="50000"/>
                  </a:schemeClr>
                </a:solidFill>
                <a:latin typeface="Montserrat" panose="00000500000000000000" pitchFamily="2" charset="0"/>
                <a:cs typeface="Aharoni" panose="02010803020104030203" pitchFamily="2" charset="-79"/>
              </a:rPr>
              <a:t> magna </a:t>
            </a:r>
            <a:r>
              <a:rPr lang="en-US" sz="1000" dirty="0" err="1">
                <a:solidFill>
                  <a:schemeClr val="bg1">
                    <a:lumMod val="50000"/>
                  </a:schemeClr>
                </a:solidFill>
                <a:latin typeface="Montserrat" panose="00000500000000000000" pitchFamily="2" charset="0"/>
                <a:cs typeface="Aharoni" panose="02010803020104030203" pitchFamily="2" charset="-79"/>
              </a:rPr>
              <a:t>aliqua</a:t>
            </a:r>
            <a:r>
              <a:rPr lang="en-US" sz="1000" dirty="0">
                <a:solidFill>
                  <a:schemeClr val="bg1">
                    <a:lumMod val="50000"/>
                  </a:schemeClr>
                </a:solidFill>
                <a:latin typeface="Montserrat" panose="00000500000000000000" pitchFamily="2" charset="0"/>
                <a:cs typeface="Aharoni" panose="02010803020104030203" pitchFamily="2" charset="-79"/>
              </a:rPr>
              <a:t>. sit </a:t>
            </a:r>
            <a:r>
              <a:rPr lang="en-US" sz="1000" dirty="0" err="1">
                <a:solidFill>
                  <a:schemeClr val="bg1">
                    <a:lumMod val="50000"/>
                  </a:schemeClr>
                </a:solidFill>
                <a:latin typeface="Montserrat" panose="00000500000000000000" pitchFamily="2" charset="0"/>
                <a:cs typeface="Aharoni" panose="02010803020104030203" pitchFamily="2" charset="-79"/>
              </a:rPr>
              <a:t>amet</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conse</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ctetur</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adipi</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scing</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elit</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sed</a:t>
            </a:r>
            <a:r>
              <a:rPr lang="en-US" sz="1000" dirty="0">
                <a:solidFill>
                  <a:schemeClr val="bg1">
                    <a:lumMod val="50000"/>
                  </a:schemeClr>
                </a:solidFill>
                <a:latin typeface="Montserrat" panose="00000500000000000000" pitchFamily="2" charset="0"/>
                <a:cs typeface="Aharoni" panose="02010803020104030203" pitchFamily="2" charset="-79"/>
              </a:rPr>
              <a:t> do </a:t>
            </a:r>
            <a:r>
              <a:rPr lang="en-US" sz="1000" dirty="0" err="1">
                <a:solidFill>
                  <a:schemeClr val="bg1">
                    <a:lumMod val="50000"/>
                  </a:schemeClr>
                </a:solidFill>
                <a:latin typeface="Montserrat" panose="00000500000000000000" pitchFamily="2" charset="0"/>
                <a:cs typeface="Aharoni" panose="02010803020104030203" pitchFamily="2" charset="-79"/>
              </a:rPr>
              <a:t>eiusmod</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tempor</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incid</a:t>
            </a:r>
            <a:r>
              <a:rPr lang="en-US" sz="1000" dirty="0">
                <a:solidFill>
                  <a:schemeClr val="bg1">
                    <a:lumMod val="50000"/>
                  </a:schemeClr>
                </a:solidFill>
                <a:latin typeface="Montserrat" panose="00000500000000000000" pitchFamily="2" charset="0"/>
                <a:cs typeface="Aharoni" panose="02010803020104030203" pitchFamily="2" charset="-79"/>
              </a:rPr>
              <a:t>. do </a:t>
            </a:r>
            <a:r>
              <a:rPr lang="en-US" sz="1000" dirty="0" err="1">
                <a:solidFill>
                  <a:schemeClr val="bg1">
                    <a:lumMod val="50000"/>
                  </a:schemeClr>
                </a:solidFill>
                <a:latin typeface="Montserrat" panose="00000500000000000000" pitchFamily="2" charset="0"/>
                <a:cs typeface="Aharoni" panose="02010803020104030203" pitchFamily="2" charset="-79"/>
              </a:rPr>
              <a:t>eiusmod</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tempor</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tempor</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incid</a:t>
            </a:r>
            <a:r>
              <a:rPr lang="en-US" sz="1000" dirty="0">
                <a:solidFill>
                  <a:schemeClr val="bg1">
                    <a:lumMod val="50000"/>
                  </a:schemeClr>
                </a:solidFill>
                <a:latin typeface="Montserrat" panose="00000500000000000000" pitchFamily="2" charset="0"/>
                <a:cs typeface="Aharoni" panose="02010803020104030203" pitchFamily="2" charset="-79"/>
              </a:rPr>
              <a:t>. do </a:t>
            </a:r>
            <a:r>
              <a:rPr lang="en-US" sz="1000" dirty="0" err="1">
                <a:solidFill>
                  <a:schemeClr val="bg1">
                    <a:lumMod val="50000"/>
                  </a:schemeClr>
                </a:solidFill>
                <a:latin typeface="Montserrat" panose="00000500000000000000" pitchFamily="2" charset="0"/>
                <a:cs typeface="Aharoni" panose="02010803020104030203" pitchFamily="2" charset="-79"/>
              </a:rPr>
              <a:t>sed</a:t>
            </a:r>
            <a:r>
              <a:rPr lang="en-US" sz="1000" dirty="0">
                <a:solidFill>
                  <a:schemeClr val="bg1">
                    <a:lumMod val="50000"/>
                  </a:schemeClr>
                </a:solidFill>
                <a:latin typeface="Montserrat" panose="00000500000000000000" pitchFamily="2" charset="0"/>
                <a:cs typeface="Aharoni" panose="02010803020104030203" pitchFamily="2" charset="-79"/>
              </a:rPr>
              <a:t> do </a:t>
            </a:r>
            <a:r>
              <a:rPr lang="en-US" sz="1000" dirty="0" err="1">
                <a:solidFill>
                  <a:schemeClr val="bg1">
                    <a:lumMod val="50000"/>
                  </a:schemeClr>
                </a:solidFill>
                <a:latin typeface="Montserrat" panose="00000500000000000000" pitchFamily="2" charset="0"/>
                <a:cs typeface="Aharoni" panose="02010803020104030203" pitchFamily="2" charset="-79"/>
              </a:rPr>
              <a:t>eiusmod</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tempor</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incid</a:t>
            </a:r>
            <a:r>
              <a:rPr lang="en-US" sz="1000" dirty="0">
                <a:solidFill>
                  <a:schemeClr val="bg1">
                    <a:lumMod val="50000"/>
                  </a:schemeClr>
                </a:solidFill>
                <a:latin typeface="Montserrat" panose="00000500000000000000" pitchFamily="2" charset="0"/>
                <a:cs typeface="Aharoni" panose="02010803020104030203" pitchFamily="2" charset="-79"/>
              </a:rPr>
              <a:t>. do </a:t>
            </a:r>
            <a:r>
              <a:rPr lang="en-US" sz="1000" dirty="0" err="1">
                <a:solidFill>
                  <a:schemeClr val="bg1">
                    <a:lumMod val="50000"/>
                  </a:schemeClr>
                </a:solidFill>
                <a:latin typeface="Montserrat" panose="00000500000000000000" pitchFamily="2" charset="0"/>
                <a:cs typeface="Aharoni" panose="02010803020104030203" pitchFamily="2" charset="-79"/>
              </a:rPr>
              <a:t>eiusmod</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tempor</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tempor</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incid</a:t>
            </a:r>
            <a:r>
              <a:rPr lang="en-US" sz="1000" dirty="0">
                <a:solidFill>
                  <a:schemeClr val="bg1">
                    <a:lumMod val="50000"/>
                  </a:schemeClr>
                </a:solidFill>
                <a:latin typeface="Montserrat" panose="00000500000000000000" pitchFamily="2" charset="0"/>
                <a:cs typeface="Aharoni" panose="02010803020104030203" pitchFamily="2" charset="-79"/>
              </a:rPr>
              <a:t>. do</a:t>
            </a:r>
          </a:p>
        </p:txBody>
      </p:sp>
      <p:sp>
        <p:nvSpPr>
          <p:cNvPr id="16" name="TextBox 15">
            <a:extLst>
              <a:ext uri="{FF2B5EF4-FFF2-40B4-BE49-F238E27FC236}">
                <a16:creationId xmlns:a16="http://schemas.microsoft.com/office/drawing/2014/main" id="{5E503E73-0F3A-4560-A844-63BE5879BBFA}"/>
              </a:ext>
            </a:extLst>
          </p:cNvPr>
          <p:cNvSpPr txBox="1"/>
          <p:nvPr/>
        </p:nvSpPr>
        <p:spPr>
          <a:xfrm>
            <a:off x="6731000" y="793750"/>
            <a:ext cx="4191001" cy="2621487"/>
          </a:xfrm>
          <a:prstGeom prst="rect">
            <a:avLst/>
          </a:prstGeom>
          <a:noFill/>
        </p:spPr>
        <p:txBody>
          <a:bodyPr wrap="square" rtlCol="0">
            <a:spAutoFit/>
          </a:bodyPr>
          <a:lstStyle/>
          <a:p>
            <a:pPr algn="just">
              <a:lnSpc>
                <a:spcPct val="200000"/>
              </a:lnSpc>
            </a:pPr>
            <a:r>
              <a:rPr lang="en-US" sz="1200" dirty="0">
                <a:solidFill>
                  <a:schemeClr val="bg1">
                    <a:lumMod val="50000"/>
                  </a:schemeClr>
                </a:solidFill>
                <a:latin typeface="Montserrat" panose="00000500000000000000" pitchFamily="2" charset="0"/>
                <a:cs typeface="Aharoni" panose="02010803020104030203" pitchFamily="2" charset="-79"/>
              </a:rPr>
              <a:t>“Lorem ipsum dolor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cons </a:t>
            </a:r>
            <a:r>
              <a:rPr lang="en-US" sz="1200" dirty="0" err="1">
                <a:solidFill>
                  <a:schemeClr val="bg1">
                    <a:lumMod val="50000"/>
                  </a:schemeClr>
                </a:solidFill>
                <a:latin typeface="Montserrat" panose="00000500000000000000" pitchFamily="2" charset="0"/>
                <a:cs typeface="Aharoni" panose="02010803020104030203" pitchFamily="2" charset="-79"/>
              </a:rPr>
              <a:t>ectetur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adipis</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dunt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ut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labore</a:t>
            </a:r>
            <a:r>
              <a:rPr lang="en-US" sz="1200" dirty="0">
                <a:solidFill>
                  <a:schemeClr val="bg1">
                    <a:lumMod val="50000"/>
                  </a:schemeClr>
                </a:solidFill>
                <a:latin typeface="Montserrat" panose="00000500000000000000" pitchFamily="2" charset="0"/>
                <a:cs typeface="Aharoni" panose="02010803020104030203" pitchFamily="2" charset="-79"/>
              </a:rPr>
              <a:t> et </a:t>
            </a:r>
            <a:r>
              <a:rPr lang="en-US" sz="1200" dirty="0" err="1">
                <a:solidFill>
                  <a:schemeClr val="bg1">
                    <a:lumMod val="50000"/>
                  </a:schemeClr>
                </a:solidFill>
                <a:latin typeface="Montserrat" panose="00000500000000000000" pitchFamily="2" charset="0"/>
                <a:cs typeface="Aharoni" panose="02010803020104030203" pitchFamily="2" charset="-79"/>
              </a:rPr>
              <a:t>dolore</a:t>
            </a:r>
            <a:r>
              <a:rPr lang="en-US" sz="1200" dirty="0">
                <a:solidFill>
                  <a:schemeClr val="bg1">
                    <a:lumMod val="50000"/>
                  </a:schemeClr>
                </a:solidFill>
                <a:latin typeface="Montserrat" panose="00000500000000000000" pitchFamily="2" charset="0"/>
                <a:cs typeface="Aharoni" panose="02010803020104030203" pitchFamily="2" charset="-79"/>
              </a:rPr>
              <a:t> magna </a:t>
            </a:r>
            <a:r>
              <a:rPr lang="en-US" sz="1200" dirty="0" err="1">
                <a:solidFill>
                  <a:schemeClr val="bg1">
                    <a:lumMod val="50000"/>
                  </a:schemeClr>
                </a:solidFill>
                <a:latin typeface="Montserrat" panose="00000500000000000000" pitchFamily="2" charset="0"/>
                <a:cs typeface="Aharoni" panose="02010803020104030203" pitchFamily="2" charset="-79"/>
              </a:rPr>
              <a:t>aliqua</a:t>
            </a:r>
            <a:r>
              <a:rPr lang="en-US" sz="1200" dirty="0">
                <a:solidFill>
                  <a:schemeClr val="bg1">
                    <a:lumMod val="50000"/>
                  </a:schemeClr>
                </a:solidFill>
                <a:latin typeface="Montserrat" panose="00000500000000000000" pitchFamily="2" charset="0"/>
                <a:cs typeface="Aharoni" panose="02010803020104030203" pitchFamily="2" charset="-79"/>
              </a:rPr>
              <a:t>.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conse</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0273CA50-484F-4837-BC82-5F48179C471F}"/>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25565" r="25565"/>
          <a:stretch>
            <a:fillRect/>
          </a:stretch>
        </p:blipFill>
        <p:spPr/>
      </p:pic>
      <p:pic>
        <p:nvPicPr>
          <p:cNvPr id="11" name="Picture Placeholder 10">
            <a:extLst>
              <a:ext uri="{FF2B5EF4-FFF2-40B4-BE49-F238E27FC236}">
                <a16:creationId xmlns:a16="http://schemas.microsoft.com/office/drawing/2014/main" id="{CB470A87-185D-497B-AFF3-67B2BB75A48E}"/>
              </a:ext>
            </a:extLst>
          </p:cNvPr>
          <p:cNvPicPr>
            <a:picLocks noGrp="1" noChangeAspect="1"/>
          </p:cNvPicPr>
          <p:nvPr>
            <p:ph type="pic" sz="quarter" idx="18"/>
          </p:nvPr>
        </p:nvPicPr>
        <p:blipFill>
          <a:blip r:embed="rId3">
            <a:extLst>
              <a:ext uri="{28A0092B-C50C-407E-A947-70E740481C1C}">
                <a14:useLocalDpi xmlns:a14="http://schemas.microsoft.com/office/drawing/2010/main" val="0"/>
              </a:ext>
            </a:extLst>
          </a:blip>
          <a:srcRect l="20701" r="20701"/>
          <a:stretch>
            <a:fillRect/>
          </a:stretch>
        </p:blipFill>
        <p:spPr/>
      </p:pic>
      <p:pic>
        <p:nvPicPr>
          <p:cNvPr id="13" name="Picture Placeholder 12">
            <a:extLst>
              <a:ext uri="{FF2B5EF4-FFF2-40B4-BE49-F238E27FC236}">
                <a16:creationId xmlns:a16="http://schemas.microsoft.com/office/drawing/2014/main" id="{3B69BC39-8021-41C7-A850-310C42BF8299}"/>
              </a:ext>
            </a:extLst>
          </p:cNvPr>
          <p:cNvPicPr>
            <a:picLocks noGrp="1" noChangeAspect="1"/>
          </p:cNvPicPr>
          <p:nvPr>
            <p:ph type="pic" sz="quarter" idx="19"/>
          </p:nvPr>
        </p:nvPicPr>
        <p:blipFill>
          <a:blip r:embed="rId4">
            <a:extLst>
              <a:ext uri="{28A0092B-C50C-407E-A947-70E740481C1C}">
                <a14:useLocalDpi xmlns:a14="http://schemas.microsoft.com/office/drawing/2010/main" val="0"/>
              </a:ext>
            </a:extLst>
          </a:blip>
          <a:srcRect l="25565" r="25565"/>
          <a:stretch>
            <a:fillRect/>
          </a:stretch>
        </p:blipFill>
        <p:spPr/>
      </p:pic>
      <p:pic>
        <p:nvPicPr>
          <p:cNvPr id="15" name="Picture Placeholder 14">
            <a:extLst>
              <a:ext uri="{FF2B5EF4-FFF2-40B4-BE49-F238E27FC236}">
                <a16:creationId xmlns:a16="http://schemas.microsoft.com/office/drawing/2014/main" id="{0E35E08E-BBCC-4B41-835D-E264E3E19E11}"/>
              </a:ext>
            </a:extLst>
          </p:cNvPr>
          <p:cNvPicPr>
            <a:picLocks noGrp="1" noChangeAspect="1"/>
          </p:cNvPicPr>
          <p:nvPr>
            <p:ph type="pic" sz="quarter" idx="20"/>
          </p:nvPr>
        </p:nvPicPr>
        <p:blipFill>
          <a:blip r:embed="rId5">
            <a:extLst>
              <a:ext uri="{28A0092B-C50C-407E-A947-70E740481C1C}">
                <a14:useLocalDpi xmlns:a14="http://schemas.microsoft.com/office/drawing/2010/main" val="0"/>
              </a:ext>
            </a:extLst>
          </a:blip>
          <a:srcRect l="25565" r="25565"/>
          <a:stretch>
            <a:fillRect/>
          </a:stretch>
        </p:blipFill>
        <p:spPr/>
      </p:pic>
      <p:sp>
        <p:nvSpPr>
          <p:cNvPr id="6" name="PORTFOLIO…"/>
          <p:cNvSpPr/>
          <p:nvPr/>
        </p:nvSpPr>
        <p:spPr>
          <a:xfrm>
            <a:off x="1270000" y="818736"/>
            <a:ext cx="4826000" cy="978729"/>
          </a:xfrm>
          <a:prstGeom prst="rect">
            <a:avLst/>
          </a:prstGeom>
          <a:ln w="12700">
            <a:miter lim="400000"/>
          </a:ln>
          <a:extLst>
            <a:ext uri="{C572A759-6A51-4108-AA02-DFA0A04FC94B}">
              <ma14:wrappingTextBoxFlag xmlns:ma14="http://schemas.microsoft.com/office/mac/drawingml/2011/main" xmlns="" val="1"/>
            </a:ext>
          </a:extLst>
        </p:spPr>
        <p:txBody>
          <a:bodyPr lIns="22860" rIns="22860" anchor="ctr">
            <a:spAutoFit/>
          </a:bodyPr>
          <a:lstStyle/>
          <a:p>
            <a:pPr algn="l">
              <a:lnSpc>
                <a:spcPct val="80000"/>
              </a:lnSpc>
              <a:defRPr sz="7200" spc="720">
                <a:solidFill>
                  <a:srgbClr val="151314"/>
                </a:solidFill>
                <a:latin typeface="+mj-lt"/>
                <a:ea typeface="+mj-ea"/>
                <a:cs typeface="+mj-cs"/>
                <a:sym typeface="Montserrat Bold"/>
              </a:defRPr>
            </a:pPr>
            <a:r>
              <a:rPr sz="3600" dirty="0"/>
              <a:t>PORTFOLIO</a:t>
            </a:r>
          </a:p>
          <a:p>
            <a:pPr algn="l">
              <a:lnSpc>
                <a:spcPct val="80000"/>
              </a:lnSpc>
              <a:defRPr sz="7200" spc="720">
                <a:solidFill>
                  <a:srgbClr val="151314"/>
                </a:solidFill>
                <a:latin typeface="+mj-lt"/>
                <a:ea typeface="+mj-ea"/>
                <a:cs typeface="+mj-cs"/>
                <a:sym typeface="Montserrat Bold"/>
              </a:defRPr>
            </a:pPr>
            <a:r>
              <a:rPr sz="3600" dirty="0"/>
              <a:t>STYLE</a:t>
            </a:r>
          </a:p>
        </p:txBody>
      </p:sp>
      <p:sp>
        <p:nvSpPr>
          <p:cNvPr id="16" name="TextBox 15">
            <a:extLst>
              <a:ext uri="{FF2B5EF4-FFF2-40B4-BE49-F238E27FC236}">
                <a16:creationId xmlns:a16="http://schemas.microsoft.com/office/drawing/2014/main" id="{C71CC9AD-7B6B-4913-88E5-A17E6FCEE32B}"/>
              </a:ext>
            </a:extLst>
          </p:cNvPr>
          <p:cNvSpPr txBox="1"/>
          <p:nvPr/>
        </p:nvSpPr>
        <p:spPr>
          <a:xfrm>
            <a:off x="5633243" y="793750"/>
            <a:ext cx="5935663" cy="1882823"/>
          </a:xfrm>
          <a:prstGeom prst="rect">
            <a:avLst/>
          </a:prstGeom>
          <a:noFill/>
        </p:spPr>
        <p:txBody>
          <a:bodyPr wrap="square" rtlCol="0">
            <a:spAutoFit/>
          </a:bodyPr>
          <a:lstStyle/>
          <a:p>
            <a:pPr algn="just">
              <a:lnSpc>
                <a:spcPct val="200000"/>
              </a:lnSpc>
            </a:pPr>
            <a:r>
              <a:rPr lang="en-US" sz="1200" dirty="0">
                <a:solidFill>
                  <a:schemeClr val="bg1">
                    <a:lumMod val="50000"/>
                  </a:schemeClr>
                </a:solidFill>
                <a:latin typeface="Montserrat" panose="00000500000000000000" pitchFamily="2" charset="0"/>
                <a:cs typeface="Aharoni" panose="02010803020104030203" pitchFamily="2" charset="-79"/>
              </a:rPr>
              <a:t>“Lorem ipsum dolor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cons </a:t>
            </a:r>
            <a:r>
              <a:rPr lang="en-US" sz="1200" dirty="0" err="1">
                <a:solidFill>
                  <a:schemeClr val="bg1">
                    <a:lumMod val="50000"/>
                  </a:schemeClr>
                </a:solidFill>
                <a:latin typeface="Montserrat" panose="00000500000000000000" pitchFamily="2" charset="0"/>
                <a:cs typeface="Aharoni" panose="02010803020104030203" pitchFamily="2" charset="-79"/>
              </a:rPr>
              <a:t>ectetur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adipis</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dunt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ut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labore</a:t>
            </a:r>
            <a:r>
              <a:rPr lang="en-US" sz="1200" dirty="0">
                <a:solidFill>
                  <a:schemeClr val="bg1">
                    <a:lumMod val="50000"/>
                  </a:schemeClr>
                </a:solidFill>
                <a:latin typeface="Montserrat" panose="00000500000000000000" pitchFamily="2" charset="0"/>
                <a:cs typeface="Aharoni" panose="02010803020104030203" pitchFamily="2" charset="-79"/>
              </a:rPr>
              <a:t> et </a:t>
            </a:r>
            <a:r>
              <a:rPr lang="en-US" sz="1200" dirty="0" err="1">
                <a:solidFill>
                  <a:schemeClr val="bg1">
                    <a:lumMod val="50000"/>
                  </a:schemeClr>
                </a:solidFill>
                <a:latin typeface="Montserrat" panose="00000500000000000000" pitchFamily="2" charset="0"/>
                <a:cs typeface="Aharoni" panose="02010803020104030203" pitchFamily="2" charset="-79"/>
              </a:rPr>
              <a:t>dolore</a:t>
            </a:r>
            <a:r>
              <a:rPr lang="en-US" sz="1200" dirty="0">
                <a:solidFill>
                  <a:schemeClr val="bg1">
                    <a:lumMod val="50000"/>
                  </a:schemeClr>
                </a:solidFill>
                <a:latin typeface="Montserrat" panose="00000500000000000000" pitchFamily="2" charset="0"/>
                <a:cs typeface="Aharoni" panose="02010803020104030203" pitchFamily="2" charset="-79"/>
              </a:rPr>
              <a:t> magna </a:t>
            </a:r>
            <a:r>
              <a:rPr lang="en-US" sz="1200" dirty="0" err="1">
                <a:solidFill>
                  <a:schemeClr val="bg1">
                    <a:lumMod val="50000"/>
                  </a:schemeClr>
                </a:solidFill>
                <a:latin typeface="Montserrat" panose="00000500000000000000" pitchFamily="2" charset="0"/>
                <a:cs typeface="Aharoni" panose="02010803020104030203" pitchFamily="2" charset="-79"/>
              </a:rPr>
              <a:t>aliqua</a:t>
            </a:r>
            <a:r>
              <a:rPr lang="en-US" sz="1200" dirty="0">
                <a:solidFill>
                  <a:schemeClr val="bg1">
                    <a:lumMod val="50000"/>
                  </a:schemeClr>
                </a:solidFill>
                <a:latin typeface="Montserrat" panose="00000500000000000000" pitchFamily="2" charset="0"/>
                <a:cs typeface="Aharoni" panose="02010803020104030203" pitchFamily="2" charset="-79"/>
              </a:rPr>
              <a:t>.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conse</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a:t>
            </a:r>
          </a:p>
        </p:txBody>
      </p:sp>
    </p:spTree>
    <p:extLst>
      <p:ext uri="{BB962C8B-B14F-4D97-AF65-F5344CB8AC3E}">
        <p14:creationId xmlns:p14="http://schemas.microsoft.com/office/powerpoint/2010/main" val="656708652"/>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1802DB58-D79C-45AC-91A8-19FA259D11C5}"/>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6560" r="6560"/>
          <a:stretch>
            <a:fillRect/>
          </a:stretch>
        </p:blipFill>
        <p:spPr/>
      </p:pic>
      <p:pic>
        <p:nvPicPr>
          <p:cNvPr id="10" name="Picture Placeholder 9">
            <a:extLst>
              <a:ext uri="{FF2B5EF4-FFF2-40B4-BE49-F238E27FC236}">
                <a16:creationId xmlns:a16="http://schemas.microsoft.com/office/drawing/2014/main" id="{875211AA-7546-4AC9-8B51-7552078DC7F2}"/>
              </a:ext>
            </a:extLst>
          </p:cNvPr>
          <p:cNvPicPr>
            <a:picLocks noGrp="1" noChangeAspect="1"/>
          </p:cNvPicPr>
          <p:nvPr>
            <p:ph type="pic" sz="quarter" idx="18"/>
          </p:nvPr>
        </p:nvPicPr>
        <p:blipFill>
          <a:blip r:embed="rId3">
            <a:extLst>
              <a:ext uri="{28A0092B-C50C-407E-A947-70E740481C1C}">
                <a14:useLocalDpi xmlns:a14="http://schemas.microsoft.com/office/drawing/2010/main" val="0"/>
              </a:ext>
            </a:extLst>
          </a:blip>
          <a:srcRect t="14063" b="14063"/>
          <a:stretch>
            <a:fillRect/>
          </a:stretch>
        </p:blipFill>
        <p:spPr/>
      </p:pic>
      <p:pic>
        <p:nvPicPr>
          <p:cNvPr id="12" name="Picture Placeholder 11">
            <a:extLst>
              <a:ext uri="{FF2B5EF4-FFF2-40B4-BE49-F238E27FC236}">
                <a16:creationId xmlns:a16="http://schemas.microsoft.com/office/drawing/2014/main" id="{F999CF2E-F753-43D0-9AFB-DA5087D854A1}"/>
              </a:ext>
            </a:extLst>
          </p:cNvPr>
          <p:cNvPicPr>
            <a:picLocks noGrp="1" noChangeAspect="1"/>
          </p:cNvPicPr>
          <p:nvPr>
            <p:ph type="pic" sz="quarter" idx="19"/>
          </p:nvPr>
        </p:nvPicPr>
        <p:blipFill>
          <a:blip r:embed="rId4">
            <a:extLst>
              <a:ext uri="{28A0092B-C50C-407E-A947-70E740481C1C}">
                <a14:useLocalDpi xmlns:a14="http://schemas.microsoft.com/office/drawing/2010/main" val="0"/>
              </a:ext>
            </a:extLst>
          </a:blip>
          <a:srcRect l="24214" r="24214"/>
          <a:stretch>
            <a:fillRect/>
          </a:stretch>
        </p:blipFill>
        <p:spPr/>
      </p:pic>
      <p:pic>
        <p:nvPicPr>
          <p:cNvPr id="8" name="Picture Placeholder 7">
            <a:extLst>
              <a:ext uri="{FF2B5EF4-FFF2-40B4-BE49-F238E27FC236}">
                <a16:creationId xmlns:a16="http://schemas.microsoft.com/office/drawing/2014/main" id="{8E662D8C-F3F0-4B1C-96EC-BAA9E0237581}"/>
              </a:ext>
            </a:extLst>
          </p:cNvPr>
          <p:cNvPicPr>
            <a:picLocks noGrp="1" noChangeAspect="1"/>
          </p:cNvPicPr>
          <p:nvPr>
            <p:ph type="pic" sz="quarter" idx="20"/>
          </p:nvPr>
        </p:nvPicPr>
        <p:blipFill>
          <a:blip r:embed="rId5">
            <a:extLst>
              <a:ext uri="{28A0092B-C50C-407E-A947-70E740481C1C}">
                <a14:useLocalDpi xmlns:a14="http://schemas.microsoft.com/office/drawing/2010/main" val="0"/>
              </a:ext>
            </a:extLst>
          </a:blip>
          <a:srcRect l="16667" r="16667"/>
          <a:stretch>
            <a:fillRect/>
          </a:stretch>
        </p:blipFill>
        <p:spPr/>
      </p:pic>
      <p:sp>
        <p:nvSpPr>
          <p:cNvPr id="6" name="PORTFOLIO…"/>
          <p:cNvSpPr/>
          <p:nvPr/>
        </p:nvSpPr>
        <p:spPr>
          <a:xfrm>
            <a:off x="1270000" y="818736"/>
            <a:ext cx="3949651" cy="978729"/>
          </a:xfrm>
          <a:prstGeom prst="rect">
            <a:avLst/>
          </a:prstGeom>
          <a:ln w="12700">
            <a:miter lim="400000"/>
          </a:ln>
          <a:extLst>
            <a:ext uri="{C572A759-6A51-4108-AA02-DFA0A04FC94B}">
              <ma14:wrappingTextBoxFlag xmlns:ma14="http://schemas.microsoft.com/office/mac/drawingml/2011/main" xmlns="" val="1"/>
            </a:ext>
          </a:extLst>
        </p:spPr>
        <p:txBody>
          <a:bodyPr lIns="22860" rIns="22860" anchor="ctr">
            <a:spAutoFit/>
          </a:bodyPr>
          <a:lstStyle/>
          <a:p>
            <a:pPr algn="l">
              <a:lnSpc>
                <a:spcPct val="80000"/>
              </a:lnSpc>
              <a:defRPr sz="7200" spc="720">
                <a:solidFill>
                  <a:srgbClr val="151314"/>
                </a:solidFill>
                <a:latin typeface="+mj-lt"/>
                <a:ea typeface="+mj-ea"/>
                <a:cs typeface="+mj-cs"/>
                <a:sym typeface="Montserrat Bold"/>
              </a:defRPr>
            </a:pPr>
            <a:r>
              <a:rPr sz="3600"/>
              <a:t>PORTFOLIO</a:t>
            </a:r>
          </a:p>
          <a:p>
            <a:pPr algn="l">
              <a:lnSpc>
                <a:spcPct val="80000"/>
              </a:lnSpc>
              <a:defRPr sz="7200" spc="720">
                <a:solidFill>
                  <a:srgbClr val="151314"/>
                </a:solidFill>
                <a:latin typeface="+mj-lt"/>
                <a:ea typeface="+mj-ea"/>
                <a:cs typeface="+mj-cs"/>
                <a:sym typeface="Montserrat Bold"/>
              </a:defRPr>
            </a:pPr>
            <a:r>
              <a:rPr sz="3600"/>
              <a:t>STYLE</a:t>
            </a:r>
          </a:p>
        </p:txBody>
      </p:sp>
    </p:spTree>
    <p:extLst>
      <p:ext uri="{BB962C8B-B14F-4D97-AF65-F5344CB8AC3E}">
        <p14:creationId xmlns:p14="http://schemas.microsoft.com/office/powerpoint/2010/main" val="259071321"/>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BD917A6B-3C09-4C6A-9441-C8FCC0687F00}"/>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l="1258" r="1258"/>
          <a:stretch>
            <a:fillRect/>
          </a:stretch>
        </p:blipFill>
        <p:spPr/>
      </p:pic>
      <p:pic>
        <p:nvPicPr>
          <p:cNvPr id="12" name="Picture Placeholder 11">
            <a:extLst>
              <a:ext uri="{FF2B5EF4-FFF2-40B4-BE49-F238E27FC236}">
                <a16:creationId xmlns:a16="http://schemas.microsoft.com/office/drawing/2014/main" id="{AAF0B138-1804-4802-89A8-5538C81E116A}"/>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479" r="479"/>
          <a:stretch>
            <a:fillRect/>
          </a:stretch>
        </p:blipFill>
        <p:spPr/>
      </p:pic>
      <p:sp>
        <p:nvSpPr>
          <p:cNvPr id="5" name="LAYOUT…"/>
          <p:cNvSpPr/>
          <p:nvPr/>
        </p:nvSpPr>
        <p:spPr>
          <a:xfrm>
            <a:off x="1270000" y="597137"/>
            <a:ext cx="2413000" cy="1421928"/>
          </a:xfrm>
          <a:prstGeom prst="rect">
            <a:avLst/>
          </a:prstGeom>
          <a:ln w="12700">
            <a:miter lim="400000"/>
          </a:ln>
          <a:extLst>
            <a:ext uri="{C572A759-6A51-4108-AA02-DFA0A04FC94B}">
              <ma14:wrappingTextBoxFlag xmlns:ma14="http://schemas.microsoft.com/office/mac/drawingml/2011/main" xmlns="" val="1"/>
            </a:ext>
          </a:extLst>
        </p:spPr>
        <p:txBody>
          <a:bodyPr lIns="22860" rIns="22860" anchor="ctr">
            <a:spAutoFit/>
          </a:bodyPr>
          <a:lstStyle/>
          <a:p>
            <a:pPr algn="l">
              <a:lnSpc>
                <a:spcPct val="80000"/>
              </a:lnSpc>
              <a:defRPr sz="7200" spc="720">
                <a:solidFill>
                  <a:srgbClr val="151314"/>
                </a:solidFill>
                <a:latin typeface="+mj-lt"/>
                <a:ea typeface="+mj-ea"/>
                <a:cs typeface="+mj-cs"/>
                <a:sym typeface="Montserrat Bold"/>
              </a:defRPr>
            </a:pPr>
            <a:r>
              <a:rPr sz="3600"/>
              <a:t>LAYOUT</a:t>
            </a:r>
          </a:p>
          <a:p>
            <a:pPr algn="l">
              <a:lnSpc>
                <a:spcPct val="80000"/>
              </a:lnSpc>
              <a:defRPr sz="7200" spc="720">
                <a:solidFill>
                  <a:srgbClr val="151314"/>
                </a:solidFill>
                <a:latin typeface="+mj-lt"/>
                <a:ea typeface="+mj-ea"/>
                <a:cs typeface="+mj-cs"/>
                <a:sym typeface="Montserrat Bold"/>
              </a:defRPr>
            </a:pPr>
            <a:r>
              <a:rPr sz="3600"/>
              <a:t>STYLE</a:t>
            </a:r>
          </a:p>
        </p:txBody>
      </p:sp>
      <p:sp>
        <p:nvSpPr>
          <p:cNvPr id="7" name="TextBox 6">
            <a:extLst>
              <a:ext uri="{FF2B5EF4-FFF2-40B4-BE49-F238E27FC236}">
                <a16:creationId xmlns:a16="http://schemas.microsoft.com/office/drawing/2014/main" id="{688D2B05-70DD-4EE8-8F32-44E46666AAF6}"/>
              </a:ext>
            </a:extLst>
          </p:cNvPr>
          <p:cNvSpPr txBox="1"/>
          <p:nvPr/>
        </p:nvSpPr>
        <p:spPr>
          <a:xfrm>
            <a:off x="1270001" y="3590314"/>
            <a:ext cx="4191001" cy="2621487"/>
          </a:xfrm>
          <a:prstGeom prst="rect">
            <a:avLst/>
          </a:prstGeom>
          <a:noFill/>
        </p:spPr>
        <p:txBody>
          <a:bodyPr wrap="square" rtlCol="0">
            <a:spAutoFit/>
          </a:bodyPr>
          <a:lstStyle/>
          <a:p>
            <a:pPr algn="just">
              <a:lnSpc>
                <a:spcPct val="200000"/>
              </a:lnSpc>
            </a:pPr>
            <a:r>
              <a:rPr lang="en-US" sz="1200" dirty="0">
                <a:solidFill>
                  <a:schemeClr val="bg1">
                    <a:lumMod val="50000"/>
                  </a:schemeClr>
                </a:solidFill>
                <a:latin typeface="Montserrat" panose="00000500000000000000" pitchFamily="2" charset="0"/>
                <a:cs typeface="Aharoni" panose="02010803020104030203" pitchFamily="2" charset="-79"/>
              </a:rPr>
              <a:t>“Lorem ipsum dolor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cons </a:t>
            </a:r>
            <a:r>
              <a:rPr lang="en-US" sz="1200" dirty="0" err="1">
                <a:solidFill>
                  <a:schemeClr val="bg1">
                    <a:lumMod val="50000"/>
                  </a:schemeClr>
                </a:solidFill>
                <a:latin typeface="Montserrat" panose="00000500000000000000" pitchFamily="2" charset="0"/>
                <a:cs typeface="Aharoni" panose="02010803020104030203" pitchFamily="2" charset="-79"/>
              </a:rPr>
              <a:t>ectetur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adipis</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dunt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ut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labore</a:t>
            </a:r>
            <a:r>
              <a:rPr lang="en-US" sz="1200" dirty="0">
                <a:solidFill>
                  <a:schemeClr val="bg1">
                    <a:lumMod val="50000"/>
                  </a:schemeClr>
                </a:solidFill>
                <a:latin typeface="Montserrat" panose="00000500000000000000" pitchFamily="2" charset="0"/>
                <a:cs typeface="Aharoni" panose="02010803020104030203" pitchFamily="2" charset="-79"/>
              </a:rPr>
              <a:t> et </a:t>
            </a:r>
            <a:r>
              <a:rPr lang="en-US" sz="1200" dirty="0" err="1">
                <a:solidFill>
                  <a:schemeClr val="bg1">
                    <a:lumMod val="50000"/>
                  </a:schemeClr>
                </a:solidFill>
                <a:latin typeface="Montserrat" panose="00000500000000000000" pitchFamily="2" charset="0"/>
                <a:cs typeface="Aharoni" panose="02010803020104030203" pitchFamily="2" charset="-79"/>
              </a:rPr>
              <a:t>dolore</a:t>
            </a:r>
            <a:r>
              <a:rPr lang="en-US" sz="1200" dirty="0">
                <a:solidFill>
                  <a:schemeClr val="bg1">
                    <a:lumMod val="50000"/>
                  </a:schemeClr>
                </a:solidFill>
                <a:latin typeface="Montserrat" panose="00000500000000000000" pitchFamily="2" charset="0"/>
                <a:cs typeface="Aharoni" panose="02010803020104030203" pitchFamily="2" charset="-79"/>
              </a:rPr>
              <a:t> magna </a:t>
            </a:r>
            <a:r>
              <a:rPr lang="en-US" sz="1200" dirty="0" err="1">
                <a:solidFill>
                  <a:schemeClr val="bg1">
                    <a:lumMod val="50000"/>
                  </a:schemeClr>
                </a:solidFill>
                <a:latin typeface="Montserrat" panose="00000500000000000000" pitchFamily="2" charset="0"/>
                <a:cs typeface="Aharoni" panose="02010803020104030203" pitchFamily="2" charset="-79"/>
              </a:rPr>
              <a:t>aliqua</a:t>
            </a:r>
            <a:r>
              <a:rPr lang="en-US" sz="1200" dirty="0">
                <a:solidFill>
                  <a:schemeClr val="bg1">
                    <a:lumMod val="50000"/>
                  </a:schemeClr>
                </a:solidFill>
                <a:latin typeface="Montserrat" panose="00000500000000000000" pitchFamily="2" charset="0"/>
                <a:cs typeface="Aharoni" panose="02010803020104030203" pitchFamily="2" charset="-79"/>
              </a:rPr>
              <a:t>.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conse</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a:t>
            </a:r>
          </a:p>
        </p:txBody>
      </p:sp>
      <p:sp>
        <p:nvSpPr>
          <p:cNvPr id="8" name="TextBox 7">
            <a:extLst>
              <a:ext uri="{FF2B5EF4-FFF2-40B4-BE49-F238E27FC236}">
                <a16:creationId xmlns:a16="http://schemas.microsoft.com/office/drawing/2014/main" id="{DC0751D1-B7A6-4CD9-A4BF-FE52C6416178}"/>
              </a:ext>
            </a:extLst>
          </p:cNvPr>
          <p:cNvSpPr txBox="1"/>
          <p:nvPr/>
        </p:nvSpPr>
        <p:spPr>
          <a:xfrm>
            <a:off x="1270000" y="1897674"/>
            <a:ext cx="4191001" cy="1144159"/>
          </a:xfrm>
          <a:prstGeom prst="rect">
            <a:avLst/>
          </a:prstGeom>
          <a:noFill/>
        </p:spPr>
        <p:txBody>
          <a:bodyPr wrap="square" rtlCol="0">
            <a:spAutoFit/>
          </a:bodyPr>
          <a:lstStyle/>
          <a:p>
            <a:pPr algn="just">
              <a:lnSpc>
                <a:spcPct val="200000"/>
              </a:lnSpc>
            </a:pPr>
            <a:r>
              <a:rPr lang="en-US" sz="1200" dirty="0">
                <a:solidFill>
                  <a:schemeClr val="bg1">
                    <a:lumMod val="50000"/>
                  </a:schemeClr>
                </a:solidFill>
                <a:latin typeface="Montserrat" panose="00000500000000000000" pitchFamily="2" charset="0"/>
                <a:cs typeface="Aharoni" panose="02010803020104030203" pitchFamily="2" charset="-79"/>
              </a:rPr>
              <a:t>“Lorem ipsum dolor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cons </a:t>
            </a:r>
            <a:r>
              <a:rPr lang="en-US" sz="1200" dirty="0" err="1">
                <a:solidFill>
                  <a:schemeClr val="bg1">
                    <a:lumMod val="50000"/>
                  </a:schemeClr>
                </a:solidFill>
                <a:latin typeface="Montserrat" panose="00000500000000000000" pitchFamily="2" charset="0"/>
                <a:cs typeface="Aharoni" panose="02010803020104030203" pitchFamily="2" charset="-79"/>
              </a:rPr>
              <a:t>ectetur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adipis</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dunt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ut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labore</a:t>
            </a:r>
            <a:r>
              <a:rPr lang="en-US" sz="1200" dirty="0">
                <a:solidFill>
                  <a:schemeClr val="bg1">
                    <a:lumMod val="50000"/>
                  </a:schemeClr>
                </a:solidFill>
                <a:latin typeface="Montserrat" panose="00000500000000000000" pitchFamily="2" charset="0"/>
                <a:cs typeface="Aharoni" panose="02010803020104030203" pitchFamily="2" charset="-79"/>
              </a:rPr>
              <a:t> et </a:t>
            </a:r>
            <a:r>
              <a:rPr lang="en-US" sz="1200" dirty="0" err="1">
                <a:solidFill>
                  <a:schemeClr val="bg1">
                    <a:lumMod val="50000"/>
                  </a:schemeClr>
                </a:solidFill>
                <a:latin typeface="Montserrat" panose="00000500000000000000" pitchFamily="2" charset="0"/>
                <a:cs typeface="Aharoni" panose="02010803020104030203" pitchFamily="2" charset="-79"/>
              </a:rPr>
              <a:t>dolore</a:t>
            </a:r>
            <a:r>
              <a:rPr lang="en-US" sz="1200" dirty="0">
                <a:solidFill>
                  <a:schemeClr val="bg1">
                    <a:lumMod val="50000"/>
                  </a:schemeClr>
                </a:solidFill>
                <a:latin typeface="Montserrat" panose="00000500000000000000" pitchFamily="2" charset="0"/>
                <a:cs typeface="Aharoni" panose="02010803020104030203" pitchFamily="2" charset="-79"/>
              </a:rPr>
              <a:t> magna </a:t>
            </a:r>
            <a:r>
              <a:rPr lang="en-US" sz="1200" dirty="0" err="1">
                <a:solidFill>
                  <a:schemeClr val="bg1">
                    <a:lumMod val="50000"/>
                  </a:schemeClr>
                </a:solidFill>
                <a:latin typeface="Montserrat" panose="00000500000000000000" pitchFamily="2" charset="0"/>
                <a:cs typeface="Aharoni" panose="02010803020104030203" pitchFamily="2" charset="-79"/>
              </a:rPr>
              <a:t>aliqua</a:t>
            </a:r>
            <a:r>
              <a:rPr lang="en-US" sz="1200" dirty="0">
                <a:solidFill>
                  <a:schemeClr val="bg1">
                    <a:lumMod val="50000"/>
                  </a:schemeClr>
                </a:solidFill>
                <a:latin typeface="Montserrat" panose="00000500000000000000" pitchFamily="2" charset="0"/>
                <a:cs typeface="Aharoni" panose="02010803020104030203" pitchFamily="2" charset="-79"/>
              </a:rPr>
              <a:t>.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a:t>
            </a:r>
          </a:p>
        </p:txBody>
      </p:sp>
    </p:spTree>
    <p:extLst>
      <p:ext uri="{BB962C8B-B14F-4D97-AF65-F5344CB8AC3E}">
        <p14:creationId xmlns:p14="http://schemas.microsoft.com/office/powerpoint/2010/main" val="2108595513"/>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a:extLst>
              <a:ext uri="{FF2B5EF4-FFF2-40B4-BE49-F238E27FC236}">
                <a16:creationId xmlns:a16="http://schemas.microsoft.com/office/drawing/2014/main" id="{4E6BCFF0-8252-458B-9DFF-AC8F5EE4830B}"/>
              </a:ext>
            </a:extLst>
          </p:cNvPr>
          <p:cNvSpPr/>
          <p:nvPr/>
        </p:nvSpPr>
        <p:spPr>
          <a:xfrm>
            <a:off x="4064000" y="3429000"/>
            <a:ext cx="8128000" cy="3492500"/>
          </a:xfrm>
          <a:prstGeom prst="rect">
            <a:avLst/>
          </a:prstGeom>
          <a:blipFill>
            <a:blip r:embed="rId2"/>
          </a:blipFill>
          <a:ln w="12700">
            <a:miter lim="400000"/>
          </a:ln>
        </p:spPr>
        <p:txBody>
          <a:bodyPr lIns="25400" tIns="25400" rIns="25400" bIns="25400" anchor="ctr"/>
          <a:lstStyle/>
          <a:p>
            <a:pPr>
              <a:defRPr sz="3200">
                <a:solidFill>
                  <a:srgbClr val="FFFFFF"/>
                </a:solidFill>
              </a:defRPr>
            </a:pPr>
            <a:endParaRPr sz="1600"/>
          </a:p>
        </p:txBody>
      </p:sp>
      <p:sp>
        <p:nvSpPr>
          <p:cNvPr id="3" name="TextBox 2">
            <a:extLst>
              <a:ext uri="{FF2B5EF4-FFF2-40B4-BE49-F238E27FC236}">
                <a16:creationId xmlns:a16="http://schemas.microsoft.com/office/drawing/2014/main" id="{EAA2F3D3-32E1-49FF-A80A-871E3F1C00A4}"/>
              </a:ext>
            </a:extLst>
          </p:cNvPr>
          <p:cNvSpPr txBox="1"/>
          <p:nvPr/>
        </p:nvSpPr>
        <p:spPr>
          <a:xfrm>
            <a:off x="4626769" y="4609874"/>
            <a:ext cx="7002462" cy="2181238"/>
          </a:xfrm>
          <a:prstGeom prst="rect">
            <a:avLst/>
          </a:prstGeom>
          <a:noFill/>
        </p:spPr>
        <p:txBody>
          <a:bodyPr wrap="square" rtlCol="0">
            <a:spAutoFit/>
          </a:bodyPr>
          <a:lstStyle/>
          <a:p>
            <a:pPr algn="just">
              <a:lnSpc>
                <a:spcPct val="200000"/>
              </a:lnSpc>
            </a:pPr>
            <a:r>
              <a:rPr lang="en-US" sz="1400" dirty="0">
                <a:solidFill>
                  <a:schemeClr val="bg1">
                    <a:lumMod val="50000"/>
                  </a:schemeClr>
                </a:solidFill>
                <a:latin typeface="Montserrat" panose="00000500000000000000" pitchFamily="2" charset="0"/>
                <a:cs typeface="Aharoni" panose="02010803020104030203" pitchFamily="2" charset="-79"/>
              </a:rPr>
              <a:t>“Lorem ipsum dolor sit </a:t>
            </a:r>
            <a:r>
              <a:rPr lang="en-US" sz="1400" dirty="0" err="1">
                <a:solidFill>
                  <a:schemeClr val="bg1">
                    <a:lumMod val="50000"/>
                  </a:schemeClr>
                </a:solidFill>
                <a:latin typeface="Montserrat" panose="00000500000000000000" pitchFamily="2" charset="0"/>
                <a:cs typeface="Aharoni" panose="02010803020104030203" pitchFamily="2" charset="-79"/>
              </a:rPr>
              <a:t>amet</a:t>
            </a:r>
            <a:r>
              <a:rPr lang="en-US" sz="1400" dirty="0">
                <a:solidFill>
                  <a:schemeClr val="bg1">
                    <a:lumMod val="50000"/>
                  </a:schemeClr>
                </a:solidFill>
                <a:latin typeface="Montserrat" panose="00000500000000000000" pitchFamily="2" charset="0"/>
                <a:cs typeface="Aharoni" panose="02010803020104030203" pitchFamily="2" charset="-79"/>
              </a:rPr>
              <a:t>, cons </a:t>
            </a:r>
            <a:r>
              <a:rPr lang="en-US" sz="1400" dirty="0" err="1">
                <a:solidFill>
                  <a:schemeClr val="bg1">
                    <a:lumMod val="50000"/>
                  </a:schemeClr>
                </a:solidFill>
                <a:latin typeface="Montserrat" panose="00000500000000000000" pitchFamily="2" charset="0"/>
                <a:cs typeface="Aharoni" panose="02010803020104030203" pitchFamily="2" charset="-79"/>
              </a:rPr>
              <a:t>ectetur</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adipis</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cing</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elit</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sed</a:t>
            </a:r>
            <a:r>
              <a:rPr lang="en-US" sz="1400" dirty="0">
                <a:solidFill>
                  <a:schemeClr val="bg1">
                    <a:lumMod val="50000"/>
                  </a:schemeClr>
                </a:solidFill>
                <a:latin typeface="Montserrat" panose="00000500000000000000" pitchFamily="2" charset="0"/>
                <a:cs typeface="Aharoni" panose="02010803020104030203" pitchFamily="2" charset="-79"/>
              </a:rPr>
              <a:t> do </a:t>
            </a:r>
            <a:r>
              <a:rPr lang="en-US" sz="1400" dirty="0" err="1">
                <a:solidFill>
                  <a:schemeClr val="bg1">
                    <a:lumMod val="50000"/>
                  </a:schemeClr>
                </a:solidFill>
                <a:latin typeface="Montserrat" panose="00000500000000000000" pitchFamily="2" charset="0"/>
                <a:cs typeface="Aharoni" panose="02010803020104030203" pitchFamily="2" charset="-79"/>
              </a:rPr>
              <a:t>eiusmod</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tempor</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incidi</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dunt</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ut</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labore</a:t>
            </a:r>
            <a:r>
              <a:rPr lang="en-US" sz="1400" dirty="0">
                <a:solidFill>
                  <a:schemeClr val="bg1">
                    <a:lumMod val="50000"/>
                  </a:schemeClr>
                </a:solidFill>
                <a:latin typeface="Montserrat" panose="00000500000000000000" pitchFamily="2" charset="0"/>
                <a:cs typeface="Aharoni" panose="02010803020104030203" pitchFamily="2" charset="-79"/>
              </a:rPr>
              <a:t> et </a:t>
            </a:r>
            <a:r>
              <a:rPr lang="en-US" sz="1400" dirty="0" err="1">
                <a:solidFill>
                  <a:schemeClr val="bg1">
                    <a:lumMod val="50000"/>
                  </a:schemeClr>
                </a:solidFill>
                <a:latin typeface="Montserrat" panose="00000500000000000000" pitchFamily="2" charset="0"/>
                <a:cs typeface="Aharoni" panose="02010803020104030203" pitchFamily="2" charset="-79"/>
              </a:rPr>
              <a:t>dolore</a:t>
            </a:r>
            <a:r>
              <a:rPr lang="en-US" sz="1400" dirty="0">
                <a:solidFill>
                  <a:schemeClr val="bg1">
                    <a:lumMod val="50000"/>
                  </a:schemeClr>
                </a:solidFill>
                <a:latin typeface="Montserrat" panose="00000500000000000000" pitchFamily="2" charset="0"/>
                <a:cs typeface="Aharoni" panose="02010803020104030203" pitchFamily="2" charset="-79"/>
              </a:rPr>
              <a:t> magna </a:t>
            </a:r>
            <a:r>
              <a:rPr lang="en-US" sz="1400" dirty="0" err="1">
                <a:solidFill>
                  <a:schemeClr val="bg1">
                    <a:lumMod val="50000"/>
                  </a:schemeClr>
                </a:solidFill>
                <a:latin typeface="Montserrat" panose="00000500000000000000" pitchFamily="2" charset="0"/>
                <a:cs typeface="Aharoni" panose="02010803020104030203" pitchFamily="2" charset="-79"/>
              </a:rPr>
              <a:t>aliqua</a:t>
            </a:r>
            <a:r>
              <a:rPr lang="en-US" sz="1400" dirty="0">
                <a:solidFill>
                  <a:schemeClr val="bg1">
                    <a:lumMod val="50000"/>
                  </a:schemeClr>
                </a:solidFill>
                <a:latin typeface="Montserrat" panose="00000500000000000000" pitchFamily="2" charset="0"/>
                <a:cs typeface="Aharoni" panose="02010803020104030203" pitchFamily="2" charset="-79"/>
              </a:rPr>
              <a:t>. sit </a:t>
            </a:r>
            <a:r>
              <a:rPr lang="en-US" sz="1400" dirty="0" err="1">
                <a:solidFill>
                  <a:schemeClr val="bg1">
                    <a:lumMod val="50000"/>
                  </a:schemeClr>
                </a:solidFill>
                <a:latin typeface="Montserrat" panose="00000500000000000000" pitchFamily="2" charset="0"/>
                <a:cs typeface="Aharoni" panose="02010803020104030203" pitchFamily="2" charset="-79"/>
              </a:rPr>
              <a:t>amet</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conse</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ctetur</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adipi</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scing</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elit</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sed</a:t>
            </a:r>
            <a:r>
              <a:rPr lang="en-US" sz="1400" dirty="0">
                <a:solidFill>
                  <a:schemeClr val="bg1">
                    <a:lumMod val="50000"/>
                  </a:schemeClr>
                </a:solidFill>
                <a:latin typeface="Montserrat" panose="00000500000000000000" pitchFamily="2" charset="0"/>
                <a:cs typeface="Aharoni" panose="02010803020104030203" pitchFamily="2" charset="-79"/>
              </a:rPr>
              <a:t> do </a:t>
            </a:r>
            <a:r>
              <a:rPr lang="en-US" sz="1400" dirty="0" err="1">
                <a:solidFill>
                  <a:schemeClr val="bg1">
                    <a:lumMod val="50000"/>
                  </a:schemeClr>
                </a:solidFill>
                <a:latin typeface="Montserrat" panose="00000500000000000000" pitchFamily="2" charset="0"/>
                <a:cs typeface="Aharoni" panose="02010803020104030203" pitchFamily="2" charset="-79"/>
              </a:rPr>
              <a:t>eiusmod</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tempor</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incid</a:t>
            </a:r>
            <a:r>
              <a:rPr lang="en-US" sz="1400" dirty="0">
                <a:solidFill>
                  <a:schemeClr val="bg1">
                    <a:lumMod val="50000"/>
                  </a:schemeClr>
                </a:solidFill>
                <a:latin typeface="Montserrat" panose="00000500000000000000" pitchFamily="2" charset="0"/>
                <a:cs typeface="Aharoni" panose="02010803020104030203" pitchFamily="2" charset="-79"/>
              </a:rPr>
              <a:t>. do </a:t>
            </a:r>
            <a:r>
              <a:rPr lang="en-US" sz="1400" dirty="0" err="1">
                <a:solidFill>
                  <a:schemeClr val="bg1">
                    <a:lumMod val="50000"/>
                  </a:schemeClr>
                </a:solidFill>
                <a:latin typeface="Montserrat" panose="00000500000000000000" pitchFamily="2" charset="0"/>
                <a:cs typeface="Aharoni" panose="02010803020104030203" pitchFamily="2" charset="-79"/>
              </a:rPr>
              <a:t>eiusmod</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tempor</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tempor</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incid</a:t>
            </a:r>
            <a:r>
              <a:rPr lang="en-US" sz="1400" dirty="0">
                <a:solidFill>
                  <a:schemeClr val="bg1">
                    <a:lumMod val="50000"/>
                  </a:schemeClr>
                </a:solidFill>
                <a:latin typeface="Montserrat" panose="00000500000000000000" pitchFamily="2" charset="0"/>
                <a:cs typeface="Aharoni" panose="02010803020104030203" pitchFamily="2" charset="-79"/>
              </a:rPr>
              <a:t>. do </a:t>
            </a:r>
            <a:r>
              <a:rPr lang="en-US" sz="1400" dirty="0" err="1">
                <a:solidFill>
                  <a:schemeClr val="bg1">
                    <a:lumMod val="50000"/>
                  </a:schemeClr>
                </a:solidFill>
                <a:latin typeface="Montserrat" panose="00000500000000000000" pitchFamily="2" charset="0"/>
                <a:cs typeface="Aharoni" panose="02010803020104030203" pitchFamily="2" charset="-79"/>
              </a:rPr>
              <a:t>sed</a:t>
            </a:r>
            <a:r>
              <a:rPr lang="en-US" sz="1400" dirty="0">
                <a:solidFill>
                  <a:schemeClr val="bg1">
                    <a:lumMod val="50000"/>
                  </a:schemeClr>
                </a:solidFill>
                <a:latin typeface="Montserrat" panose="00000500000000000000" pitchFamily="2" charset="0"/>
                <a:cs typeface="Aharoni" panose="02010803020104030203" pitchFamily="2" charset="-79"/>
              </a:rPr>
              <a:t> do </a:t>
            </a:r>
            <a:r>
              <a:rPr lang="en-US" sz="1400" dirty="0" err="1">
                <a:solidFill>
                  <a:schemeClr val="bg1">
                    <a:lumMod val="50000"/>
                  </a:schemeClr>
                </a:solidFill>
                <a:latin typeface="Montserrat" panose="00000500000000000000" pitchFamily="2" charset="0"/>
                <a:cs typeface="Aharoni" panose="02010803020104030203" pitchFamily="2" charset="-79"/>
              </a:rPr>
              <a:t>eiusmod</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tempor</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incid</a:t>
            </a:r>
            <a:r>
              <a:rPr lang="en-US" sz="1400" dirty="0">
                <a:solidFill>
                  <a:schemeClr val="bg1">
                    <a:lumMod val="50000"/>
                  </a:schemeClr>
                </a:solidFill>
                <a:latin typeface="Montserrat" panose="00000500000000000000" pitchFamily="2" charset="0"/>
                <a:cs typeface="Aharoni" panose="02010803020104030203" pitchFamily="2" charset="-79"/>
              </a:rPr>
              <a:t>. do </a:t>
            </a:r>
            <a:r>
              <a:rPr lang="en-US" sz="1400" dirty="0" err="1">
                <a:solidFill>
                  <a:schemeClr val="bg1">
                    <a:lumMod val="50000"/>
                  </a:schemeClr>
                </a:solidFill>
                <a:latin typeface="Montserrat" panose="00000500000000000000" pitchFamily="2" charset="0"/>
                <a:cs typeface="Aharoni" panose="02010803020104030203" pitchFamily="2" charset="-79"/>
              </a:rPr>
              <a:t>eiusmod</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tempor</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tempor</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incid</a:t>
            </a:r>
            <a:r>
              <a:rPr lang="en-US" sz="1400" dirty="0">
                <a:solidFill>
                  <a:schemeClr val="bg1">
                    <a:lumMod val="50000"/>
                  </a:schemeClr>
                </a:solidFill>
                <a:latin typeface="Montserrat" panose="00000500000000000000" pitchFamily="2" charset="0"/>
                <a:cs typeface="Aharoni" panose="02010803020104030203" pitchFamily="2" charset="-79"/>
              </a:rPr>
              <a:t>. do</a:t>
            </a:r>
          </a:p>
        </p:txBody>
      </p:sp>
      <p:sp>
        <p:nvSpPr>
          <p:cNvPr id="4" name="LAYOUT…">
            <a:extLst>
              <a:ext uri="{FF2B5EF4-FFF2-40B4-BE49-F238E27FC236}">
                <a16:creationId xmlns:a16="http://schemas.microsoft.com/office/drawing/2014/main" id="{9CF3B388-FEA1-4D81-9F73-F63B356F25B2}"/>
              </a:ext>
            </a:extLst>
          </p:cNvPr>
          <p:cNvSpPr/>
          <p:nvPr/>
        </p:nvSpPr>
        <p:spPr>
          <a:xfrm>
            <a:off x="1270000" y="597137"/>
            <a:ext cx="2413000" cy="1421928"/>
          </a:xfrm>
          <a:prstGeom prst="rect">
            <a:avLst/>
          </a:prstGeom>
          <a:ln w="12700">
            <a:miter lim="400000"/>
          </a:ln>
          <a:extLst>
            <a:ext uri="{C572A759-6A51-4108-AA02-DFA0A04FC94B}">
              <ma14:wrappingTextBoxFlag xmlns:ma14="http://schemas.microsoft.com/office/mac/drawingml/2011/main" xmlns="" val="1"/>
            </a:ext>
          </a:extLst>
        </p:spPr>
        <p:txBody>
          <a:bodyPr lIns="22860" rIns="22860" anchor="ctr">
            <a:spAutoFit/>
          </a:bodyPr>
          <a:lstStyle/>
          <a:p>
            <a:pPr algn="l">
              <a:lnSpc>
                <a:spcPct val="80000"/>
              </a:lnSpc>
              <a:defRPr sz="7200" spc="720">
                <a:solidFill>
                  <a:srgbClr val="151314"/>
                </a:solidFill>
                <a:latin typeface="+mj-lt"/>
                <a:ea typeface="+mj-ea"/>
                <a:cs typeface="+mj-cs"/>
                <a:sym typeface="Montserrat Bold"/>
              </a:defRPr>
            </a:pPr>
            <a:r>
              <a:rPr sz="3600"/>
              <a:t>LAYOUT</a:t>
            </a:r>
          </a:p>
          <a:p>
            <a:pPr algn="l">
              <a:lnSpc>
                <a:spcPct val="80000"/>
              </a:lnSpc>
              <a:defRPr sz="7200" spc="720">
                <a:solidFill>
                  <a:srgbClr val="151314"/>
                </a:solidFill>
                <a:latin typeface="+mj-lt"/>
                <a:ea typeface="+mj-ea"/>
                <a:cs typeface="+mj-cs"/>
                <a:sym typeface="Montserrat Bold"/>
              </a:defRPr>
            </a:pPr>
            <a:r>
              <a:rPr sz="3600"/>
              <a:t>STYLE</a:t>
            </a:r>
          </a:p>
        </p:txBody>
      </p:sp>
      <p:sp>
        <p:nvSpPr>
          <p:cNvPr id="5" name="TextBox 4">
            <a:extLst>
              <a:ext uri="{FF2B5EF4-FFF2-40B4-BE49-F238E27FC236}">
                <a16:creationId xmlns:a16="http://schemas.microsoft.com/office/drawing/2014/main" id="{320EDD86-166E-4416-9268-BE3013ADE471}"/>
              </a:ext>
            </a:extLst>
          </p:cNvPr>
          <p:cNvSpPr txBox="1"/>
          <p:nvPr/>
        </p:nvSpPr>
        <p:spPr>
          <a:xfrm>
            <a:off x="1270000" y="1773053"/>
            <a:ext cx="4191001" cy="1144159"/>
          </a:xfrm>
          <a:prstGeom prst="rect">
            <a:avLst/>
          </a:prstGeom>
          <a:noFill/>
        </p:spPr>
        <p:txBody>
          <a:bodyPr wrap="square" rtlCol="0">
            <a:spAutoFit/>
          </a:bodyPr>
          <a:lstStyle/>
          <a:p>
            <a:pPr algn="just">
              <a:lnSpc>
                <a:spcPct val="200000"/>
              </a:lnSpc>
            </a:pPr>
            <a:r>
              <a:rPr lang="en-US" sz="1200" dirty="0">
                <a:solidFill>
                  <a:schemeClr val="bg1">
                    <a:lumMod val="50000"/>
                  </a:schemeClr>
                </a:solidFill>
                <a:latin typeface="Montserrat" panose="00000500000000000000" pitchFamily="2" charset="0"/>
                <a:cs typeface="Aharoni" panose="02010803020104030203" pitchFamily="2" charset="-79"/>
              </a:rPr>
              <a:t>“Lorem ipsum dolor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cons </a:t>
            </a:r>
            <a:r>
              <a:rPr lang="en-US" sz="1200" dirty="0" err="1">
                <a:solidFill>
                  <a:schemeClr val="bg1">
                    <a:lumMod val="50000"/>
                  </a:schemeClr>
                </a:solidFill>
                <a:latin typeface="Montserrat" panose="00000500000000000000" pitchFamily="2" charset="0"/>
                <a:cs typeface="Aharoni" panose="02010803020104030203" pitchFamily="2" charset="-79"/>
              </a:rPr>
              <a:t>ectetur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adipis</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dunt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ut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labore</a:t>
            </a:r>
            <a:r>
              <a:rPr lang="en-US" sz="1200" dirty="0">
                <a:solidFill>
                  <a:schemeClr val="bg1">
                    <a:lumMod val="50000"/>
                  </a:schemeClr>
                </a:solidFill>
                <a:latin typeface="Montserrat" panose="00000500000000000000" pitchFamily="2" charset="0"/>
                <a:cs typeface="Aharoni" panose="02010803020104030203" pitchFamily="2" charset="-79"/>
              </a:rPr>
              <a:t> et </a:t>
            </a:r>
            <a:r>
              <a:rPr lang="en-US" sz="1200" dirty="0" err="1">
                <a:solidFill>
                  <a:schemeClr val="bg1">
                    <a:lumMod val="50000"/>
                  </a:schemeClr>
                </a:solidFill>
                <a:latin typeface="Montserrat" panose="00000500000000000000" pitchFamily="2" charset="0"/>
                <a:cs typeface="Aharoni" panose="02010803020104030203" pitchFamily="2" charset="-79"/>
              </a:rPr>
              <a:t>dolore</a:t>
            </a:r>
            <a:r>
              <a:rPr lang="en-US" sz="1200" dirty="0">
                <a:solidFill>
                  <a:schemeClr val="bg1">
                    <a:lumMod val="50000"/>
                  </a:schemeClr>
                </a:solidFill>
                <a:latin typeface="Montserrat" panose="00000500000000000000" pitchFamily="2" charset="0"/>
                <a:cs typeface="Aharoni" panose="02010803020104030203" pitchFamily="2" charset="-79"/>
              </a:rPr>
              <a:t> magna </a:t>
            </a:r>
            <a:r>
              <a:rPr lang="en-US" sz="1200" dirty="0" err="1">
                <a:solidFill>
                  <a:schemeClr val="bg1">
                    <a:lumMod val="50000"/>
                  </a:schemeClr>
                </a:solidFill>
                <a:latin typeface="Montserrat" panose="00000500000000000000" pitchFamily="2" charset="0"/>
                <a:cs typeface="Aharoni" panose="02010803020104030203" pitchFamily="2" charset="-79"/>
              </a:rPr>
              <a:t>aliqua</a:t>
            </a:r>
            <a:r>
              <a:rPr lang="en-US" sz="1200" dirty="0">
                <a:solidFill>
                  <a:schemeClr val="bg1">
                    <a:lumMod val="50000"/>
                  </a:schemeClr>
                </a:solidFill>
                <a:latin typeface="Montserrat" panose="00000500000000000000" pitchFamily="2" charset="0"/>
                <a:cs typeface="Aharoni" panose="02010803020104030203" pitchFamily="2" charset="-79"/>
              </a:rPr>
              <a:t>.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a:t>
            </a:r>
          </a:p>
        </p:txBody>
      </p:sp>
      <p:sp>
        <p:nvSpPr>
          <p:cNvPr id="6" name="TextBox 5">
            <a:extLst>
              <a:ext uri="{FF2B5EF4-FFF2-40B4-BE49-F238E27FC236}">
                <a16:creationId xmlns:a16="http://schemas.microsoft.com/office/drawing/2014/main" id="{486ECE9F-7187-469C-9149-D0E4C522E732}"/>
              </a:ext>
            </a:extLst>
          </p:cNvPr>
          <p:cNvSpPr txBox="1"/>
          <p:nvPr/>
        </p:nvSpPr>
        <p:spPr>
          <a:xfrm>
            <a:off x="6584950" y="1773053"/>
            <a:ext cx="4191001" cy="1144159"/>
          </a:xfrm>
          <a:prstGeom prst="rect">
            <a:avLst/>
          </a:prstGeom>
          <a:noFill/>
        </p:spPr>
        <p:txBody>
          <a:bodyPr wrap="square" rtlCol="0">
            <a:spAutoFit/>
          </a:bodyPr>
          <a:lstStyle/>
          <a:p>
            <a:pPr algn="just">
              <a:lnSpc>
                <a:spcPct val="200000"/>
              </a:lnSpc>
            </a:pPr>
            <a:r>
              <a:rPr lang="en-US" sz="1200" dirty="0">
                <a:solidFill>
                  <a:schemeClr val="bg1">
                    <a:lumMod val="50000"/>
                  </a:schemeClr>
                </a:solidFill>
                <a:latin typeface="Montserrat" panose="00000500000000000000" pitchFamily="2" charset="0"/>
                <a:cs typeface="Aharoni" panose="02010803020104030203" pitchFamily="2" charset="-79"/>
              </a:rPr>
              <a:t>“Lorem ipsum dolor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cons </a:t>
            </a:r>
            <a:r>
              <a:rPr lang="en-US" sz="1200" dirty="0" err="1">
                <a:solidFill>
                  <a:schemeClr val="bg1">
                    <a:lumMod val="50000"/>
                  </a:schemeClr>
                </a:solidFill>
                <a:latin typeface="Montserrat" panose="00000500000000000000" pitchFamily="2" charset="0"/>
                <a:cs typeface="Aharoni" panose="02010803020104030203" pitchFamily="2" charset="-79"/>
              </a:rPr>
              <a:t>ectetur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adipis</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dunt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ut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labore</a:t>
            </a:r>
            <a:r>
              <a:rPr lang="en-US" sz="1200" dirty="0">
                <a:solidFill>
                  <a:schemeClr val="bg1">
                    <a:lumMod val="50000"/>
                  </a:schemeClr>
                </a:solidFill>
                <a:latin typeface="Montserrat" panose="00000500000000000000" pitchFamily="2" charset="0"/>
                <a:cs typeface="Aharoni" panose="02010803020104030203" pitchFamily="2" charset="-79"/>
              </a:rPr>
              <a:t> et </a:t>
            </a:r>
            <a:r>
              <a:rPr lang="en-US" sz="1200" dirty="0" err="1">
                <a:solidFill>
                  <a:schemeClr val="bg1">
                    <a:lumMod val="50000"/>
                  </a:schemeClr>
                </a:solidFill>
                <a:latin typeface="Montserrat" panose="00000500000000000000" pitchFamily="2" charset="0"/>
                <a:cs typeface="Aharoni" panose="02010803020104030203" pitchFamily="2" charset="-79"/>
              </a:rPr>
              <a:t>dolore</a:t>
            </a:r>
            <a:r>
              <a:rPr lang="en-US" sz="1200" dirty="0">
                <a:solidFill>
                  <a:schemeClr val="bg1">
                    <a:lumMod val="50000"/>
                  </a:schemeClr>
                </a:solidFill>
                <a:latin typeface="Montserrat" panose="00000500000000000000" pitchFamily="2" charset="0"/>
                <a:cs typeface="Aharoni" panose="02010803020104030203" pitchFamily="2" charset="-79"/>
              </a:rPr>
              <a:t> magna </a:t>
            </a:r>
            <a:r>
              <a:rPr lang="en-US" sz="1200" dirty="0" err="1">
                <a:solidFill>
                  <a:schemeClr val="bg1">
                    <a:lumMod val="50000"/>
                  </a:schemeClr>
                </a:solidFill>
                <a:latin typeface="Montserrat" panose="00000500000000000000" pitchFamily="2" charset="0"/>
                <a:cs typeface="Aharoni" panose="02010803020104030203" pitchFamily="2" charset="-79"/>
              </a:rPr>
              <a:t>aliqua</a:t>
            </a:r>
            <a:r>
              <a:rPr lang="en-US" sz="1200" dirty="0">
                <a:solidFill>
                  <a:schemeClr val="bg1">
                    <a:lumMod val="50000"/>
                  </a:schemeClr>
                </a:solidFill>
                <a:latin typeface="Montserrat" panose="00000500000000000000" pitchFamily="2" charset="0"/>
                <a:cs typeface="Aharoni" panose="02010803020104030203" pitchFamily="2" charset="-79"/>
              </a:rPr>
              <a:t>.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a:t>
            </a:r>
          </a:p>
        </p:txBody>
      </p:sp>
      <p:sp>
        <p:nvSpPr>
          <p:cNvPr id="12" name="KEYNOTE PRESENTATION">
            <a:extLst>
              <a:ext uri="{FF2B5EF4-FFF2-40B4-BE49-F238E27FC236}">
                <a16:creationId xmlns:a16="http://schemas.microsoft.com/office/drawing/2014/main" id="{4AB2BA72-0C28-4DDE-AB47-05C6E9B63BB4}"/>
              </a:ext>
            </a:extLst>
          </p:cNvPr>
          <p:cNvSpPr/>
          <p:nvPr/>
        </p:nvSpPr>
        <p:spPr>
          <a:xfrm>
            <a:off x="4498976" y="4136963"/>
            <a:ext cx="3955902" cy="420628"/>
          </a:xfrm>
          <a:prstGeom prst="rect">
            <a:avLst/>
          </a:prstGeom>
          <a:ln w="12700">
            <a:miter lim="400000"/>
          </a:ln>
          <a:extLst>
            <a:ext uri="{C572A759-6A51-4108-AA02-DFA0A04FC94B}">
              <ma14:wrappingTextBoxFlag xmlns:lc="http://schemas.openxmlformats.org/drawingml/2006/lockedCanvas" xmlns="" xmlns:ma14="http://schemas.microsoft.com/office/mac/drawingml/2011/main" val="1"/>
            </a:ext>
          </a:extLst>
        </p:spPr>
        <p:txBody>
          <a:bodyPr lIns="25400" tIns="25400" rIns="25400" bIns="2540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9pPr>
          </a:lstStyle>
          <a:p>
            <a:r>
              <a:rPr lang="de-DE" sz="2400" dirty="0">
                <a:latin typeface="+mj-lt"/>
              </a:rPr>
              <a:t>YOUR TITLE GOES HERE</a:t>
            </a:r>
            <a:endParaRPr sz="2400" dirty="0">
              <a:latin typeface="+mj-lt"/>
            </a:endParaRPr>
          </a:p>
        </p:txBody>
      </p:sp>
    </p:spTree>
    <p:extLst>
      <p:ext uri="{BB962C8B-B14F-4D97-AF65-F5344CB8AC3E}">
        <p14:creationId xmlns:p14="http://schemas.microsoft.com/office/powerpoint/2010/main" val="370720490"/>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5DC67045-C9BA-45ED-935D-F704F3843C26}"/>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17489" r="17489"/>
          <a:stretch>
            <a:fillRect/>
          </a:stretch>
        </p:blipFill>
        <p:spPr/>
      </p:pic>
      <p:sp>
        <p:nvSpPr>
          <p:cNvPr id="10" name="KEYNOTE PRESENTATION">
            <a:extLst>
              <a:ext uri="{FF2B5EF4-FFF2-40B4-BE49-F238E27FC236}">
                <a16:creationId xmlns:a16="http://schemas.microsoft.com/office/drawing/2014/main" id="{C068515C-70E8-404E-80B9-572BC8BD05E6}"/>
              </a:ext>
            </a:extLst>
          </p:cNvPr>
          <p:cNvSpPr/>
          <p:nvPr/>
        </p:nvSpPr>
        <p:spPr>
          <a:xfrm>
            <a:off x="7004124" y="554604"/>
            <a:ext cx="3955902" cy="420628"/>
          </a:xfrm>
          <a:prstGeom prst="rect">
            <a:avLst/>
          </a:prstGeom>
          <a:ln w="12700">
            <a:miter lim="400000"/>
          </a:ln>
          <a:extLst>
            <a:ext uri="{C572A759-6A51-4108-AA02-DFA0A04FC94B}">
              <ma14:wrappingTextBoxFlag xmlns:lc="http://schemas.openxmlformats.org/drawingml/2006/lockedCanvas" xmlns="" xmlns:ma14="http://schemas.microsoft.com/office/mac/drawingml/2011/main" val="1"/>
            </a:ext>
          </a:extLst>
        </p:spPr>
        <p:txBody>
          <a:bodyPr lIns="25400" tIns="25400" rIns="25400" bIns="2540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9pPr>
          </a:lstStyle>
          <a:p>
            <a:r>
              <a:rPr lang="de-DE" sz="2400" dirty="0">
                <a:latin typeface="+mj-lt"/>
              </a:rPr>
              <a:t>YOUR TITLE GOES HERE</a:t>
            </a:r>
            <a:endParaRPr sz="2400" dirty="0">
              <a:latin typeface="+mj-lt"/>
            </a:endParaRPr>
          </a:p>
        </p:txBody>
      </p:sp>
      <p:sp>
        <p:nvSpPr>
          <p:cNvPr id="11" name="TextBox 5">
            <a:extLst>
              <a:ext uri="{FF2B5EF4-FFF2-40B4-BE49-F238E27FC236}">
                <a16:creationId xmlns:a16="http://schemas.microsoft.com/office/drawing/2014/main" id="{1B70BD50-4FC8-4893-B309-F5AD47DBCA9A}"/>
              </a:ext>
            </a:extLst>
          </p:cNvPr>
          <p:cNvSpPr txBox="1"/>
          <p:nvPr/>
        </p:nvSpPr>
        <p:spPr>
          <a:xfrm>
            <a:off x="7004124" y="994001"/>
            <a:ext cx="3955902" cy="1144159"/>
          </a:xfrm>
          <a:prstGeom prst="rect">
            <a:avLst/>
          </a:prstGeom>
          <a:noFill/>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9pPr>
          </a:lstStyle>
          <a:p>
            <a:pPr algn="just">
              <a:lnSpc>
                <a:spcPct val="200000"/>
              </a:lnSpc>
            </a:pPr>
            <a:r>
              <a:rPr lang="en-US" sz="1200" dirty="0">
                <a:solidFill>
                  <a:schemeClr val="bg1">
                    <a:lumMod val="50000"/>
                  </a:schemeClr>
                </a:solidFill>
                <a:latin typeface="Montserrat" panose="00000500000000000000" pitchFamily="2" charset="0"/>
                <a:cs typeface="Aharoni" panose="02010803020104030203" pitchFamily="2" charset="-79"/>
              </a:rPr>
              <a:t>“Lorem ipsum dolor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cons </a:t>
            </a:r>
            <a:r>
              <a:rPr lang="en-US" sz="1200" dirty="0" err="1">
                <a:solidFill>
                  <a:schemeClr val="bg1">
                    <a:lumMod val="50000"/>
                  </a:schemeClr>
                </a:solidFill>
                <a:latin typeface="Montserrat" panose="00000500000000000000" pitchFamily="2" charset="0"/>
                <a:cs typeface="Aharoni" panose="02010803020104030203" pitchFamily="2" charset="-79"/>
              </a:rPr>
              <a:t>ectetur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adipis</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dunt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ut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labore</a:t>
            </a:r>
            <a:r>
              <a:rPr lang="en-US" sz="1200" dirty="0">
                <a:solidFill>
                  <a:schemeClr val="bg1">
                    <a:lumMod val="50000"/>
                  </a:schemeClr>
                </a:solidFill>
                <a:latin typeface="Montserrat" panose="00000500000000000000" pitchFamily="2" charset="0"/>
                <a:cs typeface="Aharoni" panose="02010803020104030203" pitchFamily="2" charset="-79"/>
              </a:rPr>
              <a:t> et </a:t>
            </a:r>
            <a:r>
              <a:rPr lang="en-US" sz="1200" dirty="0" err="1">
                <a:solidFill>
                  <a:schemeClr val="bg1">
                    <a:lumMod val="50000"/>
                  </a:schemeClr>
                </a:solidFill>
                <a:latin typeface="Montserrat" panose="00000500000000000000" pitchFamily="2" charset="0"/>
                <a:cs typeface="Aharoni" panose="02010803020104030203" pitchFamily="2" charset="-79"/>
              </a:rPr>
              <a:t>dolore</a:t>
            </a:r>
            <a:r>
              <a:rPr lang="en-US" sz="1200" dirty="0">
                <a:solidFill>
                  <a:schemeClr val="bg1">
                    <a:lumMod val="50000"/>
                  </a:schemeClr>
                </a:solidFill>
                <a:latin typeface="Montserrat" panose="00000500000000000000" pitchFamily="2" charset="0"/>
                <a:cs typeface="Aharoni" panose="02010803020104030203" pitchFamily="2" charset="-79"/>
              </a:rPr>
              <a:t> magna </a:t>
            </a:r>
            <a:r>
              <a:rPr lang="en-US" sz="1200" dirty="0" err="1">
                <a:solidFill>
                  <a:schemeClr val="bg1">
                    <a:lumMod val="50000"/>
                  </a:schemeClr>
                </a:solidFill>
                <a:latin typeface="Montserrat" panose="00000500000000000000" pitchFamily="2" charset="0"/>
                <a:cs typeface="Aharoni" panose="02010803020104030203" pitchFamily="2" charset="-79"/>
              </a:rPr>
              <a:t>aliqua</a:t>
            </a:r>
            <a:r>
              <a:rPr lang="en-US" sz="1200" dirty="0">
                <a:solidFill>
                  <a:schemeClr val="bg1">
                    <a:lumMod val="50000"/>
                  </a:schemeClr>
                </a:solidFill>
                <a:latin typeface="Montserrat" panose="00000500000000000000" pitchFamily="2" charset="0"/>
                <a:cs typeface="Aharoni" panose="02010803020104030203" pitchFamily="2" charset="-79"/>
              </a:rPr>
              <a:t>.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a:t>
            </a:r>
          </a:p>
        </p:txBody>
      </p:sp>
      <p:sp>
        <p:nvSpPr>
          <p:cNvPr id="14" name="KEYNOTE PRESENTATION">
            <a:extLst>
              <a:ext uri="{FF2B5EF4-FFF2-40B4-BE49-F238E27FC236}">
                <a16:creationId xmlns:a16="http://schemas.microsoft.com/office/drawing/2014/main" id="{3506A782-628D-4149-9033-CC41C7F65755}"/>
              </a:ext>
            </a:extLst>
          </p:cNvPr>
          <p:cNvSpPr/>
          <p:nvPr/>
        </p:nvSpPr>
        <p:spPr>
          <a:xfrm>
            <a:off x="7004124" y="4783704"/>
            <a:ext cx="3955902" cy="420628"/>
          </a:xfrm>
          <a:prstGeom prst="rect">
            <a:avLst/>
          </a:prstGeom>
          <a:ln w="12700">
            <a:miter lim="400000"/>
          </a:ln>
          <a:extLst>
            <a:ext uri="{C572A759-6A51-4108-AA02-DFA0A04FC94B}">
              <ma14:wrappingTextBoxFlag xmlns:lc="http://schemas.openxmlformats.org/drawingml/2006/lockedCanvas" xmlns="" xmlns:ma14="http://schemas.microsoft.com/office/mac/drawingml/2011/main" val="1"/>
            </a:ext>
          </a:extLst>
        </p:spPr>
        <p:txBody>
          <a:bodyPr lIns="25400" tIns="25400" rIns="25400" bIns="2540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9pPr>
          </a:lstStyle>
          <a:p>
            <a:r>
              <a:rPr lang="de-DE" sz="2400" dirty="0">
                <a:latin typeface="+mj-lt"/>
              </a:rPr>
              <a:t>YOUR TITLE GOES HERE</a:t>
            </a:r>
            <a:endParaRPr sz="2400" dirty="0">
              <a:latin typeface="+mj-lt"/>
            </a:endParaRPr>
          </a:p>
        </p:txBody>
      </p:sp>
      <p:sp>
        <p:nvSpPr>
          <p:cNvPr id="15" name="TextBox 5">
            <a:extLst>
              <a:ext uri="{FF2B5EF4-FFF2-40B4-BE49-F238E27FC236}">
                <a16:creationId xmlns:a16="http://schemas.microsoft.com/office/drawing/2014/main" id="{6EB4A248-2101-4F56-81A5-9F029EC5F7BC}"/>
              </a:ext>
            </a:extLst>
          </p:cNvPr>
          <p:cNvSpPr txBox="1"/>
          <p:nvPr/>
        </p:nvSpPr>
        <p:spPr>
          <a:xfrm>
            <a:off x="7004125" y="5223101"/>
            <a:ext cx="3955902" cy="1144159"/>
          </a:xfrm>
          <a:prstGeom prst="rect">
            <a:avLst/>
          </a:prstGeom>
          <a:noFill/>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9pPr>
          </a:lstStyle>
          <a:p>
            <a:pPr algn="just">
              <a:lnSpc>
                <a:spcPct val="200000"/>
              </a:lnSpc>
            </a:pPr>
            <a:r>
              <a:rPr lang="en-US" sz="1200" dirty="0">
                <a:solidFill>
                  <a:schemeClr val="bg1">
                    <a:lumMod val="50000"/>
                  </a:schemeClr>
                </a:solidFill>
                <a:latin typeface="Montserrat" panose="00000500000000000000" pitchFamily="2" charset="0"/>
                <a:cs typeface="Aharoni" panose="02010803020104030203" pitchFamily="2" charset="-79"/>
              </a:rPr>
              <a:t>“Lorem ipsum dolor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cons </a:t>
            </a:r>
            <a:r>
              <a:rPr lang="en-US" sz="1200" dirty="0" err="1">
                <a:solidFill>
                  <a:schemeClr val="bg1">
                    <a:lumMod val="50000"/>
                  </a:schemeClr>
                </a:solidFill>
                <a:latin typeface="Montserrat" panose="00000500000000000000" pitchFamily="2" charset="0"/>
                <a:cs typeface="Aharoni" panose="02010803020104030203" pitchFamily="2" charset="-79"/>
              </a:rPr>
              <a:t>ectetur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adipis</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dunt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ut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labore</a:t>
            </a:r>
            <a:r>
              <a:rPr lang="en-US" sz="1200" dirty="0">
                <a:solidFill>
                  <a:schemeClr val="bg1">
                    <a:lumMod val="50000"/>
                  </a:schemeClr>
                </a:solidFill>
                <a:latin typeface="Montserrat" panose="00000500000000000000" pitchFamily="2" charset="0"/>
                <a:cs typeface="Aharoni" panose="02010803020104030203" pitchFamily="2" charset="-79"/>
              </a:rPr>
              <a:t> et </a:t>
            </a:r>
            <a:r>
              <a:rPr lang="en-US" sz="1200" dirty="0" err="1">
                <a:solidFill>
                  <a:schemeClr val="bg1">
                    <a:lumMod val="50000"/>
                  </a:schemeClr>
                </a:solidFill>
                <a:latin typeface="Montserrat" panose="00000500000000000000" pitchFamily="2" charset="0"/>
                <a:cs typeface="Aharoni" panose="02010803020104030203" pitchFamily="2" charset="-79"/>
              </a:rPr>
              <a:t>dolore</a:t>
            </a:r>
            <a:r>
              <a:rPr lang="en-US" sz="1200" dirty="0">
                <a:solidFill>
                  <a:schemeClr val="bg1">
                    <a:lumMod val="50000"/>
                  </a:schemeClr>
                </a:solidFill>
                <a:latin typeface="Montserrat" panose="00000500000000000000" pitchFamily="2" charset="0"/>
                <a:cs typeface="Aharoni" panose="02010803020104030203" pitchFamily="2" charset="-79"/>
              </a:rPr>
              <a:t> magna </a:t>
            </a:r>
            <a:r>
              <a:rPr lang="en-US" sz="1200" dirty="0" err="1">
                <a:solidFill>
                  <a:schemeClr val="bg1">
                    <a:lumMod val="50000"/>
                  </a:schemeClr>
                </a:solidFill>
                <a:latin typeface="Montserrat" panose="00000500000000000000" pitchFamily="2" charset="0"/>
                <a:cs typeface="Aharoni" panose="02010803020104030203" pitchFamily="2" charset="-79"/>
              </a:rPr>
              <a:t>aliqua</a:t>
            </a:r>
            <a:r>
              <a:rPr lang="en-US" sz="1200" dirty="0">
                <a:solidFill>
                  <a:schemeClr val="bg1">
                    <a:lumMod val="50000"/>
                  </a:schemeClr>
                </a:solidFill>
                <a:latin typeface="Montserrat" panose="00000500000000000000" pitchFamily="2" charset="0"/>
                <a:cs typeface="Aharoni" panose="02010803020104030203" pitchFamily="2" charset="-79"/>
              </a:rPr>
              <a:t>.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a:t>
            </a:r>
          </a:p>
        </p:txBody>
      </p:sp>
      <p:sp>
        <p:nvSpPr>
          <p:cNvPr id="16" name="KEYNOTE PRESENTATION">
            <a:extLst>
              <a:ext uri="{FF2B5EF4-FFF2-40B4-BE49-F238E27FC236}">
                <a16:creationId xmlns:a16="http://schemas.microsoft.com/office/drawing/2014/main" id="{88A5025A-8A8D-4376-9EAC-D5D244893E35}"/>
              </a:ext>
            </a:extLst>
          </p:cNvPr>
          <p:cNvSpPr/>
          <p:nvPr/>
        </p:nvSpPr>
        <p:spPr>
          <a:xfrm>
            <a:off x="7004123" y="2682258"/>
            <a:ext cx="3955902" cy="420628"/>
          </a:xfrm>
          <a:prstGeom prst="rect">
            <a:avLst/>
          </a:prstGeom>
          <a:ln w="12700">
            <a:miter lim="400000"/>
          </a:ln>
          <a:extLst>
            <a:ext uri="{C572A759-6A51-4108-AA02-DFA0A04FC94B}">
              <ma14:wrappingTextBoxFlag xmlns:lc="http://schemas.openxmlformats.org/drawingml/2006/lockedCanvas" xmlns="" xmlns:ma14="http://schemas.microsoft.com/office/mac/drawingml/2011/main" val="1"/>
            </a:ext>
          </a:extLst>
        </p:spPr>
        <p:txBody>
          <a:bodyPr lIns="25400" tIns="25400" rIns="25400" bIns="2540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9pPr>
          </a:lstStyle>
          <a:p>
            <a:r>
              <a:rPr lang="de-DE" sz="2400" dirty="0">
                <a:latin typeface="+mj-lt"/>
              </a:rPr>
              <a:t>YOUR TITLE GOES HERE</a:t>
            </a:r>
            <a:endParaRPr sz="2400" dirty="0">
              <a:latin typeface="+mj-lt"/>
            </a:endParaRPr>
          </a:p>
        </p:txBody>
      </p:sp>
      <p:sp>
        <p:nvSpPr>
          <p:cNvPr id="17" name="TextBox 5">
            <a:extLst>
              <a:ext uri="{FF2B5EF4-FFF2-40B4-BE49-F238E27FC236}">
                <a16:creationId xmlns:a16="http://schemas.microsoft.com/office/drawing/2014/main" id="{5B8F7EF7-6F03-4F79-ACA5-B8B42945F1B0}"/>
              </a:ext>
            </a:extLst>
          </p:cNvPr>
          <p:cNvSpPr txBox="1"/>
          <p:nvPr/>
        </p:nvSpPr>
        <p:spPr>
          <a:xfrm>
            <a:off x="7004124" y="3121655"/>
            <a:ext cx="3955902" cy="1144159"/>
          </a:xfrm>
          <a:prstGeom prst="rect">
            <a:avLst/>
          </a:prstGeom>
          <a:noFill/>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9pPr>
          </a:lstStyle>
          <a:p>
            <a:pPr algn="just">
              <a:lnSpc>
                <a:spcPct val="200000"/>
              </a:lnSpc>
            </a:pPr>
            <a:r>
              <a:rPr lang="en-US" sz="1200" dirty="0">
                <a:solidFill>
                  <a:schemeClr val="bg1">
                    <a:lumMod val="50000"/>
                  </a:schemeClr>
                </a:solidFill>
                <a:latin typeface="Montserrat" panose="00000500000000000000" pitchFamily="2" charset="0"/>
                <a:cs typeface="Aharoni" panose="02010803020104030203" pitchFamily="2" charset="-79"/>
              </a:rPr>
              <a:t>“Lorem ipsum dolor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cons </a:t>
            </a:r>
            <a:r>
              <a:rPr lang="en-US" sz="1200" dirty="0" err="1">
                <a:solidFill>
                  <a:schemeClr val="bg1">
                    <a:lumMod val="50000"/>
                  </a:schemeClr>
                </a:solidFill>
                <a:latin typeface="Montserrat" panose="00000500000000000000" pitchFamily="2" charset="0"/>
                <a:cs typeface="Aharoni" panose="02010803020104030203" pitchFamily="2" charset="-79"/>
              </a:rPr>
              <a:t>ectetur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adipis</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dunt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ut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labore</a:t>
            </a:r>
            <a:r>
              <a:rPr lang="en-US" sz="1200" dirty="0">
                <a:solidFill>
                  <a:schemeClr val="bg1">
                    <a:lumMod val="50000"/>
                  </a:schemeClr>
                </a:solidFill>
                <a:latin typeface="Montserrat" panose="00000500000000000000" pitchFamily="2" charset="0"/>
                <a:cs typeface="Aharoni" panose="02010803020104030203" pitchFamily="2" charset="-79"/>
              </a:rPr>
              <a:t> et </a:t>
            </a:r>
            <a:r>
              <a:rPr lang="en-US" sz="1200" dirty="0" err="1">
                <a:solidFill>
                  <a:schemeClr val="bg1">
                    <a:lumMod val="50000"/>
                  </a:schemeClr>
                </a:solidFill>
                <a:latin typeface="Montserrat" panose="00000500000000000000" pitchFamily="2" charset="0"/>
                <a:cs typeface="Aharoni" panose="02010803020104030203" pitchFamily="2" charset="-79"/>
              </a:rPr>
              <a:t>dolore</a:t>
            </a:r>
            <a:r>
              <a:rPr lang="en-US" sz="1200" dirty="0">
                <a:solidFill>
                  <a:schemeClr val="bg1">
                    <a:lumMod val="50000"/>
                  </a:schemeClr>
                </a:solidFill>
                <a:latin typeface="Montserrat" panose="00000500000000000000" pitchFamily="2" charset="0"/>
                <a:cs typeface="Aharoni" panose="02010803020104030203" pitchFamily="2" charset="-79"/>
              </a:rPr>
              <a:t> magna </a:t>
            </a:r>
            <a:r>
              <a:rPr lang="en-US" sz="1200" dirty="0" err="1">
                <a:solidFill>
                  <a:schemeClr val="bg1">
                    <a:lumMod val="50000"/>
                  </a:schemeClr>
                </a:solidFill>
                <a:latin typeface="Montserrat" panose="00000500000000000000" pitchFamily="2" charset="0"/>
                <a:cs typeface="Aharoni" panose="02010803020104030203" pitchFamily="2" charset="-79"/>
              </a:rPr>
              <a:t>aliqua</a:t>
            </a:r>
            <a:r>
              <a:rPr lang="en-US" sz="1200" dirty="0">
                <a:solidFill>
                  <a:schemeClr val="bg1">
                    <a:lumMod val="50000"/>
                  </a:schemeClr>
                </a:solidFill>
                <a:latin typeface="Montserrat" panose="00000500000000000000" pitchFamily="2" charset="0"/>
                <a:cs typeface="Aharoni" panose="02010803020104030203" pitchFamily="2" charset="-79"/>
              </a:rPr>
              <a:t>.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a:t>
            </a:r>
          </a:p>
        </p:txBody>
      </p:sp>
    </p:spTree>
    <p:extLst>
      <p:ext uri="{BB962C8B-B14F-4D97-AF65-F5344CB8AC3E}">
        <p14:creationId xmlns:p14="http://schemas.microsoft.com/office/powerpoint/2010/main" val="602811008"/>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7AB9DD18-0046-45E6-9C1E-3A05420BC5AF}"/>
              </a:ext>
            </a:extLst>
          </p:cNvPr>
          <p:cNvPicPr>
            <a:picLocks noGrp="1" noChangeAspect="1"/>
          </p:cNvPicPr>
          <p:nvPr>
            <p:ph type="pic" sz="quarter" idx="18"/>
          </p:nvPr>
        </p:nvPicPr>
        <p:blipFill>
          <a:blip r:embed="rId2">
            <a:extLst>
              <a:ext uri="{28A0092B-C50C-407E-A947-70E740481C1C}">
                <a14:useLocalDpi xmlns:a14="http://schemas.microsoft.com/office/drawing/2010/main" val="0"/>
              </a:ext>
            </a:extLst>
          </a:blip>
          <a:srcRect t="5000" b="5000"/>
          <a:stretch>
            <a:fillRect/>
          </a:stretch>
        </p:blipFill>
        <p:spPr/>
      </p:pic>
      <p:pic>
        <p:nvPicPr>
          <p:cNvPr id="16" name="Picture Placeholder 15">
            <a:extLst>
              <a:ext uri="{FF2B5EF4-FFF2-40B4-BE49-F238E27FC236}">
                <a16:creationId xmlns:a16="http://schemas.microsoft.com/office/drawing/2014/main" id="{0E52584F-2C55-4A18-A530-59371D08C6C3}"/>
              </a:ext>
            </a:extLst>
          </p:cNvPr>
          <p:cNvPicPr>
            <a:picLocks noGrp="1" noChangeAspect="1"/>
          </p:cNvPicPr>
          <p:nvPr>
            <p:ph type="pic" sz="quarter" idx="19"/>
          </p:nvPr>
        </p:nvPicPr>
        <p:blipFill>
          <a:blip r:embed="rId3">
            <a:extLst>
              <a:ext uri="{28A0092B-C50C-407E-A947-70E740481C1C}">
                <a14:useLocalDpi xmlns:a14="http://schemas.microsoft.com/office/drawing/2010/main" val="0"/>
              </a:ext>
            </a:extLst>
          </a:blip>
          <a:srcRect l="12963" r="12963"/>
          <a:stretch>
            <a:fillRect/>
          </a:stretch>
        </p:blipFill>
        <p:spPr/>
      </p:pic>
      <p:pic>
        <p:nvPicPr>
          <p:cNvPr id="10" name="Picture Placeholder 9">
            <a:extLst>
              <a:ext uri="{FF2B5EF4-FFF2-40B4-BE49-F238E27FC236}">
                <a16:creationId xmlns:a16="http://schemas.microsoft.com/office/drawing/2014/main" id="{053245AB-0377-4952-8828-C635BDBD43AF}"/>
              </a:ext>
            </a:extLst>
          </p:cNvPr>
          <p:cNvPicPr>
            <a:picLocks noGrp="1" noChangeAspect="1"/>
          </p:cNvPicPr>
          <p:nvPr>
            <p:ph type="pic" sz="quarter" idx="20"/>
          </p:nvPr>
        </p:nvPicPr>
        <p:blipFill>
          <a:blip r:embed="rId4">
            <a:extLst>
              <a:ext uri="{28A0092B-C50C-407E-A947-70E740481C1C}">
                <a14:useLocalDpi xmlns:a14="http://schemas.microsoft.com/office/drawing/2010/main" val="0"/>
              </a:ext>
            </a:extLst>
          </a:blip>
          <a:srcRect l="25328" r="25328"/>
          <a:stretch>
            <a:fillRect/>
          </a:stretch>
        </p:blipFill>
        <p:spPr/>
      </p:pic>
      <p:pic>
        <p:nvPicPr>
          <p:cNvPr id="12" name="Picture Placeholder 11">
            <a:extLst>
              <a:ext uri="{FF2B5EF4-FFF2-40B4-BE49-F238E27FC236}">
                <a16:creationId xmlns:a16="http://schemas.microsoft.com/office/drawing/2014/main" id="{E34D2503-C485-43E9-9576-5CDF04E13749}"/>
              </a:ext>
            </a:extLst>
          </p:cNvPr>
          <p:cNvPicPr>
            <a:picLocks noGrp="1" noChangeAspect="1"/>
          </p:cNvPicPr>
          <p:nvPr>
            <p:ph type="pic" sz="quarter" idx="21"/>
          </p:nvPr>
        </p:nvPicPr>
        <p:blipFill>
          <a:blip r:embed="rId5">
            <a:extLst>
              <a:ext uri="{28A0092B-C50C-407E-A947-70E740481C1C}">
                <a14:useLocalDpi xmlns:a14="http://schemas.microsoft.com/office/drawing/2010/main" val="0"/>
              </a:ext>
            </a:extLst>
          </a:blip>
          <a:srcRect l="12963" r="12963"/>
          <a:stretch>
            <a:fillRect/>
          </a:stretch>
        </p:blipFill>
        <p:spPr/>
      </p:pic>
      <p:pic>
        <p:nvPicPr>
          <p:cNvPr id="14" name="Picture Placeholder 13">
            <a:extLst>
              <a:ext uri="{FF2B5EF4-FFF2-40B4-BE49-F238E27FC236}">
                <a16:creationId xmlns:a16="http://schemas.microsoft.com/office/drawing/2014/main" id="{A8C88ED0-4351-49EE-9365-889876963771}"/>
              </a:ext>
            </a:extLst>
          </p:cNvPr>
          <p:cNvPicPr>
            <a:picLocks noGrp="1" noChangeAspect="1"/>
          </p:cNvPicPr>
          <p:nvPr>
            <p:ph type="pic" sz="quarter" idx="22"/>
          </p:nvPr>
        </p:nvPicPr>
        <p:blipFill>
          <a:blip r:embed="rId6">
            <a:extLst>
              <a:ext uri="{28A0092B-C50C-407E-A947-70E740481C1C}">
                <a14:useLocalDpi xmlns:a14="http://schemas.microsoft.com/office/drawing/2010/main" val="0"/>
              </a:ext>
            </a:extLst>
          </a:blip>
          <a:srcRect l="8339" r="8339"/>
          <a:stretch>
            <a:fillRect/>
          </a:stretch>
        </p:blipFill>
        <p:spPr>
          <a:xfrm>
            <a:off x="7112000" y="3429000"/>
            <a:ext cx="5080000" cy="3429000"/>
          </a:xfrm>
        </p:spPr>
      </p:pic>
      <p:sp>
        <p:nvSpPr>
          <p:cNvPr id="7" name="PORFOLIO…"/>
          <p:cNvSpPr/>
          <p:nvPr/>
        </p:nvSpPr>
        <p:spPr>
          <a:xfrm>
            <a:off x="1270000" y="818736"/>
            <a:ext cx="3619451" cy="978729"/>
          </a:xfrm>
          <a:prstGeom prst="rect">
            <a:avLst/>
          </a:prstGeom>
          <a:ln w="12700">
            <a:miter lim="400000"/>
          </a:ln>
          <a:extLst>
            <a:ext uri="{C572A759-6A51-4108-AA02-DFA0A04FC94B}">
              <ma14:wrappingTextBoxFlag xmlns:ma14="http://schemas.microsoft.com/office/mac/drawingml/2011/main" xmlns="" val="1"/>
            </a:ext>
          </a:extLst>
        </p:spPr>
        <p:txBody>
          <a:bodyPr lIns="22860" rIns="22860" anchor="ctr">
            <a:spAutoFit/>
          </a:bodyPr>
          <a:lstStyle/>
          <a:p>
            <a:pPr algn="l">
              <a:lnSpc>
                <a:spcPct val="80000"/>
              </a:lnSpc>
              <a:defRPr sz="7200" spc="720">
                <a:solidFill>
                  <a:srgbClr val="151314"/>
                </a:solidFill>
                <a:latin typeface="+mj-lt"/>
                <a:ea typeface="+mj-ea"/>
                <a:cs typeface="+mj-cs"/>
                <a:sym typeface="Montserrat Bold"/>
              </a:defRPr>
            </a:pPr>
            <a:r>
              <a:rPr sz="3600"/>
              <a:t>PORFOLIO</a:t>
            </a:r>
          </a:p>
          <a:p>
            <a:pPr algn="l">
              <a:lnSpc>
                <a:spcPct val="80000"/>
              </a:lnSpc>
              <a:defRPr sz="7200" spc="720">
                <a:solidFill>
                  <a:srgbClr val="151314"/>
                </a:solidFill>
                <a:latin typeface="+mj-lt"/>
                <a:ea typeface="+mj-ea"/>
                <a:cs typeface="+mj-cs"/>
                <a:sym typeface="Montserrat Bold"/>
              </a:defRPr>
            </a:pPr>
            <a:r>
              <a:rPr sz="3600"/>
              <a:t>STYLE</a:t>
            </a:r>
          </a:p>
        </p:txBody>
      </p:sp>
      <p:sp>
        <p:nvSpPr>
          <p:cNvPr id="20" name="TextBox 5">
            <a:extLst>
              <a:ext uri="{FF2B5EF4-FFF2-40B4-BE49-F238E27FC236}">
                <a16:creationId xmlns:a16="http://schemas.microsoft.com/office/drawing/2014/main" id="{36DE0AED-B5C0-4822-8461-0D474943102F}"/>
              </a:ext>
            </a:extLst>
          </p:cNvPr>
          <p:cNvSpPr txBox="1"/>
          <p:nvPr/>
        </p:nvSpPr>
        <p:spPr>
          <a:xfrm>
            <a:off x="1270000" y="1951038"/>
            <a:ext cx="5445125" cy="1144159"/>
          </a:xfrm>
          <a:prstGeom prst="rect">
            <a:avLst/>
          </a:prstGeom>
          <a:noFill/>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9pPr>
          </a:lstStyle>
          <a:p>
            <a:pPr algn="just">
              <a:lnSpc>
                <a:spcPct val="200000"/>
              </a:lnSpc>
            </a:pPr>
            <a:r>
              <a:rPr lang="en-US" sz="1200" dirty="0">
                <a:solidFill>
                  <a:schemeClr val="bg1">
                    <a:lumMod val="50000"/>
                  </a:schemeClr>
                </a:solidFill>
                <a:latin typeface="Montserrat" panose="00000500000000000000" pitchFamily="2" charset="0"/>
                <a:cs typeface="Aharoni" panose="02010803020104030203" pitchFamily="2" charset="-79"/>
              </a:rPr>
              <a:t>“Lorem ipsum dolor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cons </a:t>
            </a:r>
            <a:r>
              <a:rPr lang="en-US" sz="1200" dirty="0" err="1">
                <a:solidFill>
                  <a:schemeClr val="bg1">
                    <a:lumMod val="50000"/>
                  </a:schemeClr>
                </a:solidFill>
                <a:latin typeface="Montserrat" panose="00000500000000000000" pitchFamily="2" charset="0"/>
                <a:cs typeface="Aharoni" panose="02010803020104030203" pitchFamily="2" charset="-79"/>
              </a:rPr>
              <a:t>ectetur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adipis</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dunt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ut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labore</a:t>
            </a:r>
            <a:r>
              <a:rPr lang="en-US" sz="1200" dirty="0">
                <a:solidFill>
                  <a:schemeClr val="bg1">
                    <a:lumMod val="50000"/>
                  </a:schemeClr>
                </a:solidFill>
                <a:latin typeface="Montserrat" panose="00000500000000000000" pitchFamily="2" charset="0"/>
                <a:cs typeface="Aharoni" panose="02010803020104030203" pitchFamily="2" charset="-79"/>
              </a:rPr>
              <a:t> et </a:t>
            </a:r>
            <a:r>
              <a:rPr lang="en-US" sz="1200" dirty="0" err="1">
                <a:solidFill>
                  <a:schemeClr val="bg1">
                    <a:lumMod val="50000"/>
                  </a:schemeClr>
                </a:solidFill>
                <a:latin typeface="Montserrat" panose="00000500000000000000" pitchFamily="2" charset="0"/>
                <a:cs typeface="Aharoni" panose="02010803020104030203" pitchFamily="2" charset="-79"/>
              </a:rPr>
              <a:t>dolore</a:t>
            </a:r>
            <a:r>
              <a:rPr lang="en-US" sz="1200" dirty="0">
                <a:solidFill>
                  <a:schemeClr val="bg1">
                    <a:lumMod val="50000"/>
                  </a:schemeClr>
                </a:solidFill>
                <a:latin typeface="Montserrat" panose="00000500000000000000" pitchFamily="2" charset="0"/>
                <a:cs typeface="Aharoni" panose="02010803020104030203" pitchFamily="2" charset="-79"/>
              </a:rPr>
              <a:t> magna </a:t>
            </a:r>
            <a:r>
              <a:rPr lang="en-US" sz="1200" dirty="0" err="1">
                <a:solidFill>
                  <a:schemeClr val="bg1">
                    <a:lumMod val="50000"/>
                  </a:schemeClr>
                </a:solidFill>
                <a:latin typeface="Montserrat" panose="00000500000000000000" pitchFamily="2" charset="0"/>
                <a:cs typeface="Aharoni" panose="02010803020104030203" pitchFamily="2" charset="-79"/>
              </a:rPr>
              <a:t>aliqua</a:t>
            </a:r>
            <a:r>
              <a:rPr lang="en-US" sz="1200" dirty="0">
                <a:solidFill>
                  <a:schemeClr val="bg1">
                    <a:lumMod val="50000"/>
                  </a:schemeClr>
                </a:solidFill>
                <a:latin typeface="Montserrat" panose="00000500000000000000" pitchFamily="2" charset="0"/>
                <a:cs typeface="Aharoni" panose="02010803020104030203" pitchFamily="2" charset="-79"/>
              </a:rPr>
              <a:t>.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a:t>
            </a:r>
          </a:p>
        </p:txBody>
      </p:sp>
    </p:spTree>
    <p:extLst>
      <p:ext uri="{BB962C8B-B14F-4D97-AF65-F5344CB8AC3E}">
        <p14:creationId xmlns:p14="http://schemas.microsoft.com/office/powerpoint/2010/main" val="437439228"/>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FBBFB21A-D4D6-4B56-B8F4-8E2D90281241}"/>
              </a:ext>
            </a:extLst>
          </p:cNvPr>
          <p:cNvPicPr>
            <a:picLocks noGrp="1" noChangeAspect="1"/>
          </p:cNvPicPr>
          <p:nvPr>
            <p:ph type="pic" sz="quarter" idx="18"/>
          </p:nvPr>
        </p:nvPicPr>
        <p:blipFill>
          <a:blip r:embed="rId2">
            <a:extLst>
              <a:ext uri="{28A0092B-C50C-407E-A947-70E740481C1C}">
                <a14:useLocalDpi xmlns:a14="http://schemas.microsoft.com/office/drawing/2010/main" val="0"/>
              </a:ext>
            </a:extLst>
          </a:blip>
          <a:srcRect t="7779" b="7779"/>
          <a:stretch>
            <a:fillRect/>
          </a:stretch>
        </p:blipFill>
        <p:spPr/>
      </p:pic>
    </p:spTree>
    <p:extLst>
      <p:ext uri="{BB962C8B-B14F-4D97-AF65-F5344CB8AC3E}">
        <p14:creationId xmlns:p14="http://schemas.microsoft.com/office/powerpoint/2010/main" val="72899211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3CF22687-B641-416A-ABCA-55EA64BB5152}"/>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7340" r="27340"/>
          <a:stretch>
            <a:fillRect/>
          </a:stretch>
        </p:blipFill>
        <p:spPr/>
      </p:pic>
      <p:sp>
        <p:nvSpPr>
          <p:cNvPr id="6" name="TextBox 5">
            <a:extLst>
              <a:ext uri="{FF2B5EF4-FFF2-40B4-BE49-F238E27FC236}">
                <a16:creationId xmlns:a16="http://schemas.microsoft.com/office/drawing/2014/main" id="{9FCF48B5-EDD2-4A18-B9B4-0A92A44C9AA8}"/>
              </a:ext>
            </a:extLst>
          </p:cNvPr>
          <p:cNvSpPr txBox="1"/>
          <p:nvPr/>
        </p:nvSpPr>
        <p:spPr>
          <a:xfrm>
            <a:off x="990417" y="2520843"/>
            <a:ext cx="5471344" cy="1882823"/>
          </a:xfrm>
          <a:prstGeom prst="rect">
            <a:avLst/>
          </a:prstGeom>
          <a:noFill/>
        </p:spPr>
        <p:txBody>
          <a:bodyPr wrap="square" rtlCol="0">
            <a:spAutoFit/>
          </a:bodyPr>
          <a:lstStyle/>
          <a:p>
            <a:pPr algn="just">
              <a:lnSpc>
                <a:spcPct val="200000"/>
              </a:lnSpc>
            </a:pPr>
            <a:r>
              <a:rPr lang="en-US" sz="1200" dirty="0">
                <a:solidFill>
                  <a:schemeClr val="bg1">
                    <a:lumMod val="50000"/>
                  </a:schemeClr>
                </a:solidFill>
                <a:latin typeface="Montserrat" panose="00000500000000000000" pitchFamily="2" charset="0"/>
                <a:cs typeface="Aharoni" panose="02010803020104030203" pitchFamily="2" charset="-79"/>
              </a:rPr>
              <a:t>“Lorem ipsum dolor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cons </a:t>
            </a:r>
            <a:r>
              <a:rPr lang="en-US" sz="1200" dirty="0" err="1">
                <a:solidFill>
                  <a:schemeClr val="bg1">
                    <a:lumMod val="50000"/>
                  </a:schemeClr>
                </a:solidFill>
                <a:latin typeface="Montserrat" panose="00000500000000000000" pitchFamily="2" charset="0"/>
                <a:cs typeface="Aharoni" panose="02010803020104030203" pitchFamily="2" charset="-79"/>
              </a:rPr>
              <a:t>ectetur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adipis</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dunt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ut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labore</a:t>
            </a:r>
            <a:r>
              <a:rPr lang="en-US" sz="1200" dirty="0">
                <a:solidFill>
                  <a:schemeClr val="bg1">
                    <a:lumMod val="50000"/>
                  </a:schemeClr>
                </a:solidFill>
                <a:latin typeface="Montserrat" panose="00000500000000000000" pitchFamily="2" charset="0"/>
                <a:cs typeface="Aharoni" panose="02010803020104030203" pitchFamily="2" charset="-79"/>
              </a:rPr>
              <a:t> et </a:t>
            </a:r>
            <a:r>
              <a:rPr lang="en-US" sz="1200" dirty="0" err="1">
                <a:solidFill>
                  <a:schemeClr val="bg1">
                    <a:lumMod val="50000"/>
                  </a:schemeClr>
                </a:solidFill>
                <a:latin typeface="Montserrat" panose="00000500000000000000" pitchFamily="2" charset="0"/>
                <a:cs typeface="Aharoni" panose="02010803020104030203" pitchFamily="2" charset="-79"/>
              </a:rPr>
              <a:t>dolore</a:t>
            </a:r>
            <a:r>
              <a:rPr lang="en-US" sz="1200" dirty="0">
                <a:solidFill>
                  <a:schemeClr val="bg1">
                    <a:lumMod val="50000"/>
                  </a:schemeClr>
                </a:solidFill>
                <a:latin typeface="Montserrat" panose="00000500000000000000" pitchFamily="2" charset="0"/>
                <a:cs typeface="Aharoni" panose="02010803020104030203" pitchFamily="2" charset="-79"/>
              </a:rPr>
              <a:t> magna </a:t>
            </a:r>
            <a:r>
              <a:rPr lang="en-US" sz="1200" dirty="0" err="1">
                <a:solidFill>
                  <a:schemeClr val="bg1">
                    <a:lumMod val="50000"/>
                  </a:schemeClr>
                </a:solidFill>
                <a:latin typeface="Montserrat" panose="00000500000000000000" pitchFamily="2" charset="0"/>
                <a:cs typeface="Aharoni" panose="02010803020104030203" pitchFamily="2" charset="-79"/>
              </a:rPr>
              <a:t>aliqua</a:t>
            </a:r>
            <a:r>
              <a:rPr lang="en-US" sz="1200" dirty="0">
                <a:solidFill>
                  <a:schemeClr val="bg1">
                    <a:lumMod val="50000"/>
                  </a:schemeClr>
                </a:solidFill>
                <a:latin typeface="Montserrat" panose="00000500000000000000" pitchFamily="2" charset="0"/>
                <a:cs typeface="Aharoni" panose="02010803020104030203" pitchFamily="2" charset="-79"/>
              </a:rPr>
              <a:t>.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conse</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a:t>
            </a:r>
          </a:p>
        </p:txBody>
      </p:sp>
      <p:sp>
        <p:nvSpPr>
          <p:cNvPr id="7" name="KEYNOTE PRESENTATION">
            <a:extLst>
              <a:ext uri="{FF2B5EF4-FFF2-40B4-BE49-F238E27FC236}">
                <a16:creationId xmlns:a16="http://schemas.microsoft.com/office/drawing/2014/main" id="{8A4A7C94-DF99-4294-B616-DFB4B2AA4B8E}"/>
              </a:ext>
            </a:extLst>
          </p:cNvPr>
          <p:cNvSpPr/>
          <p:nvPr/>
        </p:nvSpPr>
        <p:spPr>
          <a:xfrm>
            <a:off x="990417" y="636365"/>
            <a:ext cx="3955902" cy="899221"/>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ctr">
            <a:spAutoFit/>
          </a:bodyPr>
          <a:lstStyle>
            <a:lvl1pPr algn="l">
              <a:lnSpc>
                <a:spcPct val="120000"/>
              </a:lnSpc>
              <a:defRPr sz="3200" spc="160">
                <a:solidFill>
                  <a:srgbClr val="151314"/>
                </a:solidFill>
                <a:latin typeface="Montserrat Light"/>
                <a:ea typeface="Montserrat Light"/>
                <a:cs typeface="Montserrat Light"/>
                <a:sym typeface="Montserrat Light"/>
              </a:defRPr>
            </a:lvl1pPr>
          </a:lstStyle>
          <a:p>
            <a:r>
              <a:rPr lang="de-DE" sz="2400" dirty="0">
                <a:latin typeface="+mj-lt"/>
              </a:rPr>
              <a:t>YOUR TITLE GOES HERE</a:t>
            </a:r>
            <a:endParaRPr sz="2400" dirty="0">
              <a:latin typeface="+mj-lt"/>
            </a:endParaRPr>
          </a:p>
        </p:txBody>
      </p:sp>
      <p:sp>
        <p:nvSpPr>
          <p:cNvPr id="8" name="TextBox 7">
            <a:extLst>
              <a:ext uri="{FF2B5EF4-FFF2-40B4-BE49-F238E27FC236}">
                <a16:creationId xmlns:a16="http://schemas.microsoft.com/office/drawing/2014/main" id="{C795F055-515C-4D18-A748-7D88747D6A09}"/>
              </a:ext>
            </a:extLst>
          </p:cNvPr>
          <p:cNvSpPr txBox="1"/>
          <p:nvPr/>
        </p:nvSpPr>
        <p:spPr>
          <a:xfrm>
            <a:off x="990418" y="1510197"/>
            <a:ext cx="5471343" cy="1144159"/>
          </a:xfrm>
          <a:prstGeom prst="rect">
            <a:avLst/>
          </a:prstGeom>
          <a:noFill/>
        </p:spPr>
        <p:txBody>
          <a:bodyPr wrap="square" rtlCol="0">
            <a:spAutoFit/>
          </a:bodyPr>
          <a:lstStyle/>
          <a:p>
            <a:pPr algn="just">
              <a:lnSpc>
                <a:spcPct val="200000"/>
              </a:lnSpc>
            </a:pPr>
            <a:r>
              <a:rPr lang="en-US" sz="1200" dirty="0">
                <a:solidFill>
                  <a:schemeClr val="bg1">
                    <a:lumMod val="50000"/>
                  </a:schemeClr>
                </a:solidFill>
                <a:latin typeface="Montserrat" panose="00000500000000000000" pitchFamily="2" charset="0"/>
                <a:cs typeface="Aharoni" panose="02010803020104030203" pitchFamily="2" charset="-79"/>
              </a:rPr>
              <a:t>“Lorem ipsum dolor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cons </a:t>
            </a:r>
            <a:r>
              <a:rPr lang="en-US" sz="1200" dirty="0" err="1">
                <a:solidFill>
                  <a:schemeClr val="bg1">
                    <a:lumMod val="50000"/>
                  </a:schemeClr>
                </a:solidFill>
                <a:latin typeface="Montserrat" panose="00000500000000000000" pitchFamily="2" charset="0"/>
                <a:cs typeface="Aharoni" panose="02010803020104030203" pitchFamily="2" charset="-79"/>
              </a:rPr>
              <a:t>ectetur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adipis</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dunt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ut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labore</a:t>
            </a:r>
            <a:r>
              <a:rPr lang="en-US" sz="1200" dirty="0">
                <a:solidFill>
                  <a:schemeClr val="bg1">
                    <a:lumMod val="50000"/>
                  </a:schemeClr>
                </a:solidFill>
                <a:latin typeface="Montserrat" panose="00000500000000000000" pitchFamily="2" charset="0"/>
                <a:cs typeface="Aharoni" panose="02010803020104030203" pitchFamily="2" charset="-79"/>
              </a:rPr>
              <a:t> et </a:t>
            </a:r>
            <a:r>
              <a:rPr lang="en-US" sz="1200" dirty="0" err="1">
                <a:solidFill>
                  <a:schemeClr val="bg1">
                    <a:lumMod val="50000"/>
                  </a:schemeClr>
                </a:solidFill>
                <a:latin typeface="Montserrat" panose="00000500000000000000" pitchFamily="2" charset="0"/>
                <a:cs typeface="Aharoni" panose="02010803020104030203" pitchFamily="2" charset="-79"/>
              </a:rPr>
              <a:t>dolore</a:t>
            </a:r>
            <a:r>
              <a:rPr lang="en-US" sz="1200" dirty="0">
                <a:solidFill>
                  <a:schemeClr val="bg1">
                    <a:lumMod val="50000"/>
                  </a:schemeClr>
                </a:solidFill>
                <a:latin typeface="Montserrat" panose="00000500000000000000" pitchFamily="2" charset="0"/>
                <a:cs typeface="Aharoni" panose="02010803020104030203" pitchFamily="2" charset="-79"/>
              </a:rPr>
              <a:t> magna </a:t>
            </a:r>
            <a:r>
              <a:rPr lang="en-US" sz="1200" dirty="0" err="1">
                <a:solidFill>
                  <a:schemeClr val="bg1">
                    <a:lumMod val="50000"/>
                  </a:schemeClr>
                </a:solidFill>
                <a:latin typeface="Montserrat" panose="00000500000000000000" pitchFamily="2" charset="0"/>
                <a:cs typeface="Aharoni" panose="02010803020104030203" pitchFamily="2" charset="-79"/>
              </a:rPr>
              <a:t>aliqua</a:t>
            </a:r>
            <a:r>
              <a:rPr lang="en-US" sz="1200" dirty="0">
                <a:solidFill>
                  <a:schemeClr val="bg1">
                    <a:lumMod val="50000"/>
                  </a:schemeClr>
                </a:solidFill>
                <a:latin typeface="Montserrat" panose="00000500000000000000" pitchFamily="2" charset="0"/>
                <a:cs typeface="Aharoni" panose="02010803020104030203" pitchFamily="2" charset="-79"/>
              </a:rPr>
              <a:t>.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a:t>
            </a:r>
          </a:p>
        </p:txBody>
      </p:sp>
      <p:sp>
        <p:nvSpPr>
          <p:cNvPr id="9" name="TextBox 8">
            <a:extLst>
              <a:ext uri="{FF2B5EF4-FFF2-40B4-BE49-F238E27FC236}">
                <a16:creationId xmlns:a16="http://schemas.microsoft.com/office/drawing/2014/main" id="{8D1CE0C2-CBFE-40F9-A502-6DA16BA846C7}"/>
              </a:ext>
            </a:extLst>
          </p:cNvPr>
          <p:cNvSpPr txBox="1"/>
          <p:nvPr/>
        </p:nvSpPr>
        <p:spPr>
          <a:xfrm>
            <a:off x="990417" y="4596238"/>
            <a:ext cx="5471344" cy="1882823"/>
          </a:xfrm>
          <a:prstGeom prst="rect">
            <a:avLst/>
          </a:prstGeom>
          <a:noFill/>
        </p:spPr>
        <p:txBody>
          <a:bodyPr wrap="square" rtlCol="0">
            <a:spAutoFit/>
          </a:bodyPr>
          <a:lstStyle/>
          <a:p>
            <a:pPr algn="just">
              <a:lnSpc>
                <a:spcPct val="200000"/>
              </a:lnSpc>
            </a:pPr>
            <a:r>
              <a:rPr lang="en-US" sz="1200" dirty="0">
                <a:solidFill>
                  <a:schemeClr val="bg1">
                    <a:lumMod val="50000"/>
                  </a:schemeClr>
                </a:solidFill>
                <a:latin typeface="Montserrat" panose="00000500000000000000" pitchFamily="2" charset="0"/>
                <a:cs typeface="Aharoni" panose="02010803020104030203" pitchFamily="2" charset="-79"/>
              </a:rPr>
              <a:t>“Lorem ipsum dolor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cons </a:t>
            </a:r>
            <a:r>
              <a:rPr lang="en-US" sz="1200" dirty="0" err="1">
                <a:solidFill>
                  <a:schemeClr val="bg1">
                    <a:lumMod val="50000"/>
                  </a:schemeClr>
                </a:solidFill>
                <a:latin typeface="Montserrat" panose="00000500000000000000" pitchFamily="2" charset="0"/>
                <a:cs typeface="Aharoni" panose="02010803020104030203" pitchFamily="2" charset="-79"/>
              </a:rPr>
              <a:t>ectetur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adipis</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dunt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ut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labore</a:t>
            </a:r>
            <a:r>
              <a:rPr lang="en-US" sz="1200" dirty="0">
                <a:solidFill>
                  <a:schemeClr val="bg1">
                    <a:lumMod val="50000"/>
                  </a:schemeClr>
                </a:solidFill>
                <a:latin typeface="Montserrat" panose="00000500000000000000" pitchFamily="2" charset="0"/>
                <a:cs typeface="Aharoni" panose="02010803020104030203" pitchFamily="2" charset="-79"/>
              </a:rPr>
              <a:t> et </a:t>
            </a:r>
            <a:r>
              <a:rPr lang="en-US" sz="1200" dirty="0" err="1">
                <a:solidFill>
                  <a:schemeClr val="bg1">
                    <a:lumMod val="50000"/>
                  </a:schemeClr>
                </a:solidFill>
                <a:latin typeface="Montserrat" panose="00000500000000000000" pitchFamily="2" charset="0"/>
                <a:cs typeface="Aharoni" panose="02010803020104030203" pitchFamily="2" charset="-79"/>
              </a:rPr>
              <a:t>dolore</a:t>
            </a:r>
            <a:r>
              <a:rPr lang="en-US" sz="1200" dirty="0">
                <a:solidFill>
                  <a:schemeClr val="bg1">
                    <a:lumMod val="50000"/>
                  </a:schemeClr>
                </a:solidFill>
                <a:latin typeface="Montserrat" panose="00000500000000000000" pitchFamily="2" charset="0"/>
                <a:cs typeface="Aharoni" panose="02010803020104030203" pitchFamily="2" charset="-79"/>
              </a:rPr>
              <a:t> magna </a:t>
            </a:r>
            <a:r>
              <a:rPr lang="en-US" sz="1200" dirty="0" err="1">
                <a:solidFill>
                  <a:schemeClr val="bg1">
                    <a:lumMod val="50000"/>
                  </a:schemeClr>
                </a:solidFill>
                <a:latin typeface="Montserrat" panose="00000500000000000000" pitchFamily="2" charset="0"/>
                <a:cs typeface="Aharoni" panose="02010803020104030203" pitchFamily="2" charset="-79"/>
              </a:rPr>
              <a:t>aliqua</a:t>
            </a:r>
            <a:r>
              <a:rPr lang="en-US" sz="1200" dirty="0">
                <a:solidFill>
                  <a:schemeClr val="bg1">
                    <a:lumMod val="50000"/>
                  </a:schemeClr>
                </a:solidFill>
                <a:latin typeface="Montserrat" panose="00000500000000000000" pitchFamily="2" charset="0"/>
                <a:cs typeface="Aharoni" panose="02010803020104030203" pitchFamily="2" charset="-79"/>
              </a:rPr>
              <a:t>.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conse</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a:t>
            </a:r>
          </a:p>
        </p:txBody>
      </p:sp>
    </p:spTree>
    <p:extLst>
      <p:ext uri="{BB962C8B-B14F-4D97-AF65-F5344CB8AC3E}">
        <p14:creationId xmlns:p14="http://schemas.microsoft.com/office/powerpoint/2010/main" val="84060951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Placeholder 26">
            <a:extLst>
              <a:ext uri="{FF2B5EF4-FFF2-40B4-BE49-F238E27FC236}">
                <a16:creationId xmlns:a16="http://schemas.microsoft.com/office/drawing/2014/main" id="{439189EE-62E1-466E-BFF3-6726AE157827}"/>
              </a:ext>
            </a:extLst>
          </p:cNvPr>
          <p:cNvPicPr>
            <a:picLocks noGrp="1" noChangeAspect="1"/>
          </p:cNvPicPr>
          <p:nvPr>
            <p:ph type="pic" sz="quarter" idx="19"/>
          </p:nvPr>
        </p:nvPicPr>
        <p:blipFill>
          <a:blip r:embed="rId2">
            <a:extLst>
              <a:ext uri="{28A0092B-C50C-407E-A947-70E740481C1C}">
                <a14:useLocalDpi xmlns:a14="http://schemas.microsoft.com/office/drawing/2010/main" val="0"/>
              </a:ext>
            </a:extLst>
          </a:blip>
          <a:srcRect l="24095" r="24095"/>
          <a:stretch>
            <a:fillRect/>
          </a:stretch>
        </p:blipFill>
        <p:spPr/>
      </p:pic>
      <p:pic>
        <p:nvPicPr>
          <p:cNvPr id="29" name="Picture Placeholder 28">
            <a:extLst>
              <a:ext uri="{FF2B5EF4-FFF2-40B4-BE49-F238E27FC236}">
                <a16:creationId xmlns:a16="http://schemas.microsoft.com/office/drawing/2014/main" id="{9024C332-FB1A-455A-B898-B42D4341FC7B}"/>
              </a:ext>
            </a:extLst>
          </p:cNvPr>
          <p:cNvPicPr>
            <a:picLocks noGrp="1" noChangeAspect="1"/>
          </p:cNvPicPr>
          <p:nvPr>
            <p:ph type="pic" sz="quarter" idx="20"/>
          </p:nvPr>
        </p:nvPicPr>
        <p:blipFill>
          <a:blip r:embed="rId3">
            <a:extLst>
              <a:ext uri="{28A0092B-C50C-407E-A947-70E740481C1C}">
                <a14:useLocalDpi xmlns:a14="http://schemas.microsoft.com/office/drawing/2010/main" val="0"/>
              </a:ext>
            </a:extLst>
          </a:blip>
          <a:srcRect l="24095" r="24095"/>
          <a:stretch>
            <a:fillRect/>
          </a:stretch>
        </p:blipFill>
        <p:spPr/>
      </p:pic>
      <p:pic>
        <p:nvPicPr>
          <p:cNvPr id="31" name="Picture Placeholder 30">
            <a:extLst>
              <a:ext uri="{FF2B5EF4-FFF2-40B4-BE49-F238E27FC236}">
                <a16:creationId xmlns:a16="http://schemas.microsoft.com/office/drawing/2014/main" id="{A73A6DD5-7C3F-44D3-9AC5-FB3EE96228B8}"/>
              </a:ext>
            </a:extLst>
          </p:cNvPr>
          <p:cNvPicPr>
            <a:picLocks noGrp="1" noChangeAspect="1"/>
          </p:cNvPicPr>
          <p:nvPr>
            <p:ph type="pic" sz="quarter" idx="21"/>
          </p:nvPr>
        </p:nvPicPr>
        <p:blipFill>
          <a:blip r:embed="rId4">
            <a:extLst>
              <a:ext uri="{28A0092B-C50C-407E-A947-70E740481C1C}">
                <a14:useLocalDpi xmlns:a14="http://schemas.microsoft.com/office/drawing/2010/main" val="0"/>
              </a:ext>
            </a:extLst>
          </a:blip>
          <a:srcRect l="24095" r="24095"/>
          <a:stretch>
            <a:fillRect/>
          </a:stretch>
        </p:blipFill>
        <p:spPr/>
      </p:pic>
      <p:sp>
        <p:nvSpPr>
          <p:cNvPr id="20" name="TextBox 5">
            <a:extLst>
              <a:ext uri="{FF2B5EF4-FFF2-40B4-BE49-F238E27FC236}">
                <a16:creationId xmlns:a16="http://schemas.microsoft.com/office/drawing/2014/main" id="{94511030-56FB-4D09-97E0-32F0CB687881}"/>
              </a:ext>
            </a:extLst>
          </p:cNvPr>
          <p:cNvSpPr txBox="1"/>
          <p:nvPr/>
        </p:nvSpPr>
        <p:spPr>
          <a:xfrm>
            <a:off x="1270000" y="693963"/>
            <a:ext cx="4910665" cy="1144159"/>
          </a:xfrm>
          <a:prstGeom prst="rect">
            <a:avLst/>
          </a:prstGeom>
          <a:noFill/>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9pPr>
          </a:lstStyle>
          <a:p>
            <a:pPr algn="just">
              <a:lnSpc>
                <a:spcPct val="200000"/>
              </a:lnSpc>
            </a:pPr>
            <a:r>
              <a:rPr lang="en-US" sz="1200" dirty="0">
                <a:solidFill>
                  <a:schemeClr val="bg1">
                    <a:lumMod val="50000"/>
                  </a:schemeClr>
                </a:solidFill>
                <a:latin typeface="Montserrat" panose="00000500000000000000" pitchFamily="2" charset="0"/>
                <a:cs typeface="Aharoni" panose="02010803020104030203" pitchFamily="2" charset="-79"/>
              </a:rPr>
              <a:t>“Lorem ipsum dolor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cons </a:t>
            </a:r>
            <a:r>
              <a:rPr lang="en-US" sz="1200" dirty="0" err="1">
                <a:solidFill>
                  <a:schemeClr val="bg1">
                    <a:lumMod val="50000"/>
                  </a:schemeClr>
                </a:solidFill>
                <a:latin typeface="Montserrat" panose="00000500000000000000" pitchFamily="2" charset="0"/>
                <a:cs typeface="Aharoni" panose="02010803020104030203" pitchFamily="2" charset="-79"/>
              </a:rPr>
              <a:t>ectetur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adipis</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dunt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ut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labore</a:t>
            </a:r>
            <a:r>
              <a:rPr lang="en-US" sz="1200" dirty="0">
                <a:solidFill>
                  <a:schemeClr val="bg1">
                    <a:lumMod val="50000"/>
                  </a:schemeClr>
                </a:solidFill>
                <a:latin typeface="Montserrat" panose="00000500000000000000" pitchFamily="2" charset="0"/>
                <a:cs typeface="Aharoni" panose="02010803020104030203" pitchFamily="2" charset="-79"/>
              </a:rPr>
              <a:t> et </a:t>
            </a:r>
            <a:r>
              <a:rPr lang="en-US" sz="1200" dirty="0" err="1">
                <a:solidFill>
                  <a:schemeClr val="bg1">
                    <a:lumMod val="50000"/>
                  </a:schemeClr>
                </a:solidFill>
                <a:latin typeface="Montserrat" panose="00000500000000000000" pitchFamily="2" charset="0"/>
                <a:cs typeface="Aharoni" panose="02010803020104030203" pitchFamily="2" charset="-79"/>
              </a:rPr>
              <a:t>dolore</a:t>
            </a:r>
            <a:r>
              <a:rPr lang="en-US" sz="1200" dirty="0">
                <a:solidFill>
                  <a:schemeClr val="bg1">
                    <a:lumMod val="50000"/>
                  </a:schemeClr>
                </a:solidFill>
                <a:latin typeface="Montserrat" panose="00000500000000000000" pitchFamily="2" charset="0"/>
                <a:cs typeface="Aharoni" panose="02010803020104030203" pitchFamily="2" charset="-79"/>
              </a:rPr>
              <a:t> magna </a:t>
            </a:r>
            <a:r>
              <a:rPr lang="en-US" sz="1200" dirty="0" err="1">
                <a:solidFill>
                  <a:schemeClr val="bg1">
                    <a:lumMod val="50000"/>
                  </a:schemeClr>
                </a:solidFill>
                <a:latin typeface="Montserrat" panose="00000500000000000000" pitchFamily="2" charset="0"/>
                <a:cs typeface="Aharoni" panose="02010803020104030203" pitchFamily="2" charset="-79"/>
              </a:rPr>
              <a:t>aliqua</a:t>
            </a:r>
            <a:r>
              <a:rPr lang="en-US" sz="1200" dirty="0">
                <a:solidFill>
                  <a:schemeClr val="bg1">
                    <a:lumMod val="50000"/>
                  </a:schemeClr>
                </a:solidFill>
                <a:latin typeface="Montserrat" panose="00000500000000000000" pitchFamily="2" charset="0"/>
                <a:cs typeface="Aharoni" panose="02010803020104030203" pitchFamily="2" charset="-79"/>
              </a:rPr>
              <a:t>.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a:t>
            </a:r>
          </a:p>
        </p:txBody>
      </p:sp>
      <p:sp>
        <p:nvSpPr>
          <p:cNvPr id="21" name="TextBox 5">
            <a:extLst>
              <a:ext uri="{FF2B5EF4-FFF2-40B4-BE49-F238E27FC236}">
                <a16:creationId xmlns:a16="http://schemas.microsoft.com/office/drawing/2014/main" id="{0DE4E984-1B82-41CC-8D45-05F5765FB527}"/>
              </a:ext>
            </a:extLst>
          </p:cNvPr>
          <p:cNvSpPr txBox="1"/>
          <p:nvPr/>
        </p:nvSpPr>
        <p:spPr>
          <a:xfrm>
            <a:off x="6646332" y="693963"/>
            <a:ext cx="4910665" cy="1144159"/>
          </a:xfrm>
          <a:prstGeom prst="rect">
            <a:avLst/>
          </a:prstGeom>
          <a:noFill/>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9pPr>
          </a:lstStyle>
          <a:p>
            <a:pPr algn="just">
              <a:lnSpc>
                <a:spcPct val="200000"/>
              </a:lnSpc>
            </a:pPr>
            <a:r>
              <a:rPr lang="en-US" sz="1200" dirty="0">
                <a:solidFill>
                  <a:schemeClr val="bg1">
                    <a:lumMod val="50000"/>
                  </a:schemeClr>
                </a:solidFill>
                <a:latin typeface="Montserrat" panose="00000500000000000000" pitchFamily="2" charset="0"/>
                <a:cs typeface="Aharoni" panose="02010803020104030203" pitchFamily="2" charset="-79"/>
              </a:rPr>
              <a:t>“Lorem ipsum dolor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cons </a:t>
            </a:r>
            <a:r>
              <a:rPr lang="en-US" sz="1200" dirty="0" err="1">
                <a:solidFill>
                  <a:schemeClr val="bg1">
                    <a:lumMod val="50000"/>
                  </a:schemeClr>
                </a:solidFill>
                <a:latin typeface="Montserrat" panose="00000500000000000000" pitchFamily="2" charset="0"/>
                <a:cs typeface="Aharoni" panose="02010803020104030203" pitchFamily="2" charset="-79"/>
              </a:rPr>
              <a:t>ectetur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adipis</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dunt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ut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labore</a:t>
            </a:r>
            <a:r>
              <a:rPr lang="en-US" sz="1200" dirty="0">
                <a:solidFill>
                  <a:schemeClr val="bg1">
                    <a:lumMod val="50000"/>
                  </a:schemeClr>
                </a:solidFill>
                <a:latin typeface="Montserrat" panose="00000500000000000000" pitchFamily="2" charset="0"/>
                <a:cs typeface="Aharoni" panose="02010803020104030203" pitchFamily="2" charset="-79"/>
              </a:rPr>
              <a:t> et </a:t>
            </a:r>
            <a:r>
              <a:rPr lang="en-US" sz="1200" dirty="0" err="1">
                <a:solidFill>
                  <a:schemeClr val="bg1">
                    <a:lumMod val="50000"/>
                  </a:schemeClr>
                </a:solidFill>
                <a:latin typeface="Montserrat" panose="00000500000000000000" pitchFamily="2" charset="0"/>
                <a:cs typeface="Aharoni" panose="02010803020104030203" pitchFamily="2" charset="-79"/>
              </a:rPr>
              <a:t>dolore</a:t>
            </a:r>
            <a:r>
              <a:rPr lang="en-US" sz="1200" dirty="0">
                <a:solidFill>
                  <a:schemeClr val="bg1">
                    <a:lumMod val="50000"/>
                  </a:schemeClr>
                </a:solidFill>
                <a:latin typeface="Montserrat" panose="00000500000000000000" pitchFamily="2" charset="0"/>
                <a:cs typeface="Aharoni" panose="02010803020104030203" pitchFamily="2" charset="-79"/>
              </a:rPr>
              <a:t> magna </a:t>
            </a:r>
            <a:r>
              <a:rPr lang="en-US" sz="1200" dirty="0" err="1">
                <a:solidFill>
                  <a:schemeClr val="bg1">
                    <a:lumMod val="50000"/>
                  </a:schemeClr>
                </a:solidFill>
                <a:latin typeface="Montserrat" panose="00000500000000000000" pitchFamily="2" charset="0"/>
                <a:cs typeface="Aharoni" panose="02010803020104030203" pitchFamily="2" charset="-79"/>
              </a:rPr>
              <a:t>aliqua</a:t>
            </a:r>
            <a:r>
              <a:rPr lang="en-US" sz="1200" dirty="0">
                <a:solidFill>
                  <a:schemeClr val="bg1">
                    <a:lumMod val="50000"/>
                  </a:schemeClr>
                </a:solidFill>
                <a:latin typeface="Montserrat" panose="00000500000000000000" pitchFamily="2" charset="0"/>
                <a:cs typeface="Aharoni" panose="02010803020104030203" pitchFamily="2" charset="-79"/>
              </a:rPr>
              <a:t>.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a:t>
            </a:r>
          </a:p>
        </p:txBody>
      </p:sp>
      <p:sp>
        <p:nvSpPr>
          <p:cNvPr id="22" name="TextBox 5">
            <a:extLst>
              <a:ext uri="{FF2B5EF4-FFF2-40B4-BE49-F238E27FC236}">
                <a16:creationId xmlns:a16="http://schemas.microsoft.com/office/drawing/2014/main" id="{07D791E5-B200-41A6-90FD-ABA1559DF874}"/>
              </a:ext>
            </a:extLst>
          </p:cNvPr>
          <p:cNvSpPr txBox="1"/>
          <p:nvPr/>
        </p:nvSpPr>
        <p:spPr>
          <a:xfrm>
            <a:off x="1270000" y="5351688"/>
            <a:ext cx="4910665" cy="1144159"/>
          </a:xfrm>
          <a:prstGeom prst="rect">
            <a:avLst/>
          </a:prstGeom>
          <a:noFill/>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9pPr>
          </a:lstStyle>
          <a:p>
            <a:pPr algn="just">
              <a:lnSpc>
                <a:spcPct val="200000"/>
              </a:lnSpc>
            </a:pPr>
            <a:r>
              <a:rPr lang="en-US" sz="1200" dirty="0">
                <a:solidFill>
                  <a:schemeClr val="bg1">
                    <a:lumMod val="50000"/>
                  </a:schemeClr>
                </a:solidFill>
                <a:latin typeface="Montserrat" panose="00000500000000000000" pitchFamily="2" charset="0"/>
                <a:cs typeface="Aharoni" panose="02010803020104030203" pitchFamily="2" charset="-79"/>
              </a:rPr>
              <a:t>“Lorem ipsum dolor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cons </a:t>
            </a:r>
            <a:r>
              <a:rPr lang="en-US" sz="1200" dirty="0" err="1">
                <a:solidFill>
                  <a:schemeClr val="bg1">
                    <a:lumMod val="50000"/>
                  </a:schemeClr>
                </a:solidFill>
                <a:latin typeface="Montserrat" panose="00000500000000000000" pitchFamily="2" charset="0"/>
                <a:cs typeface="Aharoni" panose="02010803020104030203" pitchFamily="2" charset="-79"/>
              </a:rPr>
              <a:t>ectetur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adipis</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dunt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ut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labore</a:t>
            </a:r>
            <a:r>
              <a:rPr lang="en-US" sz="1200" dirty="0">
                <a:solidFill>
                  <a:schemeClr val="bg1">
                    <a:lumMod val="50000"/>
                  </a:schemeClr>
                </a:solidFill>
                <a:latin typeface="Montserrat" panose="00000500000000000000" pitchFamily="2" charset="0"/>
                <a:cs typeface="Aharoni" panose="02010803020104030203" pitchFamily="2" charset="-79"/>
              </a:rPr>
              <a:t> et </a:t>
            </a:r>
            <a:r>
              <a:rPr lang="en-US" sz="1200" dirty="0" err="1">
                <a:solidFill>
                  <a:schemeClr val="bg1">
                    <a:lumMod val="50000"/>
                  </a:schemeClr>
                </a:solidFill>
                <a:latin typeface="Montserrat" panose="00000500000000000000" pitchFamily="2" charset="0"/>
                <a:cs typeface="Aharoni" panose="02010803020104030203" pitchFamily="2" charset="-79"/>
              </a:rPr>
              <a:t>dolore</a:t>
            </a:r>
            <a:r>
              <a:rPr lang="en-US" sz="1200" dirty="0">
                <a:solidFill>
                  <a:schemeClr val="bg1">
                    <a:lumMod val="50000"/>
                  </a:schemeClr>
                </a:solidFill>
                <a:latin typeface="Montserrat" panose="00000500000000000000" pitchFamily="2" charset="0"/>
                <a:cs typeface="Aharoni" panose="02010803020104030203" pitchFamily="2" charset="-79"/>
              </a:rPr>
              <a:t> magna </a:t>
            </a:r>
            <a:r>
              <a:rPr lang="en-US" sz="1200" dirty="0" err="1">
                <a:solidFill>
                  <a:schemeClr val="bg1">
                    <a:lumMod val="50000"/>
                  </a:schemeClr>
                </a:solidFill>
                <a:latin typeface="Montserrat" panose="00000500000000000000" pitchFamily="2" charset="0"/>
                <a:cs typeface="Aharoni" panose="02010803020104030203" pitchFamily="2" charset="-79"/>
              </a:rPr>
              <a:t>aliqua</a:t>
            </a:r>
            <a:r>
              <a:rPr lang="en-US" sz="1200" dirty="0">
                <a:solidFill>
                  <a:schemeClr val="bg1">
                    <a:lumMod val="50000"/>
                  </a:schemeClr>
                </a:solidFill>
                <a:latin typeface="Montserrat" panose="00000500000000000000" pitchFamily="2" charset="0"/>
                <a:cs typeface="Aharoni" panose="02010803020104030203" pitchFamily="2" charset="-79"/>
              </a:rPr>
              <a:t>.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a:t>
            </a:r>
          </a:p>
        </p:txBody>
      </p:sp>
      <p:sp>
        <p:nvSpPr>
          <p:cNvPr id="23" name="TextBox 5">
            <a:extLst>
              <a:ext uri="{FF2B5EF4-FFF2-40B4-BE49-F238E27FC236}">
                <a16:creationId xmlns:a16="http://schemas.microsoft.com/office/drawing/2014/main" id="{9724740A-6C37-4DA7-9216-3C6EAFDBB739}"/>
              </a:ext>
            </a:extLst>
          </p:cNvPr>
          <p:cNvSpPr txBox="1"/>
          <p:nvPr/>
        </p:nvSpPr>
        <p:spPr>
          <a:xfrm>
            <a:off x="6646332" y="5351688"/>
            <a:ext cx="4910665" cy="1144159"/>
          </a:xfrm>
          <a:prstGeom prst="rect">
            <a:avLst/>
          </a:prstGeom>
          <a:noFill/>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9pPr>
          </a:lstStyle>
          <a:p>
            <a:pPr algn="just">
              <a:lnSpc>
                <a:spcPct val="200000"/>
              </a:lnSpc>
            </a:pPr>
            <a:r>
              <a:rPr lang="en-US" sz="1200" dirty="0">
                <a:solidFill>
                  <a:schemeClr val="bg1">
                    <a:lumMod val="50000"/>
                  </a:schemeClr>
                </a:solidFill>
                <a:latin typeface="Montserrat" panose="00000500000000000000" pitchFamily="2" charset="0"/>
                <a:cs typeface="Aharoni" panose="02010803020104030203" pitchFamily="2" charset="-79"/>
              </a:rPr>
              <a:t>“Lorem ipsum dolor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cons </a:t>
            </a:r>
            <a:r>
              <a:rPr lang="en-US" sz="1200" dirty="0" err="1">
                <a:solidFill>
                  <a:schemeClr val="bg1">
                    <a:lumMod val="50000"/>
                  </a:schemeClr>
                </a:solidFill>
                <a:latin typeface="Montserrat" panose="00000500000000000000" pitchFamily="2" charset="0"/>
                <a:cs typeface="Aharoni" panose="02010803020104030203" pitchFamily="2" charset="-79"/>
              </a:rPr>
              <a:t>ectetur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adipis</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dunt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ut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labore</a:t>
            </a:r>
            <a:r>
              <a:rPr lang="en-US" sz="1200" dirty="0">
                <a:solidFill>
                  <a:schemeClr val="bg1">
                    <a:lumMod val="50000"/>
                  </a:schemeClr>
                </a:solidFill>
                <a:latin typeface="Montserrat" panose="00000500000000000000" pitchFamily="2" charset="0"/>
                <a:cs typeface="Aharoni" panose="02010803020104030203" pitchFamily="2" charset="-79"/>
              </a:rPr>
              <a:t> et </a:t>
            </a:r>
            <a:r>
              <a:rPr lang="en-US" sz="1200" dirty="0" err="1">
                <a:solidFill>
                  <a:schemeClr val="bg1">
                    <a:lumMod val="50000"/>
                  </a:schemeClr>
                </a:solidFill>
                <a:latin typeface="Montserrat" panose="00000500000000000000" pitchFamily="2" charset="0"/>
                <a:cs typeface="Aharoni" panose="02010803020104030203" pitchFamily="2" charset="-79"/>
              </a:rPr>
              <a:t>dolore</a:t>
            </a:r>
            <a:r>
              <a:rPr lang="en-US" sz="1200" dirty="0">
                <a:solidFill>
                  <a:schemeClr val="bg1">
                    <a:lumMod val="50000"/>
                  </a:schemeClr>
                </a:solidFill>
                <a:latin typeface="Montserrat" panose="00000500000000000000" pitchFamily="2" charset="0"/>
                <a:cs typeface="Aharoni" panose="02010803020104030203" pitchFamily="2" charset="-79"/>
              </a:rPr>
              <a:t> magna </a:t>
            </a:r>
            <a:r>
              <a:rPr lang="en-US" sz="1200" dirty="0" err="1">
                <a:solidFill>
                  <a:schemeClr val="bg1">
                    <a:lumMod val="50000"/>
                  </a:schemeClr>
                </a:solidFill>
                <a:latin typeface="Montserrat" panose="00000500000000000000" pitchFamily="2" charset="0"/>
                <a:cs typeface="Aharoni" panose="02010803020104030203" pitchFamily="2" charset="-79"/>
              </a:rPr>
              <a:t>aliqua</a:t>
            </a:r>
            <a:r>
              <a:rPr lang="en-US" sz="1200" dirty="0">
                <a:solidFill>
                  <a:schemeClr val="bg1">
                    <a:lumMod val="50000"/>
                  </a:schemeClr>
                </a:solidFill>
                <a:latin typeface="Montserrat" panose="00000500000000000000" pitchFamily="2" charset="0"/>
                <a:cs typeface="Aharoni" panose="02010803020104030203" pitchFamily="2" charset="-79"/>
              </a:rPr>
              <a:t>.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a:t>
            </a:r>
          </a:p>
        </p:txBody>
      </p:sp>
      <p:pic>
        <p:nvPicPr>
          <p:cNvPr id="35" name="Picture Placeholder 34">
            <a:extLst>
              <a:ext uri="{FF2B5EF4-FFF2-40B4-BE49-F238E27FC236}">
                <a16:creationId xmlns:a16="http://schemas.microsoft.com/office/drawing/2014/main" id="{9F8C5B75-51E0-4516-8FFD-44CBF5957CA0}"/>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l="24074" r="24074"/>
          <a:stretch>
            <a:fillRect/>
          </a:stretch>
        </p:blipFill>
        <p:spPr/>
      </p:pic>
    </p:spTree>
    <p:extLst>
      <p:ext uri="{BB962C8B-B14F-4D97-AF65-F5344CB8AC3E}">
        <p14:creationId xmlns:p14="http://schemas.microsoft.com/office/powerpoint/2010/main" val="1752542222"/>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ildplatzhalter 1"/>
          <p:cNvSpPr>
            <a:spLocks noGrp="1"/>
          </p:cNvSpPr>
          <p:nvPr>
            <p:ph type="pic" sz="quarter" idx="18"/>
          </p:nvPr>
        </p:nvSpPr>
        <p:spPr/>
      </p:sp>
      <p:sp>
        <p:nvSpPr>
          <p:cNvPr id="3" name="Bildplatzhalter 2"/>
          <p:cNvSpPr>
            <a:spLocks noGrp="1"/>
          </p:cNvSpPr>
          <p:nvPr>
            <p:ph type="pic" sz="quarter" idx="19"/>
          </p:nvPr>
        </p:nvSpPr>
        <p:spPr/>
      </p:sp>
      <p:sp>
        <p:nvSpPr>
          <p:cNvPr id="4" name="Bildplatzhalter 3"/>
          <p:cNvSpPr>
            <a:spLocks noGrp="1"/>
          </p:cNvSpPr>
          <p:nvPr>
            <p:ph type="pic" sz="quarter" idx="20"/>
          </p:nvPr>
        </p:nvSpPr>
        <p:spPr/>
      </p:sp>
      <p:sp>
        <p:nvSpPr>
          <p:cNvPr id="5" name="Bildplatzhalter 4"/>
          <p:cNvSpPr>
            <a:spLocks noGrp="1"/>
          </p:cNvSpPr>
          <p:nvPr>
            <p:ph type="pic" sz="quarter" idx="21"/>
          </p:nvPr>
        </p:nvSpPr>
        <p:spPr/>
      </p:sp>
    </p:spTree>
    <p:extLst>
      <p:ext uri="{BB962C8B-B14F-4D97-AF65-F5344CB8AC3E}">
        <p14:creationId xmlns:p14="http://schemas.microsoft.com/office/powerpoint/2010/main" val="289375991"/>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ildplatzhalter 1"/>
          <p:cNvSpPr>
            <a:spLocks noGrp="1"/>
          </p:cNvSpPr>
          <p:nvPr>
            <p:ph type="pic" sz="quarter" idx="19"/>
          </p:nvPr>
        </p:nvSpPr>
        <p:spPr/>
      </p:sp>
      <p:sp>
        <p:nvSpPr>
          <p:cNvPr id="3" name="Rechteck"/>
          <p:cNvSpPr/>
          <p:nvPr/>
        </p:nvSpPr>
        <p:spPr>
          <a:xfrm>
            <a:off x="635000" y="3558580"/>
            <a:ext cx="7177882" cy="2346921"/>
          </a:xfrm>
          <a:prstGeom prst="rect">
            <a:avLst/>
          </a:prstGeom>
          <a:blipFill>
            <a:blip r:embed="rId2"/>
          </a:blipFill>
          <a:ln w="12700">
            <a:miter lim="400000"/>
          </a:ln>
        </p:spPr>
        <p:txBody>
          <a:bodyPr lIns="25400" tIns="25400" rIns="25400" bIns="25400" anchor="ctr"/>
          <a:lstStyle/>
          <a:p>
            <a:pPr>
              <a:defRPr sz="3200">
                <a:solidFill>
                  <a:srgbClr val="FFFFFF"/>
                </a:solidFill>
              </a:defRPr>
            </a:pPr>
            <a:endParaRPr sz="1600"/>
          </a:p>
        </p:txBody>
      </p:sp>
      <p:sp>
        <p:nvSpPr>
          <p:cNvPr id="4" name=""/>
          <p:cNvSpPr/>
          <p:nvPr/>
        </p:nvSpPr>
        <p:spPr>
          <a:xfrm>
            <a:off x="6215248" y="4046240"/>
            <a:ext cx="406401" cy="40640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lstStyle>
            <a:lvl1pPr defTabSz="457200">
              <a:defRPr sz="3200">
                <a:solidFill>
                  <a:srgbClr val="212121"/>
                </a:solidFill>
                <a:latin typeface="FontAwesome"/>
                <a:ea typeface="FontAwesome"/>
                <a:cs typeface="FontAwesome"/>
                <a:sym typeface="FontAwesome"/>
              </a:defRPr>
            </a:lvl1pPr>
          </a:lstStyle>
          <a:p>
            <a:r>
              <a:rPr sz="1600"/>
              <a:t></a:t>
            </a:r>
          </a:p>
        </p:txBody>
      </p:sp>
      <p:sp>
        <p:nvSpPr>
          <p:cNvPr id="5" name=""/>
          <p:cNvSpPr/>
          <p:nvPr/>
        </p:nvSpPr>
        <p:spPr>
          <a:xfrm>
            <a:off x="5763146" y="4046240"/>
            <a:ext cx="406401" cy="40640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lstStyle>
            <a:lvl1pPr defTabSz="457200">
              <a:defRPr sz="3200">
                <a:solidFill>
                  <a:srgbClr val="212121"/>
                </a:solidFill>
                <a:latin typeface="FontAwesome"/>
                <a:ea typeface="FontAwesome"/>
                <a:cs typeface="FontAwesome"/>
                <a:sym typeface="FontAwesome"/>
              </a:defRPr>
            </a:lvl1pPr>
          </a:lstStyle>
          <a:p>
            <a:r>
              <a:rPr sz="1600"/>
              <a:t></a:t>
            </a:r>
          </a:p>
        </p:txBody>
      </p:sp>
      <p:sp>
        <p:nvSpPr>
          <p:cNvPr id="6" name=""/>
          <p:cNvSpPr/>
          <p:nvPr/>
        </p:nvSpPr>
        <p:spPr>
          <a:xfrm>
            <a:off x="6667350" y="4046240"/>
            <a:ext cx="406401" cy="40640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lstStyle>
            <a:lvl1pPr defTabSz="457200">
              <a:defRPr sz="3200">
                <a:solidFill>
                  <a:srgbClr val="212121"/>
                </a:solidFill>
                <a:latin typeface="FontAwesome"/>
                <a:ea typeface="FontAwesome"/>
                <a:cs typeface="FontAwesome"/>
                <a:sym typeface="FontAwesome"/>
              </a:defRPr>
            </a:lvl1pPr>
          </a:lstStyle>
          <a:p>
            <a:r>
              <a:rPr sz="1600"/>
              <a:t></a:t>
            </a:r>
          </a:p>
        </p:txBody>
      </p:sp>
      <p:sp>
        <p:nvSpPr>
          <p:cNvPr id="7" name=""/>
          <p:cNvSpPr/>
          <p:nvPr/>
        </p:nvSpPr>
        <p:spPr>
          <a:xfrm>
            <a:off x="5311043" y="4046240"/>
            <a:ext cx="406401" cy="40640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lstStyle>
            <a:lvl1pPr defTabSz="457200">
              <a:defRPr sz="3200">
                <a:solidFill>
                  <a:srgbClr val="212121"/>
                </a:solidFill>
                <a:latin typeface="FontAwesome"/>
                <a:ea typeface="FontAwesome"/>
                <a:cs typeface="FontAwesome"/>
                <a:sym typeface="FontAwesome"/>
              </a:defRPr>
            </a:lvl1pPr>
          </a:lstStyle>
          <a:p>
            <a:r>
              <a:rPr sz="1600"/>
              <a:t></a:t>
            </a:r>
          </a:p>
        </p:txBody>
      </p:sp>
      <p:sp>
        <p:nvSpPr>
          <p:cNvPr id="8" name=""/>
          <p:cNvSpPr/>
          <p:nvPr/>
        </p:nvSpPr>
        <p:spPr>
          <a:xfrm>
            <a:off x="4858941" y="4046240"/>
            <a:ext cx="406401" cy="40640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lstStyle>
            <a:lvl1pPr defTabSz="457200">
              <a:defRPr sz="3200">
                <a:solidFill>
                  <a:srgbClr val="212121"/>
                </a:solidFill>
                <a:latin typeface="FontAwesome"/>
                <a:ea typeface="FontAwesome"/>
                <a:cs typeface="FontAwesome"/>
                <a:sym typeface="FontAwesome"/>
              </a:defRPr>
            </a:lvl1pPr>
          </a:lstStyle>
          <a:p>
            <a:r>
              <a:rPr sz="1600"/>
              <a:t></a:t>
            </a:r>
          </a:p>
        </p:txBody>
      </p:sp>
      <p:sp>
        <p:nvSpPr>
          <p:cNvPr id="9" name="JONNA…"/>
          <p:cNvSpPr/>
          <p:nvPr/>
        </p:nvSpPr>
        <p:spPr>
          <a:xfrm>
            <a:off x="1270000" y="818736"/>
            <a:ext cx="4445000" cy="978729"/>
          </a:xfrm>
          <a:prstGeom prst="rect">
            <a:avLst/>
          </a:prstGeom>
          <a:ln w="12700">
            <a:miter lim="400000"/>
          </a:ln>
          <a:extLst>
            <a:ext uri="{C572A759-6A51-4108-AA02-DFA0A04FC94B}">
              <ma14:wrappingTextBoxFlag xmlns:ma14="http://schemas.microsoft.com/office/mac/drawingml/2011/main" xmlns="" val="1"/>
            </a:ext>
          </a:extLst>
        </p:spPr>
        <p:txBody>
          <a:bodyPr lIns="22860" rIns="22860" anchor="ctr">
            <a:spAutoFit/>
          </a:bodyPr>
          <a:lstStyle/>
          <a:p>
            <a:pPr algn="l">
              <a:lnSpc>
                <a:spcPct val="80000"/>
              </a:lnSpc>
              <a:defRPr sz="7200" spc="720">
                <a:solidFill>
                  <a:srgbClr val="151314"/>
                </a:solidFill>
                <a:latin typeface="+mj-lt"/>
                <a:ea typeface="+mj-ea"/>
                <a:cs typeface="+mj-cs"/>
                <a:sym typeface="Montserrat Bold"/>
              </a:defRPr>
            </a:pPr>
            <a:r>
              <a:rPr sz="3600"/>
              <a:t>JONNA</a:t>
            </a:r>
          </a:p>
          <a:p>
            <a:pPr algn="l">
              <a:lnSpc>
                <a:spcPct val="80000"/>
              </a:lnSpc>
              <a:defRPr sz="7200" spc="720">
                <a:solidFill>
                  <a:srgbClr val="151314"/>
                </a:solidFill>
                <a:latin typeface="+mj-lt"/>
                <a:ea typeface="+mj-ea"/>
                <a:cs typeface="+mj-cs"/>
                <a:sym typeface="Montserrat Bold"/>
              </a:defRPr>
            </a:pPr>
            <a:r>
              <a:rPr sz="3600"/>
              <a:t>MILLER</a:t>
            </a:r>
          </a:p>
        </p:txBody>
      </p:sp>
      <p:sp>
        <p:nvSpPr>
          <p:cNvPr id="10" name="NORS Team…"/>
          <p:cNvSpPr/>
          <p:nvPr/>
        </p:nvSpPr>
        <p:spPr>
          <a:xfrm>
            <a:off x="1270000" y="2127677"/>
            <a:ext cx="4445000" cy="830997"/>
          </a:xfrm>
          <a:prstGeom prst="rect">
            <a:avLst/>
          </a:prstGeom>
          <a:ln w="12700">
            <a:miter lim="400000"/>
          </a:ln>
          <a:extLst>
            <a:ext uri="{C572A759-6A51-4108-AA02-DFA0A04FC94B}">
              <ma14:wrappingTextBoxFlag xmlns:ma14="http://schemas.microsoft.com/office/mac/drawingml/2011/main" xmlns="" val="1"/>
            </a:ext>
          </a:extLst>
        </p:spPr>
        <p:txBody>
          <a:bodyPr lIns="22860" rIns="22860" anchor="ctr">
            <a:spAutoFit/>
          </a:bodyPr>
          <a:lstStyle/>
          <a:p>
            <a:pPr algn="l">
              <a:defRPr sz="4800">
                <a:solidFill>
                  <a:srgbClr val="595457"/>
                </a:solidFill>
                <a:latin typeface="Montserrat Light"/>
                <a:ea typeface="Montserrat Light"/>
                <a:cs typeface="Montserrat Light"/>
                <a:sym typeface="Montserrat Light"/>
              </a:defRPr>
            </a:pPr>
            <a:r>
              <a:rPr sz="2400"/>
              <a:t>NORS Team</a:t>
            </a:r>
          </a:p>
          <a:p>
            <a:pPr algn="l">
              <a:defRPr sz="4800">
                <a:solidFill>
                  <a:srgbClr val="595457"/>
                </a:solidFill>
                <a:latin typeface="Montserrat Light"/>
                <a:ea typeface="Montserrat Light"/>
                <a:cs typeface="Montserrat Light"/>
                <a:sym typeface="Montserrat Light"/>
              </a:defRPr>
            </a:pPr>
            <a:r>
              <a:rPr sz="2400"/>
              <a:t>Creative Designer</a:t>
            </a:r>
          </a:p>
        </p:txBody>
      </p:sp>
      <p:sp>
        <p:nvSpPr>
          <p:cNvPr id="11" name="About Jonna Miller"/>
          <p:cNvSpPr/>
          <p:nvPr/>
        </p:nvSpPr>
        <p:spPr>
          <a:xfrm>
            <a:off x="1270000" y="3987564"/>
            <a:ext cx="3289251" cy="505972"/>
          </a:xfrm>
          <a:prstGeom prst="rect">
            <a:avLst/>
          </a:prstGeom>
          <a:ln w="12700">
            <a:miter lim="400000"/>
          </a:ln>
          <a:extLst>
            <a:ext uri="{C572A759-6A51-4108-AA02-DFA0A04FC94B}">
              <ma14:wrappingTextBoxFlag xmlns:ma14="http://schemas.microsoft.com/office/mac/drawingml/2011/main" xmlns="" val="1"/>
            </a:ext>
          </a:extLst>
        </p:spPr>
        <p:txBody>
          <a:bodyPr lIns="22860" rIns="22860" anchor="ctr">
            <a:spAutoFit/>
          </a:bodyPr>
          <a:lstStyle>
            <a:lvl1pPr algn="l">
              <a:lnSpc>
                <a:spcPct val="120000"/>
              </a:lnSpc>
              <a:spcBef>
                <a:spcPts val="5900"/>
              </a:spcBef>
              <a:defRPr sz="4800">
                <a:solidFill>
                  <a:srgbClr val="151314"/>
                </a:solidFill>
                <a:latin typeface="Montserrat Semi Bold"/>
                <a:ea typeface="Montserrat Semi Bold"/>
                <a:cs typeface="Montserrat Semi Bold"/>
                <a:sym typeface="Montserrat Semi Bold"/>
              </a:defRPr>
            </a:lvl1pPr>
          </a:lstStyle>
          <a:p>
            <a:r>
              <a:rPr sz="2400"/>
              <a:t>About Jonna Miller</a:t>
            </a:r>
          </a:p>
        </p:txBody>
      </p:sp>
      <p:sp>
        <p:nvSpPr>
          <p:cNvPr id="12" name="Forem esoma ipsum dolor sit amet, derasd fronda consetetur sadipscing elitromas. Sed diam dnie nonumy eirmod tempor invidunt the indoc mago."/>
          <p:cNvSpPr/>
          <p:nvPr/>
        </p:nvSpPr>
        <p:spPr>
          <a:xfrm>
            <a:off x="1270000" y="4766089"/>
            <a:ext cx="5907882" cy="627864"/>
          </a:xfrm>
          <a:prstGeom prst="rect">
            <a:avLst/>
          </a:prstGeom>
          <a:ln w="12700">
            <a:miter lim="400000"/>
          </a:ln>
          <a:extLst>
            <a:ext uri="{C572A759-6A51-4108-AA02-DFA0A04FC94B}">
              <ma14:wrappingTextBoxFlag xmlns:ma14="http://schemas.microsoft.com/office/mac/drawingml/2011/main" xmlns="" val="1"/>
            </a:ext>
          </a:extLst>
        </p:spPr>
        <p:txBody>
          <a:bodyPr lIns="22860" rIns="22860" anchor="ctr">
            <a:spAutoFit/>
          </a:bodyPr>
          <a:lstStyle>
            <a:lvl1pPr algn="l">
              <a:lnSpc>
                <a:spcPct val="120000"/>
              </a:lnSpc>
              <a:defRPr sz="3000">
                <a:solidFill>
                  <a:srgbClr val="595457"/>
                </a:solidFill>
                <a:latin typeface="Montserrat Light"/>
                <a:ea typeface="Montserrat Light"/>
                <a:cs typeface="Montserrat Light"/>
                <a:sym typeface="Montserrat Light"/>
              </a:defRPr>
            </a:lvl1pPr>
          </a:lstStyle>
          <a:p>
            <a:r>
              <a:rPr sz="1500"/>
              <a:t>Forem esoma ipsum dolor sit amet, derasd fronda consetetur sadipscing elitromas. Sed diam dnie nonumy eirmod tempor invidunt the indoc mago.</a:t>
            </a:r>
          </a:p>
        </p:txBody>
      </p:sp>
    </p:spTree>
    <p:extLst>
      <p:ext uri="{BB962C8B-B14F-4D97-AF65-F5344CB8AC3E}">
        <p14:creationId xmlns:p14="http://schemas.microsoft.com/office/powerpoint/2010/main" val="93494718"/>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ildplatzhalter 1"/>
          <p:cNvSpPr>
            <a:spLocks noGrp="1"/>
          </p:cNvSpPr>
          <p:nvPr>
            <p:ph type="pic" sz="quarter" idx="20"/>
          </p:nvPr>
        </p:nvSpPr>
        <p:spPr/>
      </p:sp>
      <p:sp>
        <p:nvSpPr>
          <p:cNvPr id="3" name="Rechteck"/>
          <p:cNvSpPr/>
          <p:nvPr/>
        </p:nvSpPr>
        <p:spPr>
          <a:xfrm>
            <a:off x="-1" y="4366220"/>
            <a:ext cx="12192001" cy="2491780"/>
          </a:xfrm>
          <a:prstGeom prst="rect">
            <a:avLst/>
          </a:prstGeom>
          <a:blipFill>
            <a:blip r:embed="rId2"/>
          </a:blipFill>
          <a:ln w="12700">
            <a:miter lim="400000"/>
          </a:ln>
        </p:spPr>
        <p:txBody>
          <a:bodyPr lIns="25400" tIns="25400" rIns="25400" bIns="25400" anchor="ctr"/>
          <a:lstStyle/>
          <a:p>
            <a:pPr>
              <a:defRPr sz="3200">
                <a:solidFill>
                  <a:srgbClr val="FFFFFF"/>
                </a:solidFill>
              </a:defRPr>
            </a:pPr>
            <a:endParaRPr sz="1600"/>
          </a:p>
        </p:txBody>
      </p:sp>
      <p:sp>
        <p:nvSpPr>
          <p:cNvPr id="4" name="At vero eos et accusam eto drer justo dres fosduo dolores etoma jamos rebum. Steot clita kuasd fruda gubergren, nosotra sea meram takimata sanctus est Lorem sus  ipsusit druamet. Lorem esomdo ipsum dolor sit amet, deras the consetetur sada dreso frodnas metra."/>
          <p:cNvSpPr/>
          <p:nvPr/>
        </p:nvSpPr>
        <p:spPr>
          <a:xfrm>
            <a:off x="4699000" y="2674854"/>
            <a:ext cx="6858000" cy="1181862"/>
          </a:xfrm>
          <a:prstGeom prst="rect">
            <a:avLst/>
          </a:prstGeom>
          <a:ln w="12700">
            <a:miter lim="400000"/>
          </a:ln>
          <a:extLst>
            <a:ext uri="{C572A759-6A51-4108-AA02-DFA0A04FC94B}">
              <ma14:wrappingTextBoxFlag xmlns:ma14="http://schemas.microsoft.com/office/mac/drawingml/2011/main" xmlns="" val="1"/>
            </a:ext>
          </a:extLst>
        </p:spPr>
        <p:txBody>
          <a:bodyPr lIns="22860" rIns="22860" anchor="ctr">
            <a:spAutoFit/>
          </a:bodyPr>
          <a:lstStyle>
            <a:lvl1pPr algn="l">
              <a:lnSpc>
                <a:spcPct val="120000"/>
              </a:lnSpc>
              <a:defRPr sz="3000">
                <a:solidFill>
                  <a:srgbClr val="595457"/>
                </a:solidFill>
                <a:latin typeface="Montserrat Light"/>
                <a:ea typeface="Montserrat Light"/>
                <a:cs typeface="Montserrat Light"/>
                <a:sym typeface="Montserrat Light"/>
              </a:defRPr>
            </a:lvl1pPr>
          </a:lstStyle>
          <a:p>
            <a:r>
              <a:rPr sz="1500"/>
              <a:t>At vero eos et accusam eto drer justo dres fosduo dolores etoma jamos rebum. Steot clita kuasd fruda gubergren, nosotra sea meram takimata sanctus est Lorem sus  ipsusit druamet. Lorem esomdo ipsum dolor sit amet, deras the consetetur sada dreso frodnas metra.</a:t>
            </a:r>
          </a:p>
        </p:txBody>
      </p:sp>
      <p:sp>
        <p:nvSpPr>
          <p:cNvPr id="5" name="Nosotra sea meram takimata sanctus est Lorem sus  ipsusit druamet. Lorem esomdo ipsum dolor sit amet, deras the consetetur sada dreso frodnas metra."/>
          <p:cNvSpPr/>
          <p:nvPr/>
        </p:nvSpPr>
        <p:spPr>
          <a:xfrm>
            <a:off x="4699000" y="4927339"/>
            <a:ext cx="6858000" cy="627864"/>
          </a:xfrm>
          <a:prstGeom prst="rect">
            <a:avLst/>
          </a:prstGeom>
          <a:ln w="12700">
            <a:miter lim="400000"/>
          </a:ln>
          <a:extLst>
            <a:ext uri="{C572A759-6A51-4108-AA02-DFA0A04FC94B}">
              <ma14:wrappingTextBoxFlag xmlns:ma14="http://schemas.microsoft.com/office/mac/drawingml/2011/main" xmlns="" val="1"/>
            </a:ext>
          </a:extLst>
        </p:spPr>
        <p:txBody>
          <a:bodyPr lIns="22860" rIns="22860" anchor="ctr">
            <a:spAutoFit/>
          </a:bodyPr>
          <a:lstStyle>
            <a:lvl1pPr algn="l">
              <a:lnSpc>
                <a:spcPct val="120000"/>
              </a:lnSpc>
              <a:defRPr sz="3000">
                <a:solidFill>
                  <a:srgbClr val="595457"/>
                </a:solidFill>
                <a:latin typeface="Montserrat Light"/>
                <a:ea typeface="Montserrat Light"/>
                <a:cs typeface="Montserrat Light"/>
                <a:sym typeface="Montserrat Light"/>
              </a:defRPr>
            </a:lvl1pPr>
          </a:lstStyle>
          <a:p>
            <a:r>
              <a:rPr sz="1500"/>
              <a:t>Nosotra sea meram takimata sanctus est Lorem sus  ipsusit druamet. Lorem esomdo ipsum dolor sit amet, deras the consetetur sada dreso frodnas metra.</a:t>
            </a:r>
          </a:p>
        </p:txBody>
      </p:sp>
      <p:sp>
        <p:nvSpPr>
          <p:cNvPr id="6" name="MODERN AND…"/>
          <p:cNvSpPr/>
          <p:nvPr/>
        </p:nvSpPr>
        <p:spPr>
          <a:xfrm>
            <a:off x="4699000" y="818736"/>
            <a:ext cx="6223000" cy="978729"/>
          </a:xfrm>
          <a:prstGeom prst="rect">
            <a:avLst/>
          </a:prstGeom>
          <a:ln w="12700">
            <a:miter lim="400000"/>
          </a:ln>
          <a:extLst>
            <a:ext uri="{C572A759-6A51-4108-AA02-DFA0A04FC94B}">
              <ma14:wrappingTextBoxFlag xmlns:ma14="http://schemas.microsoft.com/office/mac/drawingml/2011/main" xmlns="" val="1"/>
            </a:ext>
          </a:extLst>
        </p:spPr>
        <p:txBody>
          <a:bodyPr lIns="22860" rIns="22860" anchor="ctr">
            <a:spAutoFit/>
          </a:bodyPr>
          <a:lstStyle/>
          <a:p>
            <a:pPr algn="l">
              <a:lnSpc>
                <a:spcPct val="80000"/>
              </a:lnSpc>
              <a:defRPr sz="7200" spc="720">
                <a:solidFill>
                  <a:srgbClr val="151314"/>
                </a:solidFill>
                <a:latin typeface="+mj-lt"/>
                <a:ea typeface="+mj-ea"/>
                <a:cs typeface="+mj-cs"/>
                <a:sym typeface="Montserrat Bold"/>
              </a:defRPr>
            </a:pPr>
            <a:r>
              <a:rPr sz="3600"/>
              <a:t>MODERN AND</a:t>
            </a:r>
          </a:p>
          <a:p>
            <a:pPr algn="l">
              <a:lnSpc>
                <a:spcPct val="80000"/>
              </a:lnSpc>
              <a:defRPr sz="7200" spc="720">
                <a:solidFill>
                  <a:srgbClr val="151314"/>
                </a:solidFill>
                <a:latin typeface="+mj-lt"/>
                <a:ea typeface="+mj-ea"/>
                <a:cs typeface="+mj-cs"/>
                <a:sym typeface="Montserrat Bold"/>
              </a:defRPr>
            </a:pPr>
            <a:r>
              <a:rPr sz="3600"/>
              <a:t>CLEAN DESIGN</a:t>
            </a:r>
          </a:p>
        </p:txBody>
      </p:sp>
      <p:sp>
        <p:nvSpPr>
          <p:cNvPr id="7" name="Uno etoa jasom froan design."/>
          <p:cNvSpPr/>
          <p:nvPr/>
        </p:nvSpPr>
        <p:spPr>
          <a:xfrm>
            <a:off x="1270000" y="4805452"/>
            <a:ext cx="2794000" cy="830997"/>
          </a:xfrm>
          <a:prstGeom prst="rect">
            <a:avLst/>
          </a:prstGeom>
          <a:ln w="12700">
            <a:miter lim="400000"/>
          </a:ln>
          <a:extLst>
            <a:ext uri="{C572A759-6A51-4108-AA02-DFA0A04FC94B}">
              <ma14:wrappingTextBoxFlag xmlns:ma14="http://schemas.microsoft.com/office/mac/drawingml/2011/main" xmlns="" val="1"/>
            </a:ext>
          </a:extLst>
        </p:spPr>
        <p:txBody>
          <a:bodyPr lIns="22860" rIns="22860" anchor="ctr">
            <a:spAutoFit/>
          </a:bodyPr>
          <a:lstStyle>
            <a:lvl1pPr algn="l">
              <a:defRPr sz="4800">
                <a:solidFill>
                  <a:srgbClr val="151314"/>
                </a:solidFill>
                <a:latin typeface="Montserrat Semi Bold"/>
                <a:ea typeface="Montserrat Semi Bold"/>
                <a:cs typeface="Montserrat Semi Bold"/>
                <a:sym typeface="Montserrat Semi Bold"/>
              </a:defRPr>
            </a:lvl1pPr>
          </a:lstStyle>
          <a:p>
            <a:r>
              <a:rPr sz="2400"/>
              <a:t>Uno etoa jasom froan design.</a:t>
            </a:r>
          </a:p>
        </p:txBody>
      </p:sp>
      <p:sp>
        <p:nvSpPr>
          <p:cNvPr id="8" name="Rechteck"/>
          <p:cNvSpPr/>
          <p:nvPr/>
        </p:nvSpPr>
        <p:spPr>
          <a:xfrm>
            <a:off x="635000" y="952500"/>
            <a:ext cx="31750" cy="1905000"/>
          </a:xfrm>
          <a:prstGeom prst="rect">
            <a:avLst/>
          </a:prstGeom>
          <a:solidFill>
            <a:srgbClr val="97A0A0"/>
          </a:solidFill>
          <a:ln w="12700">
            <a:miter lim="400000"/>
          </a:ln>
        </p:spPr>
        <p:txBody>
          <a:bodyPr lIns="25400" tIns="25400" rIns="25400" bIns="25400" anchor="ctr"/>
          <a:lstStyle/>
          <a:p>
            <a:pPr>
              <a:defRPr sz="3200">
                <a:solidFill>
                  <a:srgbClr val="0433FF"/>
                </a:solidFill>
              </a:defRPr>
            </a:pPr>
            <a:endParaRPr sz="1600"/>
          </a:p>
        </p:txBody>
      </p:sp>
    </p:spTree>
    <p:extLst>
      <p:ext uri="{BB962C8B-B14F-4D97-AF65-F5344CB8AC3E}">
        <p14:creationId xmlns:p14="http://schemas.microsoft.com/office/powerpoint/2010/main" val="490719142"/>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ildplatzhalter 1"/>
          <p:cNvSpPr>
            <a:spLocks noGrp="1"/>
          </p:cNvSpPr>
          <p:nvPr>
            <p:ph type="pic" sz="quarter" idx="20"/>
          </p:nvPr>
        </p:nvSpPr>
        <p:spPr/>
      </p:sp>
      <p:sp>
        <p:nvSpPr>
          <p:cNvPr id="3" name="OUR…"/>
          <p:cNvSpPr/>
          <p:nvPr/>
        </p:nvSpPr>
        <p:spPr>
          <a:xfrm>
            <a:off x="1270000" y="818736"/>
            <a:ext cx="3873500" cy="978729"/>
          </a:xfrm>
          <a:prstGeom prst="rect">
            <a:avLst/>
          </a:prstGeom>
          <a:ln w="12700">
            <a:miter lim="400000"/>
          </a:ln>
          <a:extLst>
            <a:ext uri="{C572A759-6A51-4108-AA02-DFA0A04FC94B}">
              <ma14:wrappingTextBoxFlag xmlns:ma14="http://schemas.microsoft.com/office/mac/drawingml/2011/main" xmlns="" val="1"/>
            </a:ext>
          </a:extLst>
        </p:spPr>
        <p:txBody>
          <a:bodyPr lIns="22860" rIns="22860" anchor="ctr">
            <a:spAutoFit/>
          </a:bodyPr>
          <a:lstStyle/>
          <a:p>
            <a:pPr algn="l">
              <a:lnSpc>
                <a:spcPct val="80000"/>
              </a:lnSpc>
              <a:defRPr sz="7200" spc="720">
                <a:solidFill>
                  <a:srgbClr val="151314"/>
                </a:solidFill>
                <a:latin typeface="+mj-lt"/>
                <a:ea typeface="+mj-ea"/>
                <a:cs typeface="+mj-cs"/>
                <a:sym typeface="Montserrat Bold"/>
              </a:defRPr>
            </a:pPr>
            <a:r>
              <a:rPr sz="3600"/>
              <a:t>OUR</a:t>
            </a:r>
          </a:p>
          <a:p>
            <a:pPr algn="l">
              <a:lnSpc>
                <a:spcPct val="80000"/>
              </a:lnSpc>
              <a:defRPr sz="7200" spc="720">
                <a:solidFill>
                  <a:srgbClr val="151314"/>
                </a:solidFill>
                <a:latin typeface="+mj-lt"/>
                <a:ea typeface="+mj-ea"/>
                <a:cs typeface="+mj-cs"/>
                <a:sym typeface="Montserrat Bold"/>
              </a:defRPr>
            </a:pPr>
            <a:r>
              <a:rPr sz="3600"/>
              <a:t>PARTNER</a:t>
            </a:r>
          </a:p>
        </p:txBody>
      </p:sp>
      <p:pic>
        <p:nvPicPr>
          <p:cNvPr id="4" name="client_01.png" descr="client_01.png"/>
          <p:cNvPicPr>
            <a:picLocks noChangeAspect="1"/>
          </p:cNvPicPr>
          <p:nvPr/>
        </p:nvPicPr>
        <p:blipFill>
          <a:blip r:embed="rId2"/>
          <a:stretch>
            <a:fillRect/>
          </a:stretch>
        </p:blipFill>
        <p:spPr>
          <a:xfrm>
            <a:off x="9017000" y="3937000"/>
            <a:ext cx="1905000" cy="1270000"/>
          </a:xfrm>
          <a:prstGeom prst="rect">
            <a:avLst/>
          </a:prstGeom>
          <a:ln w="12700">
            <a:miter lim="400000"/>
          </a:ln>
        </p:spPr>
      </p:pic>
      <p:pic>
        <p:nvPicPr>
          <p:cNvPr id="5" name="client_02.png" descr="client_02.png"/>
          <p:cNvPicPr>
            <a:picLocks noChangeAspect="1"/>
          </p:cNvPicPr>
          <p:nvPr/>
        </p:nvPicPr>
        <p:blipFill>
          <a:blip r:embed="rId3"/>
          <a:stretch>
            <a:fillRect/>
          </a:stretch>
        </p:blipFill>
        <p:spPr>
          <a:xfrm>
            <a:off x="1270000" y="3937000"/>
            <a:ext cx="1905001" cy="1270000"/>
          </a:xfrm>
          <a:prstGeom prst="rect">
            <a:avLst/>
          </a:prstGeom>
          <a:ln w="12700">
            <a:miter lim="400000"/>
          </a:ln>
        </p:spPr>
      </p:pic>
      <p:pic>
        <p:nvPicPr>
          <p:cNvPr id="6" name="client_04.png" descr="client_04.png"/>
          <p:cNvPicPr>
            <a:picLocks noChangeAspect="1"/>
          </p:cNvPicPr>
          <p:nvPr/>
        </p:nvPicPr>
        <p:blipFill>
          <a:blip r:embed="rId4"/>
          <a:stretch>
            <a:fillRect/>
          </a:stretch>
        </p:blipFill>
        <p:spPr>
          <a:xfrm>
            <a:off x="3937000" y="3937000"/>
            <a:ext cx="1905000" cy="1270000"/>
          </a:xfrm>
          <a:prstGeom prst="rect">
            <a:avLst/>
          </a:prstGeom>
          <a:ln w="12700">
            <a:miter lim="400000"/>
          </a:ln>
        </p:spPr>
      </p:pic>
      <p:pic>
        <p:nvPicPr>
          <p:cNvPr id="7" name="client_06.png" descr="client_06.png"/>
          <p:cNvPicPr>
            <a:picLocks noChangeAspect="1"/>
          </p:cNvPicPr>
          <p:nvPr/>
        </p:nvPicPr>
        <p:blipFill>
          <a:blip r:embed="rId5"/>
          <a:stretch>
            <a:fillRect/>
          </a:stretch>
        </p:blipFill>
        <p:spPr>
          <a:xfrm>
            <a:off x="6604000" y="3937000"/>
            <a:ext cx="1905000" cy="1270000"/>
          </a:xfrm>
          <a:prstGeom prst="rect">
            <a:avLst/>
          </a:prstGeom>
          <a:ln w="12700">
            <a:miter lim="400000"/>
          </a:ln>
        </p:spPr>
      </p:pic>
      <p:sp>
        <p:nvSpPr>
          <p:cNvPr id="8" name="Entvo drer justo dresoma fosduo dolores etoma jamos rebum. Steo clita kuasd ons fruda gubergren, nosotra seada mderam takimata sanctus estlo dorem susotm verosu eos et the onsda accusam."/>
          <p:cNvSpPr/>
          <p:nvPr/>
        </p:nvSpPr>
        <p:spPr>
          <a:xfrm>
            <a:off x="5746750" y="910209"/>
            <a:ext cx="5175250" cy="1181862"/>
          </a:xfrm>
          <a:prstGeom prst="rect">
            <a:avLst/>
          </a:prstGeom>
          <a:ln w="12700">
            <a:miter lim="400000"/>
          </a:ln>
          <a:extLst>
            <a:ext uri="{C572A759-6A51-4108-AA02-DFA0A04FC94B}">
              <ma14:wrappingTextBoxFlag xmlns:ma14="http://schemas.microsoft.com/office/mac/drawingml/2011/main" xmlns="" val="1"/>
            </a:ext>
          </a:extLst>
        </p:spPr>
        <p:txBody>
          <a:bodyPr lIns="22860" rIns="22860" anchor="ctr">
            <a:spAutoFit/>
          </a:bodyPr>
          <a:lstStyle>
            <a:lvl1pPr algn="l">
              <a:lnSpc>
                <a:spcPct val="120000"/>
              </a:lnSpc>
              <a:defRPr sz="3000">
                <a:solidFill>
                  <a:srgbClr val="595457"/>
                </a:solidFill>
                <a:latin typeface="Montserrat Light"/>
                <a:ea typeface="Montserrat Light"/>
                <a:cs typeface="Montserrat Light"/>
                <a:sym typeface="Montserrat Light"/>
              </a:defRPr>
            </a:lvl1pPr>
          </a:lstStyle>
          <a:p>
            <a:r>
              <a:rPr sz="1500"/>
              <a:t>Entvo drer justo dresoma fosduo dolores etoma jamos rebum. Steo clita kuasd ons fruda gubergren, nosotra seada mderam takimata sanctus estlo dorem susotm verosu eos et the onsda accusam.</a:t>
            </a:r>
          </a:p>
        </p:txBody>
      </p:sp>
    </p:spTree>
    <p:extLst>
      <p:ext uri="{BB962C8B-B14F-4D97-AF65-F5344CB8AC3E}">
        <p14:creationId xmlns:p14="http://schemas.microsoft.com/office/powerpoint/2010/main" val="838946898"/>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 name="Rechteck"/>
          <p:cNvSpPr/>
          <p:nvPr/>
        </p:nvSpPr>
        <p:spPr>
          <a:xfrm>
            <a:off x="635000" y="952500"/>
            <a:ext cx="31750" cy="1905000"/>
          </a:xfrm>
          <a:prstGeom prst="rect">
            <a:avLst/>
          </a:prstGeom>
          <a:blipFill>
            <a:blip r:embed="rId2"/>
          </a:blipFill>
          <a:ln w="12700">
            <a:miter lim="400000"/>
          </a:ln>
        </p:spPr>
        <p:txBody>
          <a:bodyPr lIns="25400" tIns="25400" rIns="25400" bIns="25400" anchor="ctr"/>
          <a:lstStyle/>
          <a:p>
            <a:pPr>
              <a:defRPr sz="3200">
                <a:solidFill>
                  <a:srgbClr val="0433FF"/>
                </a:solidFill>
              </a:defRPr>
            </a:pPr>
            <a:endParaRPr sz="1600"/>
          </a:p>
        </p:txBody>
      </p:sp>
      <p:sp>
        <p:nvSpPr>
          <p:cNvPr id="2151" name="THAT CLIENTS SAY"/>
          <p:cNvSpPr/>
          <p:nvPr/>
        </p:nvSpPr>
        <p:spPr>
          <a:xfrm>
            <a:off x="1270000" y="600297"/>
            <a:ext cx="5524599" cy="978729"/>
          </a:xfrm>
          <a:prstGeom prst="rect">
            <a:avLst/>
          </a:prstGeom>
          <a:ln w="12700">
            <a:miter lim="400000"/>
          </a:ln>
          <a:extLst>
            <a:ext uri="{C572A759-6A51-4108-AA02-DFA0A04FC94B}">
              <ma14:wrappingTextBoxFlag xmlns:ma14="http://schemas.microsoft.com/office/mac/drawingml/2011/main" xmlns="" val="1"/>
            </a:ext>
          </a:extLst>
        </p:spPr>
        <p:txBody>
          <a:bodyPr lIns="22860" rIns="22860" anchor="ctr">
            <a:spAutoFit/>
          </a:bodyPr>
          <a:lstStyle>
            <a:lvl1pPr algn="l">
              <a:lnSpc>
                <a:spcPct val="80000"/>
              </a:lnSpc>
              <a:defRPr sz="7200" spc="720">
                <a:solidFill>
                  <a:srgbClr val="151314"/>
                </a:solidFill>
                <a:latin typeface="+mj-lt"/>
                <a:ea typeface="+mj-ea"/>
                <a:cs typeface="+mj-cs"/>
                <a:sym typeface="Montserrat Bold"/>
              </a:defRPr>
            </a:lvl1pPr>
          </a:lstStyle>
          <a:p>
            <a:r>
              <a:rPr sz="3600"/>
              <a:t>THAT CLIENTS SAY</a:t>
            </a:r>
          </a:p>
        </p:txBody>
      </p:sp>
      <p:sp>
        <p:nvSpPr>
          <p:cNvPr id="2152" name="Does diam dnie nonumy eirmod temps invidunt the indoc the brusa in mago."/>
          <p:cNvSpPr/>
          <p:nvPr/>
        </p:nvSpPr>
        <p:spPr>
          <a:xfrm>
            <a:off x="7681507" y="850659"/>
            <a:ext cx="3873162" cy="627864"/>
          </a:xfrm>
          <a:prstGeom prst="rect">
            <a:avLst/>
          </a:prstGeom>
          <a:ln w="12700">
            <a:miter lim="400000"/>
          </a:ln>
          <a:extLst>
            <a:ext uri="{C572A759-6A51-4108-AA02-DFA0A04FC94B}">
              <ma14:wrappingTextBoxFlag xmlns:ma14="http://schemas.microsoft.com/office/mac/drawingml/2011/main" xmlns="" val="1"/>
            </a:ext>
          </a:extLst>
        </p:spPr>
        <p:txBody>
          <a:bodyPr lIns="22860" rIns="22860" anchor="ctr">
            <a:spAutoFit/>
          </a:bodyPr>
          <a:lstStyle>
            <a:lvl1pPr algn="l">
              <a:lnSpc>
                <a:spcPct val="120000"/>
              </a:lnSpc>
              <a:defRPr sz="3000">
                <a:solidFill>
                  <a:srgbClr val="595457"/>
                </a:solidFill>
                <a:latin typeface="Montserrat Light"/>
                <a:ea typeface="Montserrat Light"/>
                <a:cs typeface="Montserrat Light"/>
                <a:sym typeface="Montserrat Light"/>
              </a:defRPr>
            </a:lvl1pPr>
          </a:lstStyle>
          <a:p>
            <a:r>
              <a:rPr sz="1500"/>
              <a:t>Does diam dnie nonumy eirmod temps invidunt the indoc the brusa in mago.</a:t>
            </a:r>
          </a:p>
        </p:txBody>
      </p:sp>
      <p:sp>
        <p:nvSpPr>
          <p:cNvPr id="2153" name="OneDesign"/>
          <p:cNvSpPr/>
          <p:nvPr/>
        </p:nvSpPr>
        <p:spPr>
          <a:xfrm>
            <a:off x="5378540" y="4124961"/>
            <a:ext cx="1430984" cy="350865"/>
          </a:xfrm>
          <a:prstGeom prst="rect">
            <a:avLst/>
          </a:prstGeom>
          <a:ln w="12700">
            <a:miter lim="400000"/>
          </a:ln>
          <a:extLst>
            <a:ext uri="{C572A759-6A51-4108-AA02-DFA0A04FC94B}">
              <ma14:wrappingTextBoxFlag xmlns:ma14="http://schemas.microsoft.com/office/mac/drawingml/2011/main" xmlns="" val="1"/>
            </a:ext>
          </a:extLst>
        </p:spPr>
        <p:txBody>
          <a:bodyPr lIns="22860" rIns="22860" anchor="ctr">
            <a:spAutoFit/>
          </a:bodyPr>
          <a:lstStyle>
            <a:lvl1pPr>
              <a:lnSpc>
                <a:spcPct val="120000"/>
              </a:lnSpc>
              <a:defRPr sz="3000">
                <a:solidFill>
                  <a:srgbClr val="595457"/>
                </a:solidFill>
                <a:latin typeface="Montserrat Light"/>
                <a:ea typeface="Montserrat Light"/>
                <a:cs typeface="Montserrat Light"/>
                <a:sym typeface="Montserrat Light"/>
              </a:defRPr>
            </a:lvl1pPr>
          </a:lstStyle>
          <a:p>
            <a:r>
              <a:rPr sz="1500"/>
              <a:t>OneDesign</a:t>
            </a:r>
          </a:p>
        </p:txBody>
      </p:sp>
      <p:sp>
        <p:nvSpPr>
          <p:cNvPr id="2154" name="BRAS MILLO"/>
          <p:cNvSpPr/>
          <p:nvPr/>
        </p:nvSpPr>
        <p:spPr>
          <a:xfrm>
            <a:off x="5382476" y="3849387"/>
            <a:ext cx="1430984" cy="327975"/>
          </a:xfrm>
          <a:prstGeom prst="rect">
            <a:avLst/>
          </a:prstGeom>
          <a:ln w="12700">
            <a:miter lim="400000"/>
          </a:ln>
          <a:extLst>
            <a:ext uri="{C572A759-6A51-4108-AA02-DFA0A04FC94B}">
              <ma14:wrappingTextBoxFlag xmlns:ma14="http://schemas.microsoft.com/office/mac/drawingml/2011/main" xmlns="" val="1"/>
            </a:ext>
          </a:extLst>
        </p:spPr>
        <p:txBody>
          <a:bodyPr lIns="22860" rIns="22860" anchor="ctr">
            <a:spAutoFit/>
          </a:bodyPr>
          <a:lstStyle>
            <a:lvl1pPr>
              <a:lnSpc>
                <a:spcPct val="110000"/>
              </a:lnSpc>
              <a:defRPr sz="3000">
                <a:solidFill>
                  <a:srgbClr val="151314"/>
                </a:solidFill>
                <a:latin typeface="+mj-lt"/>
                <a:ea typeface="+mj-ea"/>
                <a:cs typeface="+mj-cs"/>
                <a:sym typeface="Montserrat Bold"/>
              </a:defRPr>
            </a:lvl1pPr>
          </a:lstStyle>
          <a:p>
            <a:r>
              <a:rPr sz="1500"/>
              <a:t>BRAS MILLO</a:t>
            </a:r>
          </a:p>
        </p:txBody>
      </p:sp>
      <p:sp>
        <p:nvSpPr>
          <p:cNvPr id="2155" name="Dakita actus est vero eosm etc usam no justno the dsiuos dolores etomamo…"/>
          <p:cNvSpPr/>
          <p:nvPr/>
        </p:nvSpPr>
        <p:spPr>
          <a:xfrm>
            <a:off x="2345919" y="4597479"/>
            <a:ext cx="7513623" cy="627864"/>
          </a:xfrm>
          <a:prstGeom prst="rect">
            <a:avLst/>
          </a:prstGeom>
          <a:ln w="12700">
            <a:miter lim="400000"/>
          </a:ln>
          <a:extLst>
            <a:ext uri="{C572A759-6A51-4108-AA02-DFA0A04FC94B}">
              <ma14:wrappingTextBoxFlag xmlns:ma14="http://schemas.microsoft.com/office/mac/drawingml/2011/main" xmlns="" val="1"/>
            </a:ext>
          </a:extLst>
        </p:spPr>
        <p:txBody>
          <a:bodyPr lIns="22860" rIns="22860" anchor="ctr">
            <a:spAutoFit/>
          </a:bodyPr>
          <a:lstStyle/>
          <a:p>
            <a:pPr>
              <a:lnSpc>
                <a:spcPct val="120000"/>
              </a:lnSpc>
              <a:defRPr sz="3000">
                <a:solidFill>
                  <a:srgbClr val="595457"/>
                </a:solidFill>
                <a:latin typeface="Montserrat Light"/>
                <a:ea typeface="Montserrat Light"/>
                <a:cs typeface="Montserrat Light"/>
                <a:sym typeface="Montserrat Light"/>
              </a:defRPr>
            </a:pPr>
            <a:r>
              <a:rPr sz="1500"/>
              <a:t>Dakita actus est vero eosm etc usam no justno the dsiuos dolores etomamo</a:t>
            </a:r>
          </a:p>
          <a:p>
            <a:pPr>
              <a:lnSpc>
                <a:spcPct val="120000"/>
              </a:lnSpc>
              <a:defRPr sz="3000">
                <a:solidFill>
                  <a:srgbClr val="595457"/>
                </a:solidFill>
                <a:latin typeface="Montserrat Light"/>
                <a:ea typeface="Montserrat Light"/>
                <a:cs typeface="Montserrat Light"/>
                <a:sym typeface="Montserrat Light"/>
              </a:defRPr>
            </a:pPr>
            <a:r>
              <a:rPr sz="1500"/>
              <a:t>desnad from the vradsa miros the insado prodafa frand grum desnoc.</a:t>
            </a:r>
          </a:p>
        </p:txBody>
      </p:sp>
      <p:sp>
        <p:nvSpPr>
          <p:cNvPr id="2156" name=""/>
          <p:cNvSpPr/>
          <p:nvPr/>
        </p:nvSpPr>
        <p:spPr>
          <a:xfrm>
            <a:off x="5905881" y="5397969"/>
            <a:ext cx="406401" cy="40640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lstStyle>
            <a:lvl1pPr>
              <a:defRPr sz="4800">
                <a:solidFill>
                  <a:srgbClr val="151314"/>
                </a:solidFill>
                <a:latin typeface="FontAwesome"/>
                <a:ea typeface="FontAwesome"/>
                <a:cs typeface="FontAwesome"/>
                <a:sym typeface="FontAwesome"/>
              </a:defRPr>
            </a:lvl1pPr>
          </a:lstStyle>
          <a:p>
            <a:r>
              <a:rPr sz="2400"/>
              <a:t></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6654636F-B403-4425-A5F4-537CC79F9DEC}"/>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6791" r="6791"/>
          <a:stretch>
            <a:fillRect/>
          </a:stretch>
        </p:blipFill>
        <p:spPr/>
      </p:pic>
      <p:pic>
        <p:nvPicPr>
          <p:cNvPr id="13" name="Picture Placeholder 12">
            <a:extLst>
              <a:ext uri="{FF2B5EF4-FFF2-40B4-BE49-F238E27FC236}">
                <a16:creationId xmlns:a16="http://schemas.microsoft.com/office/drawing/2014/main" id="{930D8CD8-F83E-4EAA-87D5-0070FCF83914}"/>
              </a:ext>
            </a:extLst>
          </p:cNvPr>
          <p:cNvPicPr>
            <a:picLocks noGrp="1" noChangeAspect="1"/>
          </p:cNvPicPr>
          <p:nvPr>
            <p:ph type="pic" sz="quarter" idx="17"/>
          </p:nvPr>
        </p:nvPicPr>
        <p:blipFill>
          <a:blip r:embed="rId3">
            <a:extLst>
              <a:ext uri="{28A0092B-C50C-407E-A947-70E740481C1C}">
                <a14:useLocalDpi xmlns:a14="http://schemas.microsoft.com/office/drawing/2010/main" val="0"/>
              </a:ext>
            </a:extLst>
          </a:blip>
          <a:srcRect l="6791" r="6791"/>
          <a:stretch>
            <a:fillRect/>
          </a:stretch>
        </p:blipFill>
        <p:spPr/>
      </p:pic>
      <p:pic>
        <p:nvPicPr>
          <p:cNvPr id="15" name="Picture Placeholder 14">
            <a:extLst>
              <a:ext uri="{FF2B5EF4-FFF2-40B4-BE49-F238E27FC236}">
                <a16:creationId xmlns:a16="http://schemas.microsoft.com/office/drawing/2014/main" id="{81A3B98E-C890-4F9D-BEE1-EBD83E1B9D63}"/>
              </a:ext>
            </a:extLst>
          </p:cNvPr>
          <p:cNvPicPr>
            <a:picLocks noGrp="1" noChangeAspect="1"/>
          </p:cNvPicPr>
          <p:nvPr>
            <p:ph type="pic" sz="quarter" idx="18"/>
          </p:nvPr>
        </p:nvPicPr>
        <p:blipFill>
          <a:blip r:embed="rId4">
            <a:extLst>
              <a:ext uri="{28A0092B-C50C-407E-A947-70E740481C1C}">
                <a14:useLocalDpi xmlns:a14="http://schemas.microsoft.com/office/drawing/2010/main" val="0"/>
              </a:ext>
            </a:extLst>
          </a:blip>
          <a:srcRect l="6757" r="6757"/>
          <a:stretch>
            <a:fillRect/>
          </a:stretch>
        </p:blipFill>
        <p:spPr/>
      </p:pic>
      <p:sp>
        <p:nvSpPr>
          <p:cNvPr id="5" name="OUR…"/>
          <p:cNvSpPr/>
          <p:nvPr/>
        </p:nvSpPr>
        <p:spPr>
          <a:xfrm>
            <a:off x="1270000" y="597137"/>
            <a:ext cx="2413000" cy="1421928"/>
          </a:xfrm>
          <a:prstGeom prst="rect">
            <a:avLst/>
          </a:prstGeom>
          <a:ln w="12700">
            <a:miter lim="400000"/>
          </a:ln>
          <a:extLst>
            <a:ext uri="{C572A759-6A51-4108-AA02-DFA0A04FC94B}">
              <ma14:wrappingTextBoxFlag xmlns:ma14="http://schemas.microsoft.com/office/mac/drawingml/2011/main" xmlns="" val="1"/>
            </a:ext>
          </a:extLst>
        </p:spPr>
        <p:txBody>
          <a:bodyPr lIns="22860" rIns="22860" anchor="ctr">
            <a:spAutoFit/>
          </a:bodyPr>
          <a:lstStyle/>
          <a:p>
            <a:pPr algn="l">
              <a:lnSpc>
                <a:spcPct val="80000"/>
              </a:lnSpc>
              <a:defRPr sz="7200" spc="720">
                <a:solidFill>
                  <a:srgbClr val="151314"/>
                </a:solidFill>
                <a:latin typeface="+mj-lt"/>
                <a:ea typeface="+mj-ea"/>
                <a:cs typeface="+mj-cs"/>
                <a:sym typeface="Montserrat Bold"/>
              </a:defRPr>
            </a:pPr>
            <a:r>
              <a:rPr lang="en-US" sz="3600" dirty="0"/>
              <a:t>GALA</a:t>
            </a:r>
          </a:p>
          <a:p>
            <a:pPr algn="l">
              <a:lnSpc>
                <a:spcPct val="80000"/>
              </a:lnSpc>
              <a:defRPr sz="7200" spc="720">
                <a:solidFill>
                  <a:srgbClr val="151314"/>
                </a:solidFill>
                <a:latin typeface="+mj-lt"/>
                <a:ea typeface="+mj-ea"/>
                <a:cs typeface="+mj-cs"/>
                <a:sym typeface="Montserrat Bold"/>
              </a:defRPr>
            </a:pPr>
            <a:r>
              <a:rPr lang="en-US" sz="3600" dirty="0"/>
              <a:t>FESTIVE</a:t>
            </a:r>
            <a:endParaRPr sz="3600" dirty="0"/>
          </a:p>
        </p:txBody>
      </p:sp>
      <p:sp>
        <p:nvSpPr>
          <p:cNvPr id="7" name="TextBox 6">
            <a:extLst>
              <a:ext uri="{FF2B5EF4-FFF2-40B4-BE49-F238E27FC236}">
                <a16:creationId xmlns:a16="http://schemas.microsoft.com/office/drawing/2014/main" id="{A447FDAF-9ED1-4DB2-901E-7711E99B4BE9}"/>
              </a:ext>
            </a:extLst>
          </p:cNvPr>
          <p:cNvSpPr txBox="1"/>
          <p:nvPr/>
        </p:nvSpPr>
        <p:spPr>
          <a:xfrm>
            <a:off x="5275478" y="840184"/>
            <a:ext cx="6281549" cy="1513491"/>
          </a:xfrm>
          <a:prstGeom prst="rect">
            <a:avLst/>
          </a:prstGeom>
          <a:noFill/>
        </p:spPr>
        <p:txBody>
          <a:bodyPr wrap="square" rtlCol="0">
            <a:spAutoFit/>
          </a:bodyPr>
          <a:lstStyle/>
          <a:p>
            <a:pPr algn="just">
              <a:lnSpc>
                <a:spcPct val="200000"/>
              </a:lnSpc>
            </a:pPr>
            <a:r>
              <a:rPr lang="en-US" sz="1200" dirty="0">
                <a:solidFill>
                  <a:schemeClr val="bg1">
                    <a:lumMod val="50000"/>
                  </a:schemeClr>
                </a:solidFill>
                <a:latin typeface="Montserrat" panose="00000500000000000000" pitchFamily="2" charset="0"/>
                <a:cs typeface="Aharoni" panose="02010803020104030203" pitchFamily="2" charset="-79"/>
              </a:rPr>
              <a:t>“Lorem ipsum dolor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cons </a:t>
            </a:r>
            <a:r>
              <a:rPr lang="en-US" sz="1200" dirty="0" err="1">
                <a:solidFill>
                  <a:schemeClr val="bg1">
                    <a:lumMod val="50000"/>
                  </a:schemeClr>
                </a:solidFill>
                <a:latin typeface="Montserrat" panose="00000500000000000000" pitchFamily="2" charset="0"/>
                <a:cs typeface="Aharoni" panose="02010803020104030203" pitchFamily="2" charset="-79"/>
              </a:rPr>
              <a:t>ectetur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adipis</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dunt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ut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labore</a:t>
            </a:r>
            <a:r>
              <a:rPr lang="en-US" sz="1200" dirty="0">
                <a:solidFill>
                  <a:schemeClr val="bg1">
                    <a:lumMod val="50000"/>
                  </a:schemeClr>
                </a:solidFill>
                <a:latin typeface="Montserrat" panose="00000500000000000000" pitchFamily="2" charset="0"/>
                <a:cs typeface="Aharoni" panose="02010803020104030203" pitchFamily="2" charset="-79"/>
              </a:rPr>
              <a:t> et </a:t>
            </a:r>
            <a:r>
              <a:rPr lang="en-US" sz="1200" dirty="0" err="1">
                <a:solidFill>
                  <a:schemeClr val="bg1">
                    <a:lumMod val="50000"/>
                  </a:schemeClr>
                </a:solidFill>
                <a:latin typeface="Montserrat" panose="00000500000000000000" pitchFamily="2" charset="0"/>
                <a:cs typeface="Aharoni" panose="02010803020104030203" pitchFamily="2" charset="-79"/>
              </a:rPr>
              <a:t>dolore</a:t>
            </a:r>
            <a:r>
              <a:rPr lang="en-US" sz="1200" dirty="0">
                <a:solidFill>
                  <a:schemeClr val="bg1">
                    <a:lumMod val="50000"/>
                  </a:schemeClr>
                </a:solidFill>
                <a:latin typeface="Montserrat" panose="00000500000000000000" pitchFamily="2" charset="0"/>
                <a:cs typeface="Aharoni" panose="02010803020104030203" pitchFamily="2" charset="-79"/>
              </a:rPr>
              <a:t> magna </a:t>
            </a:r>
            <a:r>
              <a:rPr lang="en-US" sz="1200" dirty="0" err="1">
                <a:solidFill>
                  <a:schemeClr val="bg1">
                    <a:lumMod val="50000"/>
                  </a:schemeClr>
                </a:solidFill>
                <a:latin typeface="Montserrat" panose="00000500000000000000" pitchFamily="2" charset="0"/>
                <a:cs typeface="Aharoni" panose="02010803020104030203" pitchFamily="2" charset="-79"/>
              </a:rPr>
              <a:t>aliqua</a:t>
            </a:r>
            <a:r>
              <a:rPr lang="en-US" sz="1200" dirty="0">
                <a:solidFill>
                  <a:schemeClr val="bg1">
                    <a:lumMod val="50000"/>
                  </a:schemeClr>
                </a:solidFill>
                <a:latin typeface="Montserrat" panose="00000500000000000000" pitchFamily="2" charset="0"/>
                <a:cs typeface="Aharoni" panose="02010803020104030203" pitchFamily="2" charset="-79"/>
              </a:rPr>
              <a:t>.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conse</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a:t>
            </a:r>
          </a:p>
        </p:txBody>
      </p:sp>
    </p:spTree>
    <p:extLst>
      <p:ext uri="{BB962C8B-B14F-4D97-AF65-F5344CB8AC3E}">
        <p14:creationId xmlns:p14="http://schemas.microsoft.com/office/powerpoint/2010/main" val="1790819565"/>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FB4C58C-C747-432C-BBA0-9C5435F45FBE}"/>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5313" r="5313"/>
          <a:stretch>
            <a:fillRect/>
          </a:stretch>
        </p:blipFill>
        <p:spPr/>
      </p:pic>
      <p:sp>
        <p:nvSpPr>
          <p:cNvPr id="8" name="TextBox 7">
            <a:extLst>
              <a:ext uri="{FF2B5EF4-FFF2-40B4-BE49-F238E27FC236}">
                <a16:creationId xmlns:a16="http://schemas.microsoft.com/office/drawing/2014/main" id="{44D4884C-6CF1-4F2A-9647-32DB9FEAC9FA}"/>
              </a:ext>
            </a:extLst>
          </p:cNvPr>
          <p:cNvSpPr txBox="1"/>
          <p:nvPr/>
        </p:nvSpPr>
        <p:spPr>
          <a:xfrm>
            <a:off x="609418" y="3585290"/>
            <a:ext cx="3955902" cy="2621487"/>
          </a:xfrm>
          <a:prstGeom prst="rect">
            <a:avLst/>
          </a:prstGeom>
          <a:noFill/>
        </p:spPr>
        <p:txBody>
          <a:bodyPr wrap="square" rtlCol="0">
            <a:spAutoFit/>
          </a:bodyPr>
          <a:lstStyle/>
          <a:p>
            <a:pPr algn="just">
              <a:lnSpc>
                <a:spcPct val="200000"/>
              </a:lnSpc>
            </a:pPr>
            <a:r>
              <a:rPr lang="en-US" sz="1200" dirty="0">
                <a:solidFill>
                  <a:schemeClr val="bg1">
                    <a:lumMod val="50000"/>
                  </a:schemeClr>
                </a:solidFill>
                <a:latin typeface="Montserrat" panose="00000500000000000000" pitchFamily="2" charset="0"/>
                <a:cs typeface="Aharoni" panose="02010803020104030203" pitchFamily="2" charset="-79"/>
              </a:rPr>
              <a:t>“Lorem ipsum dolor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cons </a:t>
            </a:r>
            <a:r>
              <a:rPr lang="en-US" sz="1200" dirty="0" err="1">
                <a:solidFill>
                  <a:schemeClr val="bg1">
                    <a:lumMod val="50000"/>
                  </a:schemeClr>
                </a:solidFill>
                <a:latin typeface="Montserrat" panose="00000500000000000000" pitchFamily="2" charset="0"/>
                <a:cs typeface="Aharoni" panose="02010803020104030203" pitchFamily="2" charset="-79"/>
              </a:rPr>
              <a:t>ectetur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adipis</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dunt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ut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labore</a:t>
            </a:r>
            <a:r>
              <a:rPr lang="en-US" sz="1200" dirty="0">
                <a:solidFill>
                  <a:schemeClr val="bg1">
                    <a:lumMod val="50000"/>
                  </a:schemeClr>
                </a:solidFill>
                <a:latin typeface="Montserrat" panose="00000500000000000000" pitchFamily="2" charset="0"/>
                <a:cs typeface="Aharoni" panose="02010803020104030203" pitchFamily="2" charset="-79"/>
              </a:rPr>
              <a:t> et </a:t>
            </a:r>
            <a:r>
              <a:rPr lang="en-US" sz="1200" dirty="0" err="1">
                <a:solidFill>
                  <a:schemeClr val="bg1">
                    <a:lumMod val="50000"/>
                  </a:schemeClr>
                </a:solidFill>
                <a:latin typeface="Montserrat" panose="00000500000000000000" pitchFamily="2" charset="0"/>
                <a:cs typeface="Aharoni" panose="02010803020104030203" pitchFamily="2" charset="-79"/>
              </a:rPr>
              <a:t>dolore</a:t>
            </a:r>
            <a:r>
              <a:rPr lang="en-US" sz="1200" dirty="0">
                <a:solidFill>
                  <a:schemeClr val="bg1">
                    <a:lumMod val="50000"/>
                  </a:schemeClr>
                </a:solidFill>
                <a:latin typeface="Montserrat" panose="00000500000000000000" pitchFamily="2" charset="0"/>
                <a:cs typeface="Aharoni" panose="02010803020104030203" pitchFamily="2" charset="-79"/>
              </a:rPr>
              <a:t> magna </a:t>
            </a:r>
            <a:r>
              <a:rPr lang="en-US" sz="1200" dirty="0" err="1">
                <a:solidFill>
                  <a:schemeClr val="bg1">
                    <a:lumMod val="50000"/>
                  </a:schemeClr>
                </a:solidFill>
                <a:latin typeface="Montserrat" panose="00000500000000000000" pitchFamily="2" charset="0"/>
                <a:cs typeface="Aharoni" panose="02010803020104030203" pitchFamily="2" charset="-79"/>
              </a:rPr>
              <a:t>aliqua</a:t>
            </a:r>
            <a:r>
              <a:rPr lang="en-US" sz="1200" dirty="0">
                <a:solidFill>
                  <a:schemeClr val="bg1">
                    <a:lumMod val="50000"/>
                  </a:schemeClr>
                </a:solidFill>
                <a:latin typeface="Montserrat" panose="00000500000000000000" pitchFamily="2" charset="0"/>
                <a:cs typeface="Aharoni" panose="02010803020104030203" pitchFamily="2" charset="-79"/>
              </a:rPr>
              <a:t>.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conse</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a:t>
            </a:r>
          </a:p>
        </p:txBody>
      </p:sp>
      <p:sp>
        <p:nvSpPr>
          <p:cNvPr id="9" name="KEYNOTE PRESENTATION">
            <a:extLst>
              <a:ext uri="{FF2B5EF4-FFF2-40B4-BE49-F238E27FC236}">
                <a16:creationId xmlns:a16="http://schemas.microsoft.com/office/drawing/2014/main" id="{76DEA8BB-000F-421A-94B4-30A9B683E7A0}"/>
              </a:ext>
            </a:extLst>
          </p:cNvPr>
          <p:cNvSpPr/>
          <p:nvPr/>
        </p:nvSpPr>
        <p:spPr>
          <a:xfrm>
            <a:off x="609417" y="829325"/>
            <a:ext cx="3955902" cy="899221"/>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ctr">
            <a:spAutoFit/>
          </a:bodyPr>
          <a:lstStyle>
            <a:lvl1pPr algn="l">
              <a:lnSpc>
                <a:spcPct val="120000"/>
              </a:lnSpc>
              <a:defRPr sz="3200" spc="160">
                <a:solidFill>
                  <a:srgbClr val="151314"/>
                </a:solidFill>
                <a:latin typeface="Montserrat Light"/>
                <a:ea typeface="Montserrat Light"/>
                <a:cs typeface="Montserrat Light"/>
                <a:sym typeface="Montserrat Light"/>
              </a:defRPr>
            </a:lvl1pPr>
          </a:lstStyle>
          <a:p>
            <a:r>
              <a:rPr lang="de-DE" sz="2400" dirty="0">
                <a:latin typeface="+mj-lt"/>
              </a:rPr>
              <a:t>YOUR TITLE GOES HERE</a:t>
            </a:r>
            <a:endParaRPr sz="2400" dirty="0">
              <a:latin typeface="+mj-lt"/>
            </a:endParaRPr>
          </a:p>
        </p:txBody>
      </p:sp>
      <p:sp>
        <p:nvSpPr>
          <p:cNvPr id="10" name="TextBox 9">
            <a:extLst>
              <a:ext uri="{FF2B5EF4-FFF2-40B4-BE49-F238E27FC236}">
                <a16:creationId xmlns:a16="http://schemas.microsoft.com/office/drawing/2014/main" id="{20DE1E9B-91A5-42A5-B8E2-5F9A6950F8DF}"/>
              </a:ext>
            </a:extLst>
          </p:cNvPr>
          <p:cNvSpPr txBox="1"/>
          <p:nvPr/>
        </p:nvSpPr>
        <p:spPr>
          <a:xfrm>
            <a:off x="609418" y="1703156"/>
            <a:ext cx="3955902" cy="1144159"/>
          </a:xfrm>
          <a:prstGeom prst="rect">
            <a:avLst/>
          </a:prstGeom>
          <a:noFill/>
        </p:spPr>
        <p:txBody>
          <a:bodyPr wrap="square" rtlCol="0">
            <a:spAutoFit/>
          </a:bodyPr>
          <a:lstStyle/>
          <a:p>
            <a:pPr algn="just">
              <a:lnSpc>
                <a:spcPct val="200000"/>
              </a:lnSpc>
            </a:pPr>
            <a:r>
              <a:rPr lang="en-US" sz="1200" dirty="0">
                <a:solidFill>
                  <a:schemeClr val="bg1">
                    <a:lumMod val="50000"/>
                  </a:schemeClr>
                </a:solidFill>
                <a:latin typeface="Montserrat" panose="00000500000000000000" pitchFamily="2" charset="0"/>
                <a:cs typeface="Aharoni" panose="02010803020104030203" pitchFamily="2" charset="-79"/>
              </a:rPr>
              <a:t>“Lorem ipsum dolor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cons </a:t>
            </a:r>
            <a:r>
              <a:rPr lang="en-US" sz="1200" dirty="0" err="1">
                <a:solidFill>
                  <a:schemeClr val="bg1">
                    <a:lumMod val="50000"/>
                  </a:schemeClr>
                </a:solidFill>
                <a:latin typeface="Montserrat" panose="00000500000000000000" pitchFamily="2" charset="0"/>
                <a:cs typeface="Aharoni" panose="02010803020104030203" pitchFamily="2" charset="-79"/>
              </a:rPr>
              <a:t>ectetur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adipis</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dunt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ut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labore</a:t>
            </a:r>
            <a:r>
              <a:rPr lang="en-US" sz="1200" dirty="0">
                <a:solidFill>
                  <a:schemeClr val="bg1">
                    <a:lumMod val="50000"/>
                  </a:schemeClr>
                </a:solidFill>
                <a:latin typeface="Montserrat" panose="00000500000000000000" pitchFamily="2" charset="0"/>
                <a:cs typeface="Aharoni" panose="02010803020104030203" pitchFamily="2" charset="-79"/>
              </a:rPr>
              <a:t> et </a:t>
            </a:r>
            <a:r>
              <a:rPr lang="en-US" sz="1200" dirty="0" err="1">
                <a:solidFill>
                  <a:schemeClr val="bg1">
                    <a:lumMod val="50000"/>
                  </a:schemeClr>
                </a:solidFill>
                <a:latin typeface="Montserrat" panose="00000500000000000000" pitchFamily="2" charset="0"/>
                <a:cs typeface="Aharoni" panose="02010803020104030203" pitchFamily="2" charset="-79"/>
              </a:rPr>
              <a:t>dolore</a:t>
            </a:r>
            <a:r>
              <a:rPr lang="en-US" sz="1200" dirty="0">
                <a:solidFill>
                  <a:schemeClr val="bg1">
                    <a:lumMod val="50000"/>
                  </a:schemeClr>
                </a:solidFill>
                <a:latin typeface="Montserrat" panose="00000500000000000000" pitchFamily="2" charset="0"/>
                <a:cs typeface="Aharoni" panose="02010803020104030203" pitchFamily="2" charset="-79"/>
              </a:rPr>
              <a:t> magna </a:t>
            </a:r>
            <a:r>
              <a:rPr lang="en-US" sz="1200" dirty="0" err="1">
                <a:solidFill>
                  <a:schemeClr val="bg1">
                    <a:lumMod val="50000"/>
                  </a:schemeClr>
                </a:solidFill>
                <a:latin typeface="Montserrat" panose="00000500000000000000" pitchFamily="2" charset="0"/>
                <a:cs typeface="Aharoni" panose="02010803020104030203" pitchFamily="2" charset="-79"/>
              </a:rPr>
              <a:t>aliqua</a:t>
            </a:r>
            <a:r>
              <a:rPr lang="en-US" sz="1200" dirty="0">
                <a:solidFill>
                  <a:schemeClr val="bg1">
                    <a:lumMod val="50000"/>
                  </a:schemeClr>
                </a:solidFill>
                <a:latin typeface="Montserrat" panose="00000500000000000000" pitchFamily="2" charset="0"/>
                <a:cs typeface="Aharoni" panose="02010803020104030203" pitchFamily="2" charset="-79"/>
              </a:rPr>
              <a:t>.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a:t>
            </a:r>
          </a:p>
        </p:txBody>
      </p:sp>
    </p:spTree>
    <p:extLst>
      <p:ext uri="{BB962C8B-B14F-4D97-AF65-F5344CB8AC3E}">
        <p14:creationId xmlns:p14="http://schemas.microsoft.com/office/powerpoint/2010/main" val="199668867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5AE60A6-A38C-49DD-A9A2-F4237FAB4EC7}"/>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25564" r="25564"/>
          <a:stretch>
            <a:fillRect/>
          </a:stretch>
        </p:blipFill>
        <p:spPr/>
      </p:pic>
      <p:sp>
        <p:nvSpPr>
          <p:cNvPr id="8" name="TextBox 7">
            <a:extLst>
              <a:ext uri="{FF2B5EF4-FFF2-40B4-BE49-F238E27FC236}">
                <a16:creationId xmlns:a16="http://schemas.microsoft.com/office/drawing/2014/main" id="{1D68857D-8939-4B34-B95B-6975C7E4A52E}"/>
              </a:ext>
            </a:extLst>
          </p:cNvPr>
          <p:cNvSpPr txBox="1"/>
          <p:nvPr/>
        </p:nvSpPr>
        <p:spPr>
          <a:xfrm>
            <a:off x="609418" y="2330752"/>
            <a:ext cx="5654223" cy="1882823"/>
          </a:xfrm>
          <a:prstGeom prst="rect">
            <a:avLst/>
          </a:prstGeom>
          <a:noFill/>
        </p:spPr>
        <p:txBody>
          <a:bodyPr wrap="square" rtlCol="0">
            <a:spAutoFit/>
          </a:bodyPr>
          <a:lstStyle/>
          <a:p>
            <a:pPr algn="just">
              <a:lnSpc>
                <a:spcPct val="200000"/>
              </a:lnSpc>
            </a:pPr>
            <a:r>
              <a:rPr lang="en-US" sz="1200" dirty="0">
                <a:solidFill>
                  <a:schemeClr val="bg1">
                    <a:lumMod val="50000"/>
                  </a:schemeClr>
                </a:solidFill>
                <a:latin typeface="Montserrat" panose="00000500000000000000" pitchFamily="2" charset="0"/>
                <a:cs typeface="Aharoni" panose="02010803020104030203" pitchFamily="2" charset="-79"/>
              </a:rPr>
              <a:t>“Lorem ipsum dolor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cons </a:t>
            </a:r>
            <a:r>
              <a:rPr lang="en-US" sz="1200" dirty="0" err="1">
                <a:solidFill>
                  <a:schemeClr val="bg1">
                    <a:lumMod val="50000"/>
                  </a:schemeClr>
                </a:solidFill>
                <a:latin typeface="Montserrat" panose="00000500000000000000" pitchFamily="2" charset="0"/>
                <a:cs typeface="Aharoni" panose="02010803020104030203" pitchFamily="2" charset="-79"/>
              </a:rPr>
              <a:t>ectetur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adipis</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dunt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ut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labore</a:t>
            </a:r>
            <a:r>
              <a:rPr lang="en-US" sz="1200" dirty="0">
                <a:solidFill>
                  <a:schemeClr val="bg1">
                    <a:lumMod val="50000"/>
                  </a:schemeClr>
                </a:solidFill>
                <a:latin typeface="Montserrat" panose="00000500000000000000" pitchFamily="2" charset="0"/>
                <a:cs typeface="Aharoni" panose="02010803020104030203" pitchFamily="2" charset="-79"/>
              </a:rPr>
              <a:t> et </a:t>
            </a:r>
            <a:r>
              <a:rPr lang="en-US" sz="1200" dirty="0" err="1">
                <a:solidFill>
                  <a:schemeClr val="bg1">
                    <a:lumMod val="50000"/>
                  </a:schemeClr>
                </a:solidFill>
                <a:latin typeface="Montserrat" panose="00000500000000000000" pitchFamily="2" charset="0"/>
                <a:cs typeface="Aharoni" panose="02010803020104030203" pitchFamily="2" charset="-79"/>
              </a:rPr>
              <a:t>dolore</a:t>
            </a:r>
            <a:r>
              <a:rPr lang="en-US" sz="1200" dirty="0">
                <a:solidFill>
                  <a:schemeClr val="bg1">
                    <a:lumMod val="50000"/>
                  </a:schemeClr>
                </a:solidFill>
                <a:latin typeface="Montserrat" panose="00000500000000000000" pitchFamily="2" charset="0"/>
                <a:cs typeface="Aharoni" panose="02010803020104030203" pitchFamily="2" charset="-79"/>
              </a:rPr>
              <a:t> magna </a:t>
            </a:r>
            <a:r>
              <a:rPr lang="en-US" sz="1200" dirty="0" err="1">
                <a:solidFill>
                  <a:schemeClr val="bg1">
                    <a:lumMod val="50000"/>
                  </a:schemeClr>
                </a:solidFill>
                <a:latin typeface="Montserrat" panose="00000500000000000000" pitchFamily="2" charset="0"/>
                <a:cs typeface="Aharoni" panose="02010803020104030203" pitchFamily="2" charset="-79"/>
              </a:rPr>
              <a:t>aliqua</a:t>
            </a:r>
            <a:r>
              <a:rPr lang="en-US" sz="1200" dirty="0">
                <a:solidFill>
                  <a:schemeClr val="bg1">
                    <a:lumMod val="50000"/>
                  </a:schemeClr>
                </a:solidFill>
                <a:latin typeface="Montserrat" panose="00000500000000000000" pitchFamily="2" charset="0"/>
                <a:cs typeface="Aharoni" panose="02010803020104030203" pitchFamily="2" charset="-79"/>
              </a:rPr>
              <a:t>.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conse</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a:t>
            </a:r>
          </a:p>
        </p:txBody>
      </p:sp>
      <p:sp>
        <p:nvSpPr>
          <p:cNvPr id="9" name="KEYNOTE PRESENTATION">
            <a:extLst>
              <a:ext uri="{FF2B5EF4-FFF2-40B4-BE49-F238E27FC236}">
                <a16:creationId xmlns:a16="http://schemas.microsoft.com/office/drawing/2014/main" id="{E959BDF4-0F96-4545-A62C-0CA9438A5AF9}"/>
              </a:ext>
            </a:extLst>
          </p:cNvPr>
          <p:cNvSpPr/>
          <p:nvPr/>
        </p:nvSpPr>
        <p:spPr>
          <a:xfrm>
            <a:off x="609417" y="494045"/>
            <a:ext cx="3955902" cy="899221"/>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ctr">
            <a:spAutoFit/>
          </a:bodyPr>
          <a:lstStyle>
            <a:lvl1pPr algn="l">
              <a:lnSpc>
                <a:spcPct val="120000"/>
              </a:lnSpc>
              <a:defRPr sz="3200" spc="160">
                <a:solidFill>
                  <a:srgbClr val="151314"/>
                </a:solidFill>
                <a:latin typeface="Montserrat Light"/>
                <a:ea typeface="Montserrat Light"/>
                <a:cs typeface="Montserrat Light"/>
                <a:sym typeface="Montserrat Light"/>
              </a:defRPr>
            </a:lvl1pPr>
          </a:lstStyle>
          <a:p>
            <a:r>
              <a:rPr lang="de-DE" sz="2400" dirty="0">
                <a:latin typeface="+mj-lt"/>
              </a:rPr>
              <a:t>YOUR TITLE GOES HERE</a:t>
            </a:r>
            <a:endParaRPr sz="2400" dirty="0">
              <a:latin typeface="+mj-lt"/>
            </a:endParaRPr>
          </a:p>
        </p:txBody>
      </p:sp>
      <p:sp>
        <p:nvSpPr>
          <p:cNvPr id="10" name="TextBox 9">
            <a:extLst>
              <a:ext uri="{FF2B5EF4-FFF2-40B4-BE49-F238E27FC236}">
                <a16:creationId xmlns:a16="http://schemas.microsoft.com/office/drawing/2014/main" id="{62B603F4-38F7-4CBF-A691-52E843E27E10}"/>
              </a:ext>
            </a:extLst>
          </p:cNvPr>
          <p:cNvSpPr txBox="1"/>
          <p:nvPr/>
        </p:nvSpPr>
        <p:spPr>
          <a:xfrm>
            <a:off x="609418" y="1367876"/>
            <a:ext cx="5654223" cy="774827"/>
          </a:xfrm>
          <a:prstGeom prst="rect">
            <a:avLst/>
          </a:prstGeom>
          <a:noFill/>
        </p:spPr>
        <p:txBody>
          <a:bodyPr wrap="square" rtlCol="0">
            <a:spAutoFit/>
          </a:bodyPr>
          <a:lstStyle/>
          <a:p>
            <a:pPr algn="just">
              <a:lnSpc>
                <a:spcPct val="200000"/>
              </a:lnSpc>
            </a:pPr>
            <a:r>
              <a:rPr lang="en-US" sz="1200" dirty="0">
                <a:solidFill>
                  <a:schemeClr val="bg1">
                    <a:lumMod val="50000"/>
                  </a:schemeClr>
                </a:solidFill>
                <a:latin typeface="Montserrat" panose="00000500000000000000" pitchFamily="2" charset="0"/>
                <a:cs typeface="Aharoni" panose="02010803020104030203" pitchFamily="2" charset="-79"/>
              </a:rPr>
              <a:t>“Lorem ipsum dolor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cons </a:t>
            </a:r>
            <a:r>
              <a:rPr lang="en-US" sz="1200" dirty="0" err="1">
                <a:solidFill>
                  <a:schemeClr val="bg1">
                    <a:lumMod val="50000"/>
                  </a:schemeClr>
                </a:solidFill>
                <a:latin typeface="Montserrat" panose="00000500000000000000" pitchFamily="2" charset="0"/>
                <a:cs typeface="Aharoni" panose="02010803020104030203" pitchFamily="2" charset="-79"/>
              </a:rPr>
              <a:t>ectetur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adipis</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dunt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ut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labore</a:t>
            </a:r>
            <a:r>
              <a:rPr lang="en-US" sz="1200" dirty="0">
                <a:solidFill>
                  <a:schemeClr val="bg1">
                    <a:lumMod val="50000"/>
                  </a:schemeClr>
                </a:solidFill>
                <a:latin typeface="Montserrat" panose="00000500000000000000" pitchFamily="2" charset="0"/>
                <a:cs typeface="Aharoni" panose="02010803020104030203" pitchFamily="2" charset="-79"/>
              </a:rPr>
              <a:t> et </a:t>
            </a:r>
            <a:r>
              <a:rPr lang="en-US" sz="1200" dirty="0" err="1">
                <a:solidFill>
                  <a:schemeClr val="bg1">
                    <a:lumMod val="50000"/>
                  </a:schemeClr>
                </a:solidFill>
                <a:latin typeface="Montserrat" panose="00000500000000000000" pitchFamily="2" charset="0"/>
                <a:cs typeface="Aharoni" panose="02010803020104030203" pitchFamily="2" charset="-79"/>
              </a:rPr>
              <a:t>dolore</a:t>
            </a:r>
            <a:r>
              <a:rPr lang="en-US" sz="1200" dirty="0">
                <a:solidFill>
                  <a:schemeClr val="bg1">
                    <a:lumMod val="50000"/>
                  </a:schemeClr>
                </a:solidFill>
                <a:latin typeface="Montserrat" panose="00000500000000000000" pitchFamily="2" charset="0"/>
                <a:cs typeface="Aharoni" panose="02010803020104030203" pitchFamily="2" charset="-79"/>
              </a:rPr>
              <a:t> magna </a:t>
            </a:r>
            <a:r>
              <a:rPr lang="en-US" sz="1200" dirty="0" err="1">
                <a:solidFill>
                  <a:schemeClr val="bg1">
                    <a:lumMod val="50000"/>
                  </a:schemeClr>
                </a:solidFill>
                <a:latin typeface="Montserrat" panose="00000500000000000000" pitchFamily="2" charset="0"/>
                <a:cs typeface="Aharoni" panose="02010803020104030203" pitchFamily="2" charset="-79"/>
              </a:rPr>
              <a:t>aliqua</a:t>
            </a:r>
            <a:r>
              <a:rPr lang="en-US" sz="1200" dirty="0">
                <a:solidFill>
                  <a:schemeClr val="bg1">
                    <a:lumMod val="50000"/>
                  </a:schemeClr>
                </a:solidFill>
                <a:latin typeface="Montserrat" panose="00000500000000000000" pitchFamily="2" charset="0"/>
                <a:cs typeface="Aharoni" panose="02010803020104030203" pitchFamily="2" charset="-79"/>
              </a:rPr>
              <a:t>.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a:t>
            </a:r>
          </a:p>
        </p:txBody>
      </p:sp>
      <p:sp>
        <p:nvSpPr>
          <p:cNvPr id="11" name="TextBox 10">
            <a:extLst>
              <a:ext uri="{FF2B5EF4-FFF2-40B4-BE49-F238E27FC236}">
                <a16:creationId xmlns:a16="http://schemas.microsoft.com/office/drawing/2014/main" id="{F30892E2-78F8-4841-B98D-97BE1AEC21DF}"/>
              </a:ext>
            </a:extLst>
          </p:cNvPr>
          <p:cNvSpPr txBox="1"/>
          <p:nvPr/>
        </p:nvSpPr>
        <p:spPr>
          <a:xfrm>
            <a:off x="609418" y="4334170"/>
            <a:ext cx="5654223" cy="1882823"/>
          </a:xfrm>
          <a:prstGeom prst="rect">
            <a:avLst/>
          </a:prstGeom>
          <a:noFill/>
        </p:spPr>
        <p:txBody>
          <a:bodyPr wrap="square" rtlCol="0">
            <a:spAutoFit/>
          </a:bodyPr>
          <a:lstStyle/>
          <a:p>
            <a:pPr algn="just">
              <a:lnSpc>
                <a:spcPct val="200000"/>
              </a:lnSpc>
            </a:pPr>
            <a:r>
              <a:rPr lang="en-US" sz="1200" dirty="0">
                <a:solidFill>
                  <a:schemeClr val="bg1">
                    <a:lumMod val="50000"/>
                  </a:schemeClr>
                </a:solidFill>
                <a:latin typeface="Montserrat" panose="00000500000000000000" pitchFamily="2" charset="0"/>
                <a:cs typeface="Aharoni" panose="02010803020104030203" pitchFamily="2" charset="-79"/>
              </a:rPr>
              <a:t>“Lorem ipsum dolor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cons </a:t>
            </a:r>
            <a:r>
              <a:rPr lang="en-US" sz="1200" dirty="0" err="1">
                <a:solidFill>
                  <a:schemeClr val="bg1">
                    <a:lumMod val="50000"/>
                  </a:schemeClr>
                </a:solidFill>
                <a:latin typeface="Montserrat" panose="00000500000000000000" pitchFamily="2" charset="0"/>
                <a:cs typeface="Aharoni" panose="02010803020104030203" pitchFamily="2" charset="-79"/>
              </a:rPr>
              <a:t>ectetur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adipis</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dunt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ut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labore</a:t>
            </a:r>
            <a:r>
              <a:rPr lang="en-US" sz="1200" dirty="0">
                <a:solidFill>
                  <a:schemeClr val="bg1">
                    <a:lumMod val="50000"/>
                  </a:schemeClr>
                </a:solidFill>
                <a:latin typeface="Montserrat" panose="00000500000000000000" pitchFamily="2" charset="0"/>
                <a:cs typeface="Aharoni" panose="02010803020104030203" pitchFamily="2" charset="-79"/>
              </a:rPr>
              <a:t> et </a:t>
            </a:r>
            <a:r>
              <a:rPr lang="en-US" sz="1200" dirty="0" err="1">
                <a:solidFill>
                  <a:schemeClr val="bg1">
                    <a:lumMod val="50000"/>
                  </a:schemeClr>
                </a:solidFill>
                <a:latin typeface="Montserrat" panose="00000500000000000000" pitchFamily="2" charset="0"/>
                <a:cs typeface="Aharoni" panose="02010803020104030203" pitchFamily="2" charset="-79"/>
              </a:rPr>
              <a:t>dolore</a:t>
            </a:r>
            <a:r>
              <a:rPr lang="en-US" sz="1200" dirty="0">
                <a:solidFill>
                  <a:schemeClr val="bg1">
                    <a:lumMod val="50000"/>
                  </a:schemeClr>
                </a:solidFill>
                <a:latin typeface="Montserrat" panose="00000500000000000000" pitchFamily="2" charset="0"/>
                <a:cs typeface="Aharoni" panose="02010803020104030203" pitchFamily="2" charset="-79"/>
              </a:rPr>
              <a:t> magna </a:t>
            </a:r>
            <a:r>
              <a:rPr lang="en-US" sz="1200" dirty="0" err="1">
                <a:solidFill>
                  <a:schemeClr val="bg1">
                    <a:lumMod val="50000"/>
                  </a:schemeClr>
                </a:solidFill>
                <a:latin typeface="Montserrat" panose="00000500000000000000" pitchFamily="2" charset="0"/>
                <a:cs typeface="Aharoni" panose="02010803020104030203" pitchFamily="2" charset="-79"/>
              </a:rPr>
              <a:t>aliqua</a:t>
            </a:r>
            <a:r>
              <a:rPr lang="en-US" sz="1200" dirty="0">
                <a:solidFill>
                  <a:schemeClr val="bg1">
                    <a:lumMod val="50000"/>
                  </a:schemeClr>
                </a:solidFill>
                <a:latin typeface="Montserrat" panose="00000500000000000000" pitchFamily="2" charset="0"/>
                <a:cs typeface="Aharoni" panose="02010803020104030203" pitchFamily="2" charset="-79"/>
              </a:rPr>
              <a:t>.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conse</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a:t>
            </a:r>
          </a:p>
        </p:txBody>
      </p:sp>
    </p:spTree>
    <p:extLst>
      <p:ext uri="{BB962C8B-B14F-4D97-AF65-F5344CB8AC3E}">
        <p14:creationId xmlns:p14="http://schemas.microsoft.com/office/powerpoint/2010/main" val="204057397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AC025FF6-60CB-4DC7-A06A-5F7CBEFB4D28}"/>
              </a:ext>
            </a:extLst>
          </p:cNvPr>
          <p:cNvPicPr>
            <a:picLocks noGrp="1" noChangeAspect="1"/>
          </p:cNvPicPr>
          <p:nvPr>
            <p:ph type="pic" sz="quarter" idx="14"/>
          </p:nvPr>
        </p:nvPicPr>
        <p:blipFill rotWithShape="1">
          <a:blip r:embed="rId2">
            <a:extLst>
              <a:ext uri="{28A0092B-C50C-407E-A947-70E740481C1C}">
                <a14:useLocalDpi xmlns:a14="http://schemas.microsoft.com/office/drawing/2010/main" val="0"/>
              </a:ext>
            </a:extLst>
          </a:blip>
          <a:srcRect t="10641" b="54175"/>
          <a:stretch/>
        </p:blipFill>
        <p:spPr>
          <a:xfrm>
            <a:off x="0" y="1"/>
            <a:ext cx="12192000" cy="2857500"/>
          </a:xfrm>
        </p:spPr>
      </p:pic>
      <p:grpSp>
        <p:nvGrpSpPr>
          <p:cNvPr id="26" name="Group 25">
            <a:extLst>
              <a:ext uri="{FF2B5EF4-FFF2-40B4-BE49-F238E27FC236}">
                <a16:creationId xmlns:a16="http://schemas.microsoft.com/office/drawing/2014/main" id="{772D5C03-A33F-4E9C-AC49-FA871CA3CEBF}"/>
              </a:ext>
            </a:extLst>
          </p:cNvPr>
          <p:cNvGrpSpPr/>
          <p:nvPr/>
        </p:nvGrpSpPr>
        <p:grpSpPr>
          <a:xfrm>
            <a:off x="866620" y="3174514"/>
            <a:ext cx="3955902" cy="1269299"/>
            <a:chOff x="7341559" y="10098069"/>
            <a:chExt cx="7911804" cy="2538596"/>
          </a:xfrm>
        </p:grpSpPr>
        <p:sp>
          <p:nvSpPr>
            <p:cNvPr id="24" name="KEYNOTE PRESENTATION">
              <a:extLst>
                <a:ext uri="{FF2B5EF4-FFF2-40B4-BE49-F238E27FC236}">
                  <a16:creationId xmlns:a16="http://schemas.microsoft.com/office/drawing/2014/main" id="{D55C90A8-B20E-4948-B7F7-A21C5028A8E4}"/>
                </a:ext>
              </a:extLst>
            </p:cNvPr>
            <p:cNvSpPr/>
            <p:nvPr/>
          </p:nvSpPr>
          <p:spPr>
            <a:xfrm>
              <a:off x="7341559" y="10098069"/>
              <a:ext cx="7911804" cy="709681"/>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ctr">
              <a:spAutoFit/>
            </a:bodyPr>
            <a:lstStyle>
              <a:lvl1pPr algn="l">
                <a:lnSpc>
                  <a:spcPct val="120000"/>
                </a:lnSpc>
                <a:defRPr sz="3200" spc="160">
                  <a:solidFill>
                    <a:srgbClr val="151314"/>
                  </a:solidFill>
                  <a:latin typeface="Montserrat Light"/>
                  <a:ea typeface="Montserrat Light"/>
                  <a:cs typeface="Montserrat Light"/>
                  <a:sym typeface="Montserrat Light"/>
                </a:defRPr>
              </a:lvl1pPr>
            </a:lstStyle>
            <a:p>
              <a:r>
                <a:rPr lang="de-DE" sz="1800" dirty="0">
                  <a:latin typeface="+mj-lt"/>
                </a:rPr>
                <a:t>YOUR TITLE GOES HERE</a:t>
              </a:r>
              <a:endParaRPr sz="1800" dirty="0">
                <a:latin typeface="+mj-lt"/>
              </a:endParaRPr>
            </a:p>
          </p:txBody>
        </p:sp>
        <p:sp>
          <p:nvSpPr>
            <p:cNvPr id="25" name="TextBox 24">
              <a:extLst>
                <a:ext uri="{FF2B5EF4-FFF2-40B4-BE49-F238E27FC236}">
                  <a16:creationId xmlns:a16="http://schemas.microsoft.com/office/drawing/2014/main" id="{0D330144-E3B1-41C0-8BA2-A1A4EF41EA96}"/>
                </a:ext>
              </a:extLst>
            </p:cNvPr>
            <p:cNvSpPr txBox="1"/>
            <p:nvPr/>
          </p:nvSpPr>
          <p:spPr>
            <a:xfrm>
              <a:off x="7341561" y="10698957"/>
              <a:ext cx="6740200" cy="1937708"/>
            </a:xfrm>
            <a:prstGeom prst="rect">
              <a:avLst/>
            </a:prstGeom>
            <a:noFill/>
          </p:spPr>
          <p:txBody>
            <a:bodyPr wrap="square" rtlCol="0">
              <a:spAutoFit/>
            </a:bodyPr>
            <a:lstStyle/>
            <a:p>
              <a:pPr algn="just">
                <a:lnSpc>
                  <a:spcPct val="200000"/>
                </a:lnSpc>
              </a:pPr>
              <a:r>
                <a:rPr lang="en-US" sz="1000" dirty="0">
                  <a:solidFill>
                    <a:schemeClr val="bg1">
                      <a:lumMod val="50000"/>
                    </a:schemeClr>
                  </a:solidFill>
                  <a:latin typeface="Montserrat" panose="00000500000000000000" pitchFamily="2" charset="0"/>
                  <a:cs typeface="Aharoni" panose="02010803020104030203" pitchFamily="2" charset="-79"/>
                </a:rPr>
                <a:t>“Lorem ipsum dolor sit </a:t>
              </a:r>
              <a:r>
                <a:rPr lang="en-US" sz="1000" dirty="0" err="1">
                  <a:solidFill>
                    <a:schemeClr val="bg1">
                      <a:lumMod val="50000"/>
                    </a:schemeClr>
                  </a:solidFill>
                  <a:latin typeface="Montserrat" panose="00000500000000000000" pitchFamily="2" charset="0"/>
                  <a:cs typeface="Aharoni" panose="02010803020104030203" pitchFamily="2" charset="-79"/>
                </a:rPr>
                <a:t>amet</a:t>
              </a:r>
              <a:r>
                <a:rPr lang="en-US" sz="1000" dirty="0">
                  <a:solidFill>
                    <a:schemeClr val="bg1">
                      <a:lumMod val="50000"/>
                    </a:schemeClr>
                  </a:solidFill>
                  <a:latin typeface="Montserrat" panose="00000500000000000000" pitchFamily="2" charset="0"/>
                  <a:cs typeface="Aharoni" panose="02010803020104030203" pitchFamily="2" charset="-79"/>
                </a:rPr>
                <a:t>, cons </a:t>
              </a:r>
              <a:r>
                <a:rPr lang="en-US" sz="1000" dirty="0" err="1">
                  <a:solidFill>
                    <a:schemeClr val="bg1">
                      <a:lumMod val="50000"/>
                    </a:schemeClr>
                  </a:solidFill>
                  <a:latin typeface="Montserrat" panose="00000500000000000000" pitchFamily="2" charset="0"/>
                  <a:cs typeface="Aharoni" panose="02010803020104030203" pitchFamily="2" charset="-79"/>
                </a:rPr>
                <a:t>ectetur</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adipis</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cing</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elit</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sed</a:t>
              </a:r>
              <a:r>
                <a:rPr lang="en-US" sz="1000" dirty="0">
                  <a:solidFill>
                    <a:schemeClr val="bg1">
                      <a:lumMod val="50000"/>
                    </a:schemeClr>
                  </a:solidFill>
                  <a:latin typeface="Montserrat" panose="00000500000000000000" pitchFamily="2" charset="0"/>
                  <a:cs typeface="Aharoni" panose="02010803020104030203" pitchFamily="2" charset="-79"/>
                </a:rPr>
                <a:t> do </a:t>
              </a:r>
              <a:r>
                <a:rPr lang="en-US" sz="1000" dirty="0" err="1">
                  <a:solidFill>
                    <a:schemeClr val="bg1">
                      <a:lumMod val="50000"/>
                    </a:schemeClr>
                  </a:solidFill>
                  <a:latin typeface="Montserrat" panose="00000500000000000000" pitchFamily="2" charset="0"/>
                  <a:cs typeface="Aharoni" panose="02010803020104030203" pitchFamily="2" charset="-79"/>
                </a:rPr>
                <a:t>eiusmod</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tempor</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incidi</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dunt</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ut</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labore</a:t>
              </a:r>
              <a:r>
                <a:rPr lang="en-US" sz="1000" dirty="0">
                  <a:solidFill>
                    <a:schemeClr val="bg1">
                      <a:lumMod val="50000"/>
                    </a:schemeClr>
                  </a:solidFill>
                  <a:latin typeface="Montserrat" panose="00000500000000000000" pitchFamily="2" charset="0"/>
                  <a:cs typeface="Aharoni" panose="02010803020104030203" pitchFamily="2" charset="-79"/>
                </a:rPr>
                <a:t> et </a:t>
              </a:r>
              <a:r>
                <a:rPr lang="en-US" sz="1000" dirty="0" err="1">
                  <a:solidFill>
                    <a:schemeClr val="bg1">
                      <a:lumMod val="50000"/>
                    </a:schemeClr>
                  </a:solidFill>
                  <a:latin typeface="Montserrat" panose="00000500000000000000" pitchFamily="2" charset="0"/>
                  <a:cs typeface="Aharoni" panose="02010803020104030203" pitchFamily="2" charset="-79"/>
                </a:rPr>
                <a:t>dolore</a:t>
              </a:r>
              <a:r>
                <a:rPr lang="en-US" sz="1000" dirty="0">
                  <a:solidFill>
                    <a:schemeClr val="bg1">
                      <a:lumMod val="50000"/>
                    </a:schemeClr>
                  </a:solidFill>
                  <a:latin typeface="Montserrat" panose="00000500000000000000" pitchFamily="2" charset="0"/>
                  <a:cs typeface="Aharoni" panose="02010803020104030203" pitchFamily="2" charset="-79"/>
                </a:rPr>
                <a:t> magna </a:t>
              </a:r>
              <a:r>
                <a:rPr lang="en-US" sz="1000" dirty="0" err="1">
                  <a:solidFill>
                    <a:schemeClr val="bg1">
                      <a:lumMod val="50000"/>
                    </a:schemeClr>
                  </a:solidFill>
                  <a:latin typeface="Montserrat" panose="00000500000000000000" pitchFamily="2" charset="0"/>
                  <a:cs typeface="Aharoni" panose="02010803020104030203" pitchFamily="2" charset="-79"/>
                </a:rPr>
                <a:t>aliqua</a:t>
              </a:r>
              <a:r>
                <a:rPr lang="en-US" sz="1000" dirty="0">
                  <a:solidFill>
                    <a:schemeClr val="bg1">
                      <a:lumMod val="50000"/>
                    </a:schemeClr>
                  </a:solidFill>
                  <a:latin typeface="Montserrat" panose="00000500000000000000" pitchFamily="2" charset="0"/>
                  <a:cs typeface="Aharoni" panose="02010803020104030203" pitchFamily="2" charset="-79"/>
                </a:rPr>
                <a:t>. sit </a:t>
              </a:r>
              <a:r>
                <a:rPr lang="en-US" sz="1000" dirty="0" err="1">
                  <a:solidFill>
                    <a:schemeClr val="bg1">
                      <a:lumMod val="50000"/>
                    </a:schemeClr>
                  </a:solidFill>
                  <a:latin typeface="Montserrat" panose="00000500000000000000" pitchFamily="2" charset="0"/>
                  <a:cs typeface="Aharoni" panose="02010803020104030203" pitchFamily="2" charset="-79"/>
                </a:rPr>
                <a:t>amet</a:t>
              </a:r>
              <a:r>
                <a:rPr lang="en-US" sz="1000" dirty="0">
                  <a:solidFill>
                    <a:schemeClr val="bg1">
                      <a:lumMod val="50000"/>
                    </a:schemeClr>
                  </a:solidFill>
                  <a:latin typeface="Montserrat" panose="00000500000000000000" pitchFamily="2" charset="0"/>
                  <a:cs typeface="Aharoni" panose="02010803020104030203" pitchFamily="2" charset="-79"/>
                </a:rPr>
                <a:t>,</a:t>
              </a:r>
            </a:p>
          </p:txBody>
        </p:sp>
      </p:grpSp>
      <p:grpSp>
        <p:nvGrpSpPr>
          <p:cNvPr id="27" name="Group 26">
            <a:extLst>
              <a:ext uri="{FF2B5EF4-FFF2-40B4-BE49-F238E27FC236}">
                <a16:creationId xmlns:a16="http://schemas.microsoft.com/office/drawing/2014/main" id="{E99DA1E8-62F0-4DDF-8CA3-5A55EB310050}"/>
              </a:ext>
            </a:extLst>
          </p:cNvPr>
          <p:cNvGrpSpPr/>
          <p:nvPr/>
        </p:nvGrpSpPr>
        <p:grpSpPr>
          <a:xfrm>
            <a:off x="8183881" y="3174514"/>
            <a:ext cx="3955902" cy="1269299"/>
            <a:chOff x="7341559" y="10098069"/>
            <a:chExt cx="7911804" cy="2538596"/>
          </a:xfrm>
        </p:grpSpPr>
        <p:sp>
          <p:nvSpPr>
            <p:cNvPr id="28" name="KEYNOTE PRESENTATION">
              <a:extLst>
                <a:ext uri="{FF2B5EF4-FFF2-40B4-BE49-F238E27FC236}">
                  <a16:creationId xmlns:a16="http://schemas.microsoft.com/office/drawing/2014/main" id="{E0CB827F-19B3-429F-A7E5-A21A7B6B57E2}"/>
                </a:ext>
              </a:extLst>
            </p:cNvPr>
            <p:cNvSpPr/>
            <p:nvPr/>
          </p:nvSpPr>
          <p:spPr>
            <a:xfrm>
              <a:off x="7341559" y="10098069"/>
              <a:ext cx="7911804" cy="709681"/>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ctr">
              <a:spAutoFit/>
            </a:bodyPr>
            <a:lstStyle>
              <a:lvl1pPr algn="l">
                <a:lnSpc>
                  <a:spcPct val="120000"/>
                </a:lnSpc>
                <a:defRPr sz="3200" spc="160">
                  <a:solidFill>
                    <a:srgbClr val="151314"/>
                  </a:solidFill>
                  <a:latin typeface="Montserrat Light"/>
                  <a:ea typeface="Montserrat Light"/>
                  <a:cs typeface="Montserrat Light"/>
                  <a:sym typeface="Montserrat Light"/>
                </a:defRPr>
              </a:lvl1pPr>
            </a:lstStyle>
            <a:p>
              <a:r>
                <a:rPr lang="de-DE" sz="1800" dirty="0">
                  <a:latin typeface="+mj-lt"/>
                </a:rPr>
                <a:t>YOUR TITLE GOES HERE</a:t>
              </a:r>
              <a:endParaRPr sz="1800" dirty="0">
                <a:latin typeface="+mj-lt"/>
              </a:endParaRPr>
            </a:p>
          </p:txBody>
        </p:sp>
        <p:sp>
          <p:nvSpPr>
            <p:cNvPr id="29" name="TextBox 28">
              <a:extLst>
                <a:ext uri="{FF2B5EF4-FFF2-40B4-BE49-F238E27FC236}">
                  <a16:creationId xmlns:a16="http://schemas.microsoft.com/office/drawing/2014/main" id="{17366740-915C-4D72-AB5F-0FEB3DB4755B}"/>
                </a:ext>
              </a:extLst>
            </p:cNvPr>
            <p:cNvSpPr txBox="1"/>
            <p:nvPr/>
          </p:nvSpPr>
          <p:spPr>
            <a:xfrm>
              <a:off x="7341561" y="10698957"/>
              <a:ext cx="6740200" cy="1937708"/>
            </a:xfrm>
            <a:prstGeom prst="rect">
              <a:avLst/>
            </a:prstGeom>
            <a:noFill/>
          </p:spPr>
          <p:txBody>
            <a:bodyPr wrap="square" rtlCol="0">
              <a:spAutoFit/>
            </a:bodyPr>
            <a:lstStyle/>
            <a:p>
              <a:pPr algn="just">
                <a:lnSpc>
                  <a:spcPct val="200000"/>
                </a:lnSpc>
              </a:pPr>
              <a:r>
                <a:rPr lang="en-US" sz="1000" dirty="0">
                  <a:solidFill>
                    <a:schemeClr val="bg1">
                      <a:lumMod val="50000"/>
                    </a:schemeClr>
                  </a:solidFill>
                  <a:latin typeface="Montserrat" panose="00000500000000000000" pitchFamily="2" charset="0"/>
                  <a:cs typeface="Aharoni" panose="02010803020104030203" pitchFamily="2" charset="-79"/>
                </a:rPr>
                <a:t>“Lorem ipsum dolor sit </a:t>
              </a:r>
              <a:r>
                <a:rPr lang="en-US" sz="1000" dirty="0" err="1">
                  <a:solidFill>
                    <a:schemeClr val="bg1">
                      <a:lumMod val="50000"/>
                    </a:schemeClr>
                  </a:solidFill>
                  <a:latin typeface="Montserrat" panose="00000500000000000000" pitchFamily="2" charset="0"/>
                  <a:cs typeface="Aharoni" panose="02010803020104030203" pitchFamily="2" charset="-79"/>
                </a:rPr>
                <a:t>amet</a:t>
              </a:r>
              <a:r>
                <a:rPr lang="en-US" sz="1000" dirty="0">
                  <a:solidFill>
                    <a:schemeClr val="bg1">
                      <a:lumMod val="50000"/>
                    </a:schemeClr>
                  </a:solidFill>
                  <a:latin typeface="Montserrat" panose="00000500000000000000" pitchFamily="2" charset="0"/>
                  <a:cs typeface="Aharoni" panose="02010803020104030203" pitchFamily="2" charset="-79"/>
                </a:rPr>
                <a:t>, cons </a:t>
              </a:r>
              <a:r>
                <a:rPr lang="en-US" sz="1000" dirty="0" err="1">
                  <a:solidFill>
                    <a:schemeClr val="bg1">
                      <a:lumMod val="50000"/>
                    </a:schemeClr>
                  </a:solidFill>
                  <a:latin typeface="Montserrat" panose="00000500000000000000" pitchFamily="2" charset="0"/>
                  <a:cs typeface="Aharoni" panose="02010803020104030203" pitchFamily="2" charset="-79"/>
                </a:rPr>
                <a:t>ectetur</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adipis</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cing</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elit</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sed</a:t>
              </a:r>
              <a:r>
                <a:rPr lang="en-US" sz="1000" dirty="0">
                  <a:solidFill>
                    <a:schemeClr val="bg1">
                      <a:lumMod val="50000"/>
                    </a:schemeClr>
                  </a:solidFill>
                  <a:latin typeface="Montserrat" panose="00000500000000000000" pitchFamily="2" charset="0"/>
                  <a:cs typeface="Aharoni" panose="02010803020104030203" pitchFamily="2" charset="-79"/>
                </a:rPr>
                <a:t> do </a:t>
              </a:r>
              <a:r>
                <a:rPr lang="en-US" sz="1000" dirty="0" err="1">
                  <a:solidFill>
                    <a:schemeClr val="bg1">
                      <a:lumMod val="50000"/>
                    </a:schemeClr>
                  </a:solidFill>
                  <a:latin typeface="Montserrat" panose="00000500000000000000" pitchFamily="2" charset="0"/>
                  <a:cs typeface="Aharoni" panose="02010803020104030203" pitchFamily="2" charset="-79"/>
                </a:rPr>
                <a:t>eiusmod</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tempor</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incidi</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dunt</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ut</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labore</a:t>
              </a:r>
              <a:r>
                <a:rPr lang="en-US" sz="1000" dirty="0">
                  <a:solidFill>
                    <a:schemeClr val="bg1">
                      <a:lumMod val="50000"/>
                    </a:schemeClr>
                  </a:solidFill>
                  <a:latin typeface="Montserrat" panose="00000500000000000000" pitchFamily="2" charset="0"/>
                  <a:cs typeface="Aharoni" panose="02010803020104030203" pitchFamily="2" charset="-79"/>
                </a:rPr>
                <a:t> et </a:t>
              </a:r>
              <a:r>
                <a:rPr lang="en-US" sz="1000" dirty="0" err="1">
                  <a:solidFill>
                    <a:schemeClr val="bg1">
                      <a:lumMod val="50000"/>
                    </a:schemeClr>
                  </a:solidFill>
                  <a:latin typeface="Montserrat" panose="00000500000000000000" pitchFamily="2" charset="0"/>
                  <a:cs typeface="Aharoni" panose="02010803020104030203" pitchFamily="2" charset="-79"/>
                </a:rPr>
                <a:t>dolore</a:t>
              </a:r>
              <a:r>
                <a:rPr lang="en-US" sz="1000" dirty="0">
                  <a:solidFill>
                    <a:schemeClr val="bg1">
                      <a:lumMod val="50000"/>
                    </a:schemeClr>
                  </a:solidFill>
                  <a:latin typeface="Montserrat" panose="00000500000000000000" pitchFamily="2" charset="0"/>
                  <a:cs typeface="Aharoni" panose="02010803020104030203" pitchFamily="2" charset="-79"/>
                </a:rPr>
                <a:t> magna </a:t>
              </a:r>
              <a:r>
                <a:rPr lang="en-US" sz="1000" dirty="0" err="1">
                  <a:solidFill>
                    <a:schemeClr val="bg1">
                      <a:lumMod val="50000"/>
                    </a:schemeClr>
                  </a:solidFill>
                  <a:latin typeface="Montserrat" panose="00000500000000000000" pitchFamily="2" charset="0"/>
                  <a:cs typeface="Aharoni" panose="02010803020104030203" pitchFamily="2" charset="-79"/>
                </a:rPr>
                <a:t>aliqua</a:t>
              </a:r>
              <a:r>
                <a:rPr lang="en-US" sz="1000" dirty="0">
                  <a:solidFill>
                    <a:schemeClr val="bg1">
                      <a:lumMod val="50000"/>
                    </a:schemeClr>
                  </a:solidFill>
                  <a:latin typeface="Montserrat" panose="00000500000000000000" pitchFamily="2" charset="0"/>
                  <a:cs typeface="Aharoni" panose="02010803020104030203" pitchFamily="2" charset="-79"/>
                </a:rPr>
                <a:t>. sit </a:t>
              </a:r>
              <a:r>
                <a:rPr lang="en-US" sz="1000" dirty="0" err="1">
                  <a:solidFill>
                    <a:schemeClr val="bg1">
                      <a:lumMod val="50000"/>
                    </a:schemeClr>
                  </a:solidFill>
                  <a:latin typeface="Montserrat" panose="00000500000000000000" pitchFamily="2" charset="0"/>
                  <a:cs typeface="Aharoni" panose="02010803020104030203" pitchFamily="2" charset="-79"/>
                </a:rPr>
                <a:t>amet</a:t>
              </a:r>
              <a:r>
                <a:rPr lang="en-US" sz="1000" dirty="0">
                  <a:solidFill>
                    <a:schemeClr val="bg1">
                      <a:lumMod val="50000"/>
                    </a:schemeClr>
                  </a:solidFill>
                  <a:latin typeface="Montserrat" panose="00000500000000000000" pitchFamily="2" charset="0"/>
                  <a:cs typeface="Aharoni" panose="02010803020104030203" pitchFamily="2" charset="-79"/>
                </a:rPr>
                <a:t>,</a:t>
              </a:r>
            </a:p>
          </p:txBody>
        </p:sp>
      </p:grpSp>
      <p:grpSp>
        <p:nvGrpSpPr>
          <p:cNvPr id="30" name="Group 29">
            <a:extLst>
              <a:ext uri="{FF2B5EF4-FFF2-40B4-BE49-F238E27FC236}">
                <a16:creationId xmlns:a16="http://schemas.microsoft.com/office/drawing/2014/main" id="{F0599F92-E5A9-4AB4-9551-2C8634933890}"/>
              </a:ext>
            </a:extLst>
          </p:cNvPr>
          <p:cNvGrpSpPr/>
          <p:nvPr/>
        </p:nvGrpSpPr>
        <p:grpSpPr>
          <a:xfrm>
            <a:off x="4453329" y="4918977"/>
            <a:ext cx="3955902" cy="1269299"/>
            <a:chOff x="7341559" y="10098069"/>
            <a:chExt cx="7911804" cy="2538596"/>
          </a:xfrm>
        </p:grpSpPr>
        <p:sp>
          <p:nvSpPr>
            <p:cNvPr id="31" name="KEYNOTE PRESENTATION">
              <a:extLst>
                <a:ext uri="{FF2B5EF4-FFF2-40B4-BE49-F238E27FC236}">
                  <a16:creationId xmlns:a16="http://schemas.microsoft.com/office/drawing/2014/main" id="{A2D74A56-8C1E-45D3-9F85-CCF910B5381F}"/>
                </a:ext>
              </a:extLst>
            </p:cNvPr>
            <p:cNvSpPr/>
            <p:nvPr/>
          </p:nvSpPr>
          <p:spPr>
            <a:xfrm>
              <a:off x="7341559" y="10098069"/>
              <a:ext cx="7911804" cy="709681"/>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ctr">
              <a:spAutoFit/>
            </a:bodyPr>
            <a:lstStyle>
              <a:lvl1pPr algn="l">
                <a:lnSpc>
                  <a:spcPct val="120000"/>
                </a:lnSpc>
                <a:defRPr sz="3200" spc="160">
                  <a:solidFill>
                    <a:srgbClr val="151314"/>
                  </a:solidFill>
                  <a:latin typeface="Montserrat Light"/>
                  <a:ea typeface="Montserrat Light"/>
                  <a:cs typeface="Montserrat Light"/>
                  <a:sym typeface="Montserrat Light"/>
                </a:defRPr>
              </a:lvl1pPr>
            </a:lstStyle>
            <a:p>
              <a:r>
                <a:rPr lang="de-DE" sz="1800" dirty="0">
                  <a:latin typeface="+mj-lt"/>
                </a:rPr>
                <a:t>YOUR TITLE GOES HERE</a:t>
              </a:r>
              <a:endParaRPr sz="1800" dirty="0">
                <a:latin typeface="+mj-lt"/>
              </a:endParaRPr>
            </a:p>
          </p:txBody>
        </p:sp>
        <p:sp>
          <p:nvSpPr>
            <p:cNvPr id="32" name="TextBox 31">
              <a:extLst>
                <a:ext uri="{FF2B5EF4-FFF2-40B4-BE49-F238E27FC236}">
                  <a16:creationId xmlns:a16="http://schemas.microsoft.com/office/drawing/2014/main" id="{223D547D-9647-4888-BFAF-CA5B89ECD544}"/>
                </a:ext>
              </a:extLst>
            </p:cNvPr>
            <p:cNvSpPr txBox="1"/>
            <p:nvPr/>
          </p:nvSpPr>
          <p:spPr>
            <a:xfrm>
              <a:off x="7450301" y="10698957"/>
              <a:ext cx="6740200" cy="1937708"/>
            </a:xfrm>
            <a:prstGeom prst="rect">
              <a:avLst/>
            </a:prstGeom>
            <a:noFill/>
          </p:spPr>
          <p:txBody>
            <a:bodyPr wrap="square" rtlCol="0">
              <a:spAutoFit/>
            </a:bodyPr>
            <a:lstStyle/>
            <a:p>
              <a:pPr algn="just">
                <a:lnSpc>
                  <a:spcPct val="200000"/>
                </a:lnSpc>
              </a:pPr>
              <a:r>
                <a:rPr lang="en-US" sz="1000" dirty="0">
                  <a:solidFill>
                    <a:schemeClr val="bg1">
                      <a:lumMod val="50000"/>
                    </a:schemeClr>
                  </a:solidFill>
                  <a:latin typeface="Montserrat" panose="00000500000000000000" pitchFamily="2" charset="0"/>
                  <a:cs typeface="Aharoni" panose="02010803020104030203" pitchFamily="2" charset="-79"/>
                </a:rPr>
                <a:t>“Lorem ipsum dolor sit </a:t>
              </a:r>
              <a:r>
                <a:rPr lang="en-US" sz="1000" dirty="0" err="1">
                  <a:solidFill>
                    <a:schemeClr val="bg1">
                      <a:lumMod val="50000"/>
                    </a:schemeClr>
                  </a:solidFill>
                  <a:latin typeface="Montserrat" panose="00000500000000000000" pitchFamily="2" charset="0"/>
                  <a:cs typeface="Aharoni" panose="02010803020104030203" pitchFamily="2" charset="-79"/>
                </a:rPr>
                <a:t>amet</a:t>
              </a:r>
              <a:r>
                <a:rPr lang="en-US" sz="1000" dirty="0">
                  <a:solidFill>
                    <a:schemeClr val="bg1">
                      <a:lumMod val="50000"/>
                    </a:schemeClr>
                  </a:solidFill>
                  <a:latin typeface="Montserrat" panose="00000500000000000000" pitchFamily="2" charset="0"/>
                  <a:cs typeface="Aharoni" panose="02010803020104030203" pitchFamily="2" charset="-79"/>
                </a:rPr>
                <a:t>, cons </a:t>
              </a:r>
              <a:r>
                <a:rPr lang="en-US" sz="1000" dirty="0" err="1">
                  <a:solidFill>
                    <a:schemeClr val="bg1">
                      <a:lumMod val="50000"/>
                    </a:schemeClr>
                  </a:solidFill>
                  <a:latin typeface="Montserrat" panose="00000500000000000000" pitchFamily="2" charset="0"/>
                  <a:cs typeface="Aharoni" panose="02010803020104030203" pitchFamily="2" charset="-79"/>
                </a:rPr>
                <a:t>ectetur</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adipis</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cing</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elit</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sed</a:t>
              </a:r>
              <a:r>
                <a:rPr lang="en-US" sz="1000" dirty="0">
                  <a:solidFill>
                    <a:schemeClr val="bg1">
                      <a:lumMod val="50000"/>
                    </a:schemeClr>
                  </a:solidFill>
                  <a:latin typeface="Montserrat" panose="00000500000000000000" pitchFamily="2" charset="0"/>
                  <a:cs typeface="Aharoni" panose="02010803020104030203" pitchFamily="2" charset="-79"/>
                </a:rPr>
                <a:t> do </a:t>
              </a:r>
              <a:r>
                <a:rPr lang="en-US" sz="1000" dirty="0" err="1">
                  <a:solidFill>
                    <a:schemeClr val="bg1">
                      <a:lumMod val="50000"/>
                    </a:schemeClr>
                  </a:solidFill>
                  <a:latin typeface="Montserrat" panose="00000500000000000000" pitchFamily="2" charset="0"/>
                  <a:cs typeface="Aharoni" panose="02010803020104030203" pitchFamily="2" charset="-79"/>
                </a:rPr>
                <a:t>eiusmod</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tempor</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incidi</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dunt</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ut</a:t>
              </a:r>
              <a:r>
                <a:rPr lang="en-US" sz="1000" dirty="0">
                  <a:solidFill>
                    <a:schemeClr val="bg1">
                      <a:lumMod val="50000"/>
                    </a:schemeClr>
                  </a:solidFill>
                  <a:latin typeface="Montserrat" panose="00000500000000000000" pitchFamily="2" charset="0"/>
                  <a:cs typeface="Aharoni" panose="02010803020104030203" pitchFamily="2" charset="-79"/>
                </a:rPr>
                <a:t> </a:t>
              </a:r>
              <a:r>
                <a:rPr lang="en-US" sz="1000" dirty="0" err="1">
                  <a:solidFill>
                    <a:schemeClr val="bg1">
                      <a:lumMod val="50000"/>
                    </a:schemeClr>
                  </a:solidFill>
                  <a:latin typeface="Montserrat" panose="00000500000000000000" pitchFamily="2" charset="0"/>
                  <a:cs typeface="Aharoni" panose="02010803020104030203" pitchFamily="2" charset="-79"/>
                </a:rPr>
                <a:t>labore</a:t>
              </a:r>
              <a:r>
                <a:rPr lang="en-US" sz="1000" dirty="0">
                  <a:solidFill>
                    <a:schemeClr val="bg1">
                      <a:lumMod val="50000"/>
                    </a:schemeClr>
                  </a:solidFill>
                  <a:latin typeface="Montserrat" panose="00000500000000000000" pitchFamily="2" charset="0"/>
                  <a:cs typeface="Aharoni" panose="02010803020104030203" pitchFamily="2" charset="-79"/>
                </a:rPr>
                <a:t> et </a:t>
              </a:r>
              <a:r>
                <a:rPr lang="en-US" sz="1000" dirty="0" err="1">
                  <a:solidFill>
                    <a:schemeClr val="bg1">
                      <a:lumMod val="50000"/>
                    </a:schemeClr>
                  </a:solidFill>
                  <a:latin typeface="Montserrat" panose="00000500000000000000" pitchFamily="2" charset="0"/>
                  <a:cs typeface="Aharoni" panose="02010803020104030203" pitchFamily="2" charset="-79"/>
                </a:rPr>
                <a:t>dolore</a:t>
              </a:r>
              <a:r>
                <a:rPr lang="en-US" sz="1000" dirty="0">
                  <a:solidFill>
                    <a:schemeClr val="bg1">
                      <a:lumMod val="50000"/>
                    </a:schemeClr>
                  </a:solidFill>
                  <a:latin typeface="Montserrat" panose="00000500000000000000" pitchFamily="2" charset="0"/>
                  <a:cs typeface="Aharoni" panose="02010803020104030203" pitchFamily="2" charset="-79"/>
                </a:rPr>
                <a:t> magna </a:t>
              </a:r>
              <a:r>
                <a:rPr lang="en-US" sz="1000" dirty="0" err="1">
                  <a:solidFill>
                    <a:schemeClr val="bg1">
                      <a:lumMod val="50000"/>
                    </a:schemeClr>
                  </a:solidFill>
                  <a:latin typeface="Montserrat" panose="00000500000000000000" pitchFamily="2" charset="0"/>
                  <a:cs typeface="Aharoni" panose="02010803020104030203" pitchFamily="2" charset="-79"/>
                </a:rPr>
                <a:t>aliqua</a:t>
              </a:r>
              <a:r>
                <a:rPr lang="en-US" sz="1000" dirty="0">
                  <a:solidFill>
                    <a:schemeClr val="bg1">
                      <a:lumMod val="50000"/>
                    </a:schemeClr>
                  </a:solidFill>
                  <a:latin typeface="Montserrat" panose="00000500000000000000" pitchFamily="2" charset="0"/>
                  <a:cs typeface="Aharoni" panose="02010803020104030203" pitchFamily="2" charset="-79"/>
                </a:rPr>
                <a:t>. sit </a:t>
              </a:r>
              <a:r>
                <a:rPr lang="en-US" sz="1000" dirty="0" err="1">
                  <a:solidFill>
                    <a:schemeClr val="bg1">
                      <a:lumMod val="50000"/>
                    </a:schemeClr>
                  </a:solidFill>
                  <a:latin typeface="Montserrat" panose="00000500000000000000" pitchFamily="2" charset="0"/>
                  <a:cs typeface="Aharoni" panose="02010803020104030203" pitchFamily="2" charset="-79"/>
                </a:rPr>
                <a:t>amet</a:t>
              </a:r>
              <a:r>
                <a:rPr lang="en-US" sz="1000" dirty="0">
                  <a:solidFill>
                    <a:schemeClr val="bg1">
                      <a:lumMod val="50000"/>
                    </a:schemeClr>
                  </a:solidFill>
                  <a:latin typeface="Montserrat" panose="00000500000000000000" pitchFamily="2" charset="0"/>
                  <a:cs typeface="Aharoni" panose="02010803020104030203" pitchFamily="2" charset="-79"/>
                </a:rPr>
                <a:t>,</a:t>
              </a:r>
            </a:p>
          </p:txBody>
        </p:sp>
      </p:grpSp>
    </p:spTree>
    <p:extLst>
      <p:ext uri="{BB962C8B-B14F-4D97-AF65-F5344CB8AC3E}">
        <p14:creationId xmlns:p14="http://schemas.microsoft.com/office/powerpoint/2010/main" val="1258978901"/>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08D982F-BF4F-4E78-89E9-B622718B6C60}"/>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16638" r="16638"/>
          <a:stretch>
            <a:fillRect/>
          </a:stretch>
        </p:blipFill>
        <p:spPr/>
      </p:pic>
      <p:sp>
        <p:nvSpPr>
          <p:cNvPr id="8" name="TextBox 7">
            <a:extLst>
              <a:ext uri="{FF2B5EF4-FFF2-40B4-BE49-F238E27FC236}">
                <a16:creationId xmlns:a16="http://schemas.microsoft.com/office/drawing/2014/main" id="{7A6A3486-08C8-456A-B9EE-B90AA404D60C}"/>
              </a:ext>
            </a:extLst>
          </p:cNvPr>
          <p:cNvSpPr txBox="1"/>
          <p:nvPr/>
        </p:nvSpPr>
        <p:spPr>
          <a:xfrm>
            <a:off x="6096001" y="3634899"/>
            <a:ext cx="4434840" cy="2252155"/>
          </a:xfrm>
          <a:prstGeom prst="rect">
            <a:avLst/>
          </a:prstGeom>
          <a:noFill/>
        </p:spPr>
        <p:txBody>
          <a:bodyPr wrap="square" rtlCol="0">
            <a:spAutoFit/>
          </a:bodyPr>
          <a:lstStyle/>
          <a:p>
            <a:pPr algn="just">
              <a:lnSpc>
                <a:spcPct val="200000"/>
              </a:lnSpc>
            </a:pPr>
            <a:r>
              <a:rPr lang="en-US" sz="1200" dirty="0">
                <a:solidFill>
                  <a:schemeClr val="bg1">
                    <a:lumMod val="50000"/>
                  </a:schemeClr>
                </a:solidFill>
                <a:latin typeface="Montserrat" panose="00000500000000000000" pitchFamily="2" charset="0"/>
                <a:cs typeface="Aharoni" panose="02010803020104030203" pitchFamily="2" charset="-79"/>
              </a:rPr>
              <a:t>“Lorem ipsum dolor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cons </a:t>
            </a:r>
            <a:r>
              <a:rPr lang="en-US" sz="1200" dirty="0" err="1">
                <a:solidFill>
                  <a:schemeClr val="bg1">
                    <a:lumMod val="50000"/>
                  </a:schemeClr>
                </a:solidFill>
                <a:latin typeface="Montserrat" panose="00000500000000000000" pitchFamily="2" charset="0"/>
                <a:cs typeface="Aharoni" panose="02010803020104030203" pitchFamily="2" charset="-79"/>
              </a:rPr>
              <a:t>ectetur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adipis</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dunt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ut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labore</a:t>
            </a:r>
            <a:r>
              <a:rPr lang="en-US" sz="1200" dirty="0">
                <a:solidFill>
                  <a:schemeClr val="bg1">
                    <a:lumMod val="50000"/>
                  </a:schemeClr>
                </a:solidFill>
                <a:latin typeface="Montserrat" panose="00000500000000000000" pitchFamily="2" charset="0"/>
                <a:cs typeface="Aharoni" panose="02010803020104030203" pitchFamily="2" charset="-79"/>
              </a:rPr>
              <a:t> et </a:t>
            </a:r>
            <a:r>
              <a:rPr lang="en-US" sz="1200" dirty="0" err="1">
                <a:solidFill>
                  <a:schemeClr val="bg1">
                    <a:lumMod val="50000"/>
                  </a:schemeClr>
                </a:solidFill>
                <a:latin typeface="Montserrat" panose="00000500000000000000" pitchFamily="2" charset="0"/>
                <a:cs typeface="Aharoni" panose="02010803020104030203" pitchFamily="2" charset="-79"/>
              </a:rPr>
              <a:t>dolore</a:t>
            </a:r>
            <a:r>
              <a:rPr lang="en-US" sz="1200" dirty="0">
                <a:solidFill>
                  <a:schemeClr val="bg1">
                    <a:lumMod val="50000"/>
                  </a:schemeClr>
                </a:solidFill>
                <a:latin typeface="Montserrat" panose="00000500000000000000" pitchFamily="2" charset="0"/>
                <a:cs typeface="Aharoni" panose="02010803020104030203" pitchFamily="2" charset="-79"/>
              </a:rPr>
              <a:t> magna </a:t>
            </a:r>
            <a:r>
              <a:rPr lang="en-US" sz="1200" dirty="0" err="1">
                <a:solidFill>
                  <a:schemeClr val="bg1">
                    <a:lumMod val="50000"/>
                  </a:schemeClr>
                </a:solidFill>
                <a:latin typeface="Montserrat" panose="00000500000000000000" pitchFamily="2" charset="0"/>
                <a:cs typeface="Aharoni" panose="02010803020104030203" pitchFamily="2" charset="-79"/>
              </a:rPr>
              <a:t>aliqua</a:t>
            </a:r>
            <a:r>
              <a:rPr lang="en-US" sz="1200" dirty="0">
                <a:solidFill>
                  <a:schemeClr val="bg1">
                    <a:lumMod val="50000"/>
                  </a:schemeClr>
                </a:solidFill>
                <a:latin typeface="Montserrat" panose="00000500000000000000" pitchFamily="2" charset="0"/>
                <a:cs typeface="Aharoni" panose="02010803020104030203" pitchFamily="2" charset="-79"/>
              </a:rPr>
              <a:t>.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conse</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a:t>
            </a:r>
          </a:p>
        </p:txBody>
      </p:sp>
      <p:sp>
        <p:nvSpPr>
          <p:cNvPr id="9" name="KEYNOTE PRESENTATION">
            <a:extLst>
              <a:ext uri="{FF2B5EF4-FFF2-40B4-BE49-F238E27FC236}">
                <a16:creationId xmlns:a16="http://schemas.microsoft.com/office/drawing/2014/main" id="{A3608116-33A6-4AFD-AF1A-4B91F408A90B}"/>
              </a:ext>
            </a:extLst>
          </p:cNvPr>
          <p:cNvSpPr/>
          <p:nvPr/>
        </p:nvSpPr>
        <p:spPr>
          <a:xfrm>
            <a:off x="6096000" y="1100534"/>
            <a:ext cx="4434840" cy="456022"/>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gn="l">
              <a:lnSpc>
                <a:spcPct val="120000"/>
              </a:lnSpc>
              <a:defRPr sz="3200" spc="160">
                <a:solidFill>
                  <a:srgbClr val="151314"/>
                </a:solidFill>
                <a:latin typeface="Montserrat Light"/>
                <a:ea typeface="Montserrat Light"/>
                <a:cs typeface="Montserrat Light"/>
                <a:sym typeface="Montserrat Light"/>
              </a:defRPr>
            </a:lvl1pPr>
          </a:lstStyle>
          <a:p>
            <a:r>
              <a:rPr lang="de-DE" sz="2400" dirty="0">
                <a:latin typeface="+mj-lt"/>
              </a:rPr>
              <a:t>YOUR TITLE GOES HERE</a:t>
            </a:r>
            <a:endParaRPr sz="2400" dirty="0">
              <a:latin typeface="+mj-lt"/>
            </a:endParaRPr>
          </a:p>
        </p:txBody>
      </p:sp>
      <p:sp>
        <p:nvSpPr>
          <p:cNvPr id="10" name="TextBox 9">
            <a:extLst>
              <a:ext uri="{FF2B5EF4-FFF2-40B4-BE49-F238E27FC236}">
                <a16:creationId xmlns:a16="http://schemas.microsoft.com/office/drawing/2014/main" id="{DF62866C-A3FB-4755-9393-11912A2CDC48}"/>
              </a:ext>
            </a:extLst>
          </p:cNvPr>
          <p:cNvSpPr txBox="1"/>
          <p:nvPr/>
        </p:nvSpPr>
        <p:spPr>
          <a:xfrm>
            <a:off x="6096001" y="1752766"/>
            <a:ext cx="4434840" cy="1144159"/>
          </a:xfrm>
          <a:prstGeom prst="rect">
            <a:avLst/>
          </a:prstGeom>
          <a:noFill/>
        </p:spPr>
        <p:txBody>
          <a:bodyPr wrap="square" rtlCol="0">
            <a:spAutoFit/>
          </a:bodyPr>
          <a:lstStyle/>
          <a:p>
            <a:pPr algn="just">
              <a:lnSpc>
                <a:spcPct val="200000"/>
              </a:lnSpc>
            </a:pPr>
            <a:r>
              <a:rPr lang="en-US" sz="1200" dirty="0">
                <a:solidFill>
                  <a:schemeClr val="bg1">
                    <a:lumMod val="50000"/>
                  </a:schemeClr>
                </a:solidFill>
                <a:latin typeface="Montserrat" panose="00000500000000000000" pitchFamily="2" charset="0"/>
                <a:cs typeface="Aharoni" panose="02010803020104030203" pitchFamily="2" charset="-79"/>
              </a:rPr>
              <a:t>“Lorem ipsum dolor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cons </a:t>
            </a:r>
            <a:r>
              <a:rPr lang="en-US" sz="1200" dirty="0" err="1">
                <a:solidFill>
                  <a:schemeClr val="bg1">
                    <a:lumMod val="50000"/>
                  </a:schemeClr>
                </a:solidFill>
                <a:latin typeface="Montserrat" panose="00000500000000000000" pitchFamily="2" charset="0"/>
                <a:cs typeface="Aharoni" panose="02010803020104030203" pitchFamily="2" charset="-79"/>
              </a:rPr>
              <a:t>ectetur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adipis</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dunt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ut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labore</a:t>
            </a:r>
            <a:r>
              <a:rPr lang="en-US" sz="1200" dirty="0">
                <a:solidFill>
                  <a:schemeClr val="bg1">
                    <a:lumMod val="50000"/>
                  </a:schemeClr>
                </a:solidFill>
                <a:latin typeface="Montserrat" panose="00000500000000000000" pitchFamily="2" charset="0"/>
                <a:cs typeface="Aharoni" panose="02010803020104030203" pitchFamily="2" charset="-79"/>
              </a:rPr>
              <a:t> et </a:t>
            </a:r>
            <a:r>
              <a:rPr lang="en-US" sz="1200" dirty="0" err="1">
                <a:solidFill>
                  <a:schemeClr val="bg1">
                    <a:lumMod val="50000"/>
                  </a:schemeClr>
                </a:solidFill>
                <a:latin typeface="Montserrat" panose="00000500000000000000" pitchFamily="2" charset="0"/>
                <a:cs typeface="Aharoni" panose="02010803020104030203" pitchFamily="2" charset="-79"/>
              </a:rPr>
              <a:t>dolore</a:t>
            </a:r>
            <a:r>
              <a:rPr lang="en-US" sz="1200" dirty="0">
                <a:solidFill>
                  <a:schemeClr val="bg1">
                    <a:lumMod val="50000"/>
                  </a:schemeClr>
                </a:solidFill>
                <a:latin typeface="Montserrat" panose="00000500000000000000" pitchFamily="2" charset="0"/>
                <a:cs typeface="Aharoni" panose="02010803020104030203" pitchFamily="2" charset="-79"/>
              </a:rPr>
              <a:t> magna </a:t>
            </a:r>
            <a:r>
              <a:rPr lang="en-US" sz="1200" dirty="0" err="1">
                <a:solidFill>
                  <a:schemeClr val="bg1">
                    <a:lumMod val="50000"/>
                  </a:schemeClr>
                </a:solidFill>
                <a:latin typeface="Montserrat" panose="00000500000000000000" pitchFamily="2" charset="0"/>
                <a:cs typeface="Aharoni" panose="02010803020104030203" pitchFamily="2" charset="-79"/>
              </a:rPr>
              <a:t>aliqua</a:t>
            </a:r>
            <a:r>
              <a:rPr lang="en-US" sz="1200" dirty="0">
                <a:solidFill>
                  <a:schemeClr val="bg1">
                    <a:lumMod val="50000"/>
                  </a:schemeClr>
                </a:solidFill>
                <a:latin typeface="Montserrat" panose="00000500000000000000" pitchFamily="2" charset="0"/>
                <a:cs typeface="Aharoni" panose="02010803020104030203" pitchFamily="2" charset="-79"/>
              </a:rPr>
              <a:t>.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a:t>
            </a:r>
          </a:p>
        </p:txBody>
      </p:sp>
    </p:spTree>
    <p:extLst>
      <p:ext uri="{BB962C8B-B14F-4D97-AF65-F5344CB8AC3E}">
        <p14:creationId xmlns:p14="http://schemas.microsoft.com/office/powerpoint/2010/main" val="106085912"/>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190DAD37-4048-43EA-A2DA-E023D3174145}"/>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t="4318" b="4318"/>
          <a:stretch>
            <a:fillRect/>
          </a:stretch>
        </p:blipFill>
        <p:spPr/>
      </p:pic>
      <p:sp>
        <p:nvSpPr>
          <p:cNvPr id="3" name="Rechteck"/>
          <p:cNvSpPr/>
          <p:nvPr/>
        </p:nvSpPr>
        <p:spPr>
          <a:xfrm>
            <a:off x="635000" y="3558580"/>
            <a:ext cx="7177882" cy="2346921"/>
          </a:xfrm>
          <a:prstGeom prst="rect">
            <a:avLst/>
          </a:prstGeom>
          <a:blipFill>
            <a:blip r:embed="rId3"/>
          </a:blipFill>
          <a:ln w="12700">
            <a:miter lim="400000"/>
          </a:ln>
        </p:spPr>
        <p:txBody>
          <a:bodyPr lIns="25400" tIns="25400" rIns="25400" bIns="25400" anchor="ctr"/>
          <a:lstStyle/>
          <a:p>
            <a:pPr>
              <a:defRPr sz="3200">
                <a:solidFill>
                  <a:srgbClr val="FFFFFF"/>
                </a:solidFill>
              </a:defRPr>
            </a:pPr>
            <a:endParaRPr sz="1600"/>
          </a:p>
        </p:txBody>
      </p:sp>
      <p:sp>
        <p:nvSpPr>
          <p:cNvPr id="9" name="TextBox 8">
            <a:extLst>
              <a:ext uri="{FF2B5EF4-FFF2-40B4-BE49-F238E27FC236}">
                <a16:creationId xmlns:a16="http://schemas.microsoft.com/office/drawing/2014/main" id="{3043ED38-3EA1-4131-BE99-8C1600BE2AF2}"/>
              </a:ext>
            </a:extLst>
          </p:cNvPr>
          <p:cNvSpPr txBox="1"/>
          <p:nvPr/>
        </p:nvSpPr>
        <p:spPr>
          <a:xfrm>
            <a:off x="990417" y="3982801"/>
            <a:ext cx="6467047" cy="1513491"/>
          </a:xfrm>
          <a:prstGeom prst="rect">
            <a:avLst/>
          </a:prstGeom>
          <a:noFill/>
        </p:spPr>
        <p:txBody>
          <a:bodyPr wrap="square" rtlCol="0">
            <a:spAutoFit/>
          </a:bodyPr>
          <a:lstStyle/>
          <a:p>
            <a:pPr algn="just">
              <a:lnSpc>
                <a:spcPct val="200000"/>
              </a:lnSpc>
            </a:pPr>
            <a:r>
              <a:rPr lang="en-US" sz="1200" dirty="0">
                <a:solidFill>
                  <a:schemeClr val="bg1">
                    <a:lumMod val="50000"/>
                  </a:schemeClr>
                </a:solidFill>
                <a:latin typeface="Montserrat" panose="00000500000000000000" pitchFamily="2" charset="0"/>
                <a:cs typeface="Aharoni" panose="02010803020104030203" pitchFamily="2" charset="-79"/>
              </a:rPr>
              <a:t>“Lorem ipsum dolor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cons </a:t>
            </a:r>
            <a:r>
              <a:rPr lang="en-US" sz="1200" dirty="0" err="1">
                <a:solidFill>
                  <a:schemeClr val="bg1">
                    <a:lumMod val="50000"/>
                  </a:schemeClr>
                </a:solidFill>
                <a:latin typeface="Montserrat" panose="00000500000000000000" pitchFamily="2" charset="0"/>
                <a:cs typeface="Aharoni" panose="02010803020104030203" pitchFamily="2" charset="-79"/>
              </a:rPr>
              <a:t>ectetur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adipis</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dunt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ut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labore</a:t>
            </a:r>
            <a:r>
              <a:rPr lang="en-US" sz="1200" dirty="0">
                <a:solidFill>
                  <a:schemeClr val="bg1">
                    <a:lumMod val="50000"/>
                  </a:schemeClr>
                </a:solidFill>
                <a:latin typeface="Montserrat" panose="00000500000000000000" pitchFamily="2" charset="0"/>
                <a:cs typeface="Aharoni" panose="02010803020104030203" pitchFamily="2" charset="-79"/>
              </a:rPr>
              <a:t> et </a:t>
            </a:r>
            <a:r>
              <a:rPr lang="en-US" sz="1200" dirty="0" err="1">
                <a:solidFill>
                  <a:schemeClr val="bg1">
                    <a:lumMod val="50000"/>
                  </a:schemeClr>
                </a:solidFill>
                <a:latin typeface="Montserrat" panose="00000500000000000000" pitchFamily="2" charset="0"/>
                <a:cs typeface="Aharoni" panose="02010803020104030203" pitchFamily="2" charset="-79"/>
              </a:rPr>
              <a:t>dolore</a:t>
            </a:r>
            <a:r>
              <a:rPr lang="en-US" sz="1200" dirty="0">
                <a:solidFill>
                  <a:schemeClr val="bg1">
                    <a:lumMod val="50000"/>
                  </a:schemeClr>
                </a:solidFill>
                <a:latin typeface="Montserrat" panose="00000500000000000000" pitchFamily="2" charset="0"/>
                <a:cs typeface="Aharoni" panose="02010803020104030203" pitchFamily="2" charset="-79"/>
              </a:rPr>
              <a:t> magna </a:t>
            </a:r>
            <a:r>
              <a:rPr lang="en-US" sz="1200" dirty="0" err="1">
                <a:solidFill>
                  <a:schemeClr val="bg1">
                    <a:lumMod val="50000"/>
                  </a:schemeClr>
                </a:solidFill>
                <a:latin typeface="Montserrat" panose="00000500000000000000" pitchFamily="2" charset="0"/>
                <a:cs typeface="Aharoni" panose="02010803020104030203" pitchFamily="2" charset="-79"/>
              </a:rPr>
              <a:t>aliqua</a:t>
            </a:r>
            <a:r>
              <a:rPr lang="en-US" sz="1200" dirty="0">
                <a:solidFill>
                  <a:schemeClr val="bg1">
                    <a:lumMod val="50000"/>
                  </a:schemeClr>
                </a:solidFill>
                <a:latin typeface="Montserrat" panose="00000500000000000000" pitchFamily="2" charset="0"/>
                <a:cs typeface="Aharoni" panose="02010803020104030203" pitchFamily="2" charset="-79"/>
              </a:rPr>
              <a:t>.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conse</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a:t>
            </a:r>
            <a:r>
              <a:rPr lang="en-US" sz="1200" dirty="0">
                <a:solidFill>
                  <a:schemeClr val="bg1">
                    <a:lumMod val="50000"/>
                  </a:schemeClr>
                </a:solidFill>
                <a:latin typeface="Montserrat" panose="00000500000000000000" pitchFamily="2" charset="0"/>
                <a:cs typeface="Aharoni" panose="02010803020104030203" pitchFamily="2" charset="-79"/>
              </a:rPr>
              <a:t>. do</a:t>
            </a:r>
          </a:p>
        </p:txBody>
      </p:sp>
      <p:sp>
        <p:nvSpPr>
          <p:cNvPr id="10" name="KEYNOTE PRESENTATION">
            <a:extLst>
              <a:ext uri="{FF2B5EF4-FFF2-40B4-BE49-F238E27FC236}">
                <a16:creationId xmlns:a16="http://schemas.microsoft.com/office/drawing/2014/main" id="{C188278D-24B9-4241-872E-C07A5542B4A7}"/>
              </a:ext>
            </a:extLst>
          </p:cNvPr>
          <p:cNvSpPr/>
          <p:nvPr/>
        </p:nvSpPr>
        <p:spPr>
          <a:xfrm>
            <a:off x="990417" y="956405"/>
            <a:ext cx="3955902" cy="899221"/>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ctr">
            <a:spAutoFit/>
          </a:bodyPr>
          <a:lstStyle>
            <a:lvl1pPr algn="l">
              <a:lnSpc>
                <a:spcPct val="120000"/>
              </a:lnSpc>
              <a:defRPr sz="3200" spc="160">
                <a:solidFill>
                  <a:srgbClr val="151314"/>
                </a:solidFill>
                <a:latin typeface="Montserrat Light"/>
                <a:ea typeface="Montserrat Light"/>
                <a:cs typeface="Montserrat Light"/>
                <a:sym typeface="Montserrat Light"/>
              </a:defRPr>
            </a:lvl1pPr>
          </a:lstStyle>
          <a:p>
            <a:r>
              <a:rPr lang="de-DE" sz="2400" dirty="0">
                <a:latin typeface="+mj-lt"/>
              </a:rPr>
              <a:t>YOUR TITLE GOES HERE</a:t>
            </a:r>
            <a:endParaRPr sz="2400" dirty="0">
              <a:latin typeface="+mj-lt"/>
            </a:endParaRPr>
          </a:p>
        </p:txBody>
      </p:sp>
      <p:sp>
        <p:nvSpPr>
          <p:cNvPr id="11" name="TextBox 10">
            <a:extLst>
              <a:ext uri="{FF2B5EF4-FFF2-40B4-BE49-F238E27FC236}">
                <a16:creationId xmlns:a16="http://schemas.microsoft.com/office/drawing/2014/main" id="{749EF125-453A-4DCD-AA8A-2DA19208955F}"/>
              </a:ext>
            </a:extLst>
          </p:cNvPr>
          <p:cNvSpPr txBox="1"/>
          <p:nvPr/>
        </p:nvSpPr>
        <p:spPr>
          <a:xfrm>
            <a:off x="990418" y="1830237"/>
            <a:ext cx="5471343" cy="1144159"/>
          </a:xfrm>
          <a:prstGeom prst="rect">
            <a:avLst/>
          </a:prstGeom>
          <a:noFill/>
        </p:spPr>
        <p:txBody>
          <a:bodyPr wrap="square" rtlCol="0">
            <a:spAutoFit/>
          </a:bodyPr>
          <a:lstStyle/>
          <a:p>
            <a:pPr algn="just">
              <a:lnSpc>
                <a:spcPct val="200000"/>
              </a:lnSpc>
            </a:pPr>
            <a:r>
              <a:rPr lang="en-US" sz="1200" dirty="0">
                <a:solidFill>
                  <a:schemeClr val="bg1">
                    <a:lumMod val="50000"/>
                  </a:schemeClr>
                </a:solidFill>
                <a:latin typeface="Montserrat" panose="00000500000000000000" pitchFamily="2" charset="0"/>
                <a:cs typeface="Aharoni" panose="02010803020104030203" pitchFamily="2" charset="-79"/>
              </a:rPr>
              <a:t>“Lorem ipsum dolor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cons </a:t>
            </a:r>
            <a:r>
              <a:rPr lang="en-US" sz="1200" dirty="0" err="1">
                <a:solidFill>
                  <a:schemeClr val="bg1">
                    <a:lumMod val="50000"/>
                  </a:schemeClr>
                </a:solidFill>
                <a:latin typeface="Montserrat" panose="00000500000000000000" pitchFamily="2" charset="0"/>
                <a:cs typeface="Aharoni" panose="02010803020104030203" pitchFamily="2" charset="-79"/>
              </a:rPr>
              <a:t>ectetur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adipis</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dunt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ut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labore</a:t>
            </a:r>
            <a:r>
              <a:rPr lang="en-US" sz="1200" dirty="0">
                <a:solidFill>
                  <a:schemeClr val="bg1">
                    <a:lumMod val="50000"/>
                  </a:schemeClr>
                </a:solidFill>
                <a:latin typeface="Montserrat" panose="00000500000000000000" pitchFamily="2" charset="0"/>
                <a:cs typeface="Aharoni" panose="02010803020104030203" pitchFamily="2" charset="-79"/>
              </a:rPr>
              <a:t> et </a:t>
            </a:r>
            <a:r>
              <a:rPr lang="en-US" sz="1200" dirty="0" err="1">
                <a:solidFill>
                  <a:schemeClr val="bg1">
                    <a:lumMod val="50000"/>
                  </a:schemeClr>
                </a:solidFill>
                <a:latin typeface="Montserrat" panose="00000500000000000000" pitchFamily="2" charset="0"/>
                <a:cs typeface="Aharoni" panose="02010803020104030203" pitchFamily="2" charset="-79"/>
              </a:rPr>
              <a:t>dolore</a:t>
            </a:r>
            <a:r>
              <a:rPr lang="en-US" sz="1200" dirty="0">
                <a:solidFill>
                  <a:schemeClr val="bg1">
                    <a:lumMod val="50000"/>
                  </a:schemeClr>
                </a:solidFill>
                <a:latin typeface="Montserrat" panose="00000500000000000000" pitchFamily="2" charset="0"/>
                <a:cs typeface="Aharoni" panose="02010803020104030203" pitchFamily="2" charset="-79"/>
              </a:rPr>
              <a:t> magna </a:t>
            </a:r>
            <a:r>
              <a:rPr lang="en-US" sz="1200" dirty="0" err="1">
                <a:solidFill>
                  <a:schemeClr val="bg1">
                    <a:lumMod val="50000"/>
                  </a:schemeClr>
                </a:solidFill>
                <a:latin typeface="Montserrat" panose="00000500000000000000" pitchFamily="2" charset="0"/>
                <a:cs typeface="Aharoni" panose="02010803020104030203" pitchFamily="2" charset="-79"/>
              </a:rPr>
              <a:t>aliqua</a:t>
            </a:r>
            <a:r>
              <a:rPr lang="en-US" sz="1200" dirty="0">
                <a:solidFill>
                  <a:schemeClr val="bg1">
                    <a:lumMod val="50000"/>
                  </a:schemeClr>
                </a:solidFill>
                <a:latin typeface="Montserrat" panose="00000500000000000000" pitchFamily="2" charset="0"/>
                <a:cs typeface="Aharoni" panose="02010803020104030203" pitchFamily="2" charset="-79"/>
              </a:rPr>
              <a:t>.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a:t>
            </a:r>
          </a:p>
        </p:txBody>
      </p:sp>
    </p:spTree>
    <p:extLst>
      <p:ext uri="{BB962C8B-B14F-4D97-AF65-F5344CB8AC3E}">
        <p14:creationId xmlns:p14="http://schemas.microsoft.com/office/powerpoint/2010/main" val="33635012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5" name="Rechteck"/>
          <p:cNvSpPr/>
          <p:nvPr/>
        </p:nvSpPr>
        <p:spPr>
          <a:xfrm>
            <a:off x="0" y="0"/>
            <a:ext cx="6350099" cy="6858001"/>
          </a:xfrm>
          <a:prstGeom prst="rect">
            <a:avLst/>
          </a:prstGeom>
          <a:blipFill>
            <a:blip r:embed="rId2"/>
          </a:blipFill>
          <a:ln w="12700">
            <a:miter lim="400000"/>
          </a:ln>
        </p:spPr>
        <p:txBody>
          <a:bodyPr lIns="25400" tIns="25400" rIns="25400" bIns="25400" anchor="ctr"/>
          <a:lstStyle/>
          <a:p>
            <a:pPr>
              <a:defRPr sz="3200">
                <a:solidFill>
                  <a:srgbClr val="FFFFFF"/>
                </a:solidFill>
              </a:defRPr>
            </a:pPr>
            <a:endParaRPr sz="1600"/>
          </a:p>
        </p:txBody>
      </p:sp>
      <p:sp>
        <p:nvSpPr>
          <p:cNvPr id="1158" name="LAYOUT…"/>
          <p:cNvSpPr/>
          <p:nvPr/>
        </p:nvSpPr>
        <p:spPr>
          <a:xfrm>
            <a:off x="995680" y="670855"/>
            <a:ext cx="2413000" cy="1421928"/>
          </a:xfrm>
          <a:prstGeom prst="rect">
            <a:avLst/>
          </a:prstGeom>
          <a:ln w="12700">
            <a:miter lim="400000"/>
          </a:ln>
          <a:extLst>
            <a:ext uri="{C572A759-6A51-4108-AA02-DFA0A04FC94B}">
              <ma14:wrappingTextBoxFlag xmlns:ma14="http://schemas.microsoft.com/office/mac/drawingml/2011/main" xmlns="" val="1"/>
            </a:ext>
          </a:extLst>
        </p:spPr>
        <p:txBody>
          <a:bodyPr lIns="22860" rIns="22860" anchor="ctr">
            <a:spAutoFit/>
          </a:bodyPr>
          <a:lstStyle/>
          <a:p>
            <a:pPr algn="l">
              <a:lnSpc>
                <a:spcPct val="80000"/>
              </a:lnSpc>
              <a:defRPr sz="7200" spc="720">
                <a:solidFill>
                  <a:srgbClr val="151314"/>
                </a:solidFill>
                <a:latin typeface="+mj-lt"/>
                <a:ea typeface="+mj-ea"/>
                <a:cs typeface="+mj-cs"/>
                <a:sym typeface="Montserrat Bold"/>
              </a:defRPr>
            </a:pPr>
            <a:r>
              <a:rPr sz="3600" dirty="0"/>
              <a:t>LAYOUT</a:t>
            </a:r>
          </a:p>
          <a:p>
            <a:pPr algn="l">
              <a:lnSpc>
                <a:spcPct val="80000"/>
              </a:lnSpc>
              <a:defRPr sz="7200" spc="720">
                <a:solidFill>
                  <a:srgbClr val="151314"/>
                </a:solidFill>
                <a:latin typeface="+mj-lt"/>
                <a:ea typeface="+mj-ea"/>
                <a:cs typeface="+mj-cs"/>
                <a:sym typeface="Montserrat Bold"/>
              </a:defRPr>
            </a:pPr>
            <a:r>
              <a:rPr sz="3600" dirty="0"/>
              <a:t>STYLE</a:t>
            </a:r>
          </a:p>
        </p:txBody>
      </p:sp>
      <p:sp>
        <p:nvSpPr>
          <p:cNvPr id="10" name="TextBox 9">
            <a:extLst>
              <a:ext uri="{FF2B5EF4-FFF2-40B4-BE49-F238E27FC236}">
                <a16:creationId xmlns:a16="http://schemas.microsoft.com/office/drawing/2014/main" id="{F0B2DB3F-4476-45E9-97B9-9E8F7F880FBF}"/>
              </a:ext>
            </a:extLst>
          </p:cNvPr>
          <p:cNvSpPr txBox="1"/>
          <p:nvPr/>
        </p:nvSpPr>
        <p:spPr>
          <a:xfrm>
            <a:off x="995680" y="1987889"/>
            <a:ext cx="4124960" cy="3473900"/>
          </a:xfrm>
          <a:prstGeom prst="rect">
            <a:avLst/>
          </a:prstGeom>
          <a:noFill/>
        </p:spPr>
        <p:txBody>
          <a:bodyPr wrap="square" rtlCol="0">
            <a:spAutoFit/>
          </a:bodyPr>
          <a:lstStyle/>
          <a:p>
            <a:pPr algn="just">
              <a:lnSpc>
                <a:spcPct val="200000"/>
              </a:lnSpc>
            </a:pPr>
            <a:r>
              <a:rPr lang="en-US" sz="1400" dirty="0">
                <a:solidFill>
                  <a:schemeClr val="bg1">
                    <a:lumMod val="50000"/>
                  </a:schemeClr>
                </a:solidFill>
                <a:latin typeface="Montserrat" panose="00000500000000000000" pitchFamily="2" charset="0"/>
                <a:cs typeface="Aharoni" panose="02010803020104030203" pitchFamily="2" charset="-79"/>
              </a:rPr>
              <a:t>“Lorem ipsum dolor sit </a:t>
            </a:r>
            <a:r>
              <a:rPr lang="en-US" sz="1400" dirty="0" err="1">
                <a:solidFill>
                  <a:schemeClr val="bg1">
                    <a:lumMod val="50000"/>
                  </a:schemeClr>
                </a:solidFill>
                <a:latin typeface="Montserrat" panose="00000500000000000000" pitchFamily="2" charset="0"/>
                <a:cs typeface="Aharoni" panose="02010803020104030203" pitchFamily="2" charset="-79"/>
              </a:rPr>
              <a:t>amet</a:t>
            </a:r>
            <a:r>
              <a:rPr lang="en-US" sz="1400" dirty="0">
                <a:solidFill>
                  <a:schemeClr val="bg1">
                    <a:lumMod val="50000"/>
                  </a:schemeClr>
                </a:solidFill>
                <a:latin typeface="Montserrat" panose="00000500000000000000" pitchFamily="2" charset="0"/>
                <a:cs typeface="Aharoni" panose="02010803020104030203" pitchFamily="2" charset="-79"/>
              </a:rPr>
              <a:t>, cons </a:t>
            </a:r>
            <a:r>
              <a:rPr lang="en-US" sz="1400" dirty="0" err="1">
                <a:solidFill>
                  <a:schemeClr val="bg1">
                    <a:lumMod val="50000"/>
                  </a:schemeClr>
                </a:solidFill>
                <a:latin typeface="Montserrat" panose="00000500000000000000" pitchFamily="2" charset="0"/>
                <a:cs typeface="Aharoni" panose="02010803020104030203" pitchFamily="2" charset="-79"/>
              </a:rPr>
              <a:t>ectetur</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adipis</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cing</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elit</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sed</a:t>
            </a:r>
            <a:r>
              <a:rPr lang="en-US" sz="1400" dirty="0">
                <a:solidFill>
                  <a:schemeClr val="bg1">
                    <a:lumMod val="50000"/>
                  </a:schemeClr>
                </a:solidFill>
                <a:latin typeface="Montserrat" panose="00000500000000000000" pitchFamily="2" charset="0"/>
                <a:cs typeface="Aharoni" panose="02010803020104030203" pitchFamily="2" charset="-79"/>
              </a:rPr>
              <a:t> do </a:t>
            </a:r>
            <a:r>
              <a:rPr lang="en-US" sz="1400" dirty="0" err="1">
                <a:solidFill>
                  <a:schemeClr val="bg1">
                    <a:lumMod val="50000"/>
                  </a:schemeClr>
                </a:solidFill>
                <a:latin typeface="Montserrat" panose="00000500000000000000" pitchFamily="2" charset="0"/>
                <a:cs typeface="Aharoni" panose="02010803020104030203" pitchFamily="2" charset="-79"/>
              </a:rPr>
              <a:t>eiusmod</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tempor</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incidi</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dunt</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ut</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labore</a:t>
            </a:r>
            <a:r>
              <a:rPr lang="en-US" sz="1400" dirty="0">
                <a:solidFill>
                  <a:schemeClr val="bg1">
                    <a:lumMod val="50000"/>
                  </a:schemeClr>
                </a:solidFill>
                <a:latin typeface="Montserrat" panose="00000500000000000000" pitchFamily="2" charset="0"/>
                <a:cs typeface="Aharoni" panose="02010803020104030203" pitchFamily="2" charset="-79"/>
              </a:rPr>
              <a:t> et </a:t>
            </a:r>
            <a:r>
              <a:rPr lang="en-US" sz="1400" dirty="0" err="1">
                <a:solidFill>
                  <a:schemeClr val="bg1">
                    <a:lumMod val="50000"/>
                  </a:schemeClr>
                </a:solidFill>
                <a:latin typeface="Montserrat" panose="00000500000000000000" pitchFamily="2" charset="0"/>
                <a:cs typeface="Aharoni" panose="02010803020104030203" pitchFamily="2" charset="-79"/>
              </a:rPr>
              <a:t>dolore</a:t>
            </a:r>
            <a:r>
              <a:rPr lang="en-US" sz="1400" dirty="0">
                <a:solidFill>
                  <a:schemeClr val="bg1">
                    <a:lumMod val="50000"/>
                  </a:schemeClr>
                </a:solidFill>
                <a:latin typeface="Montserrat" panose="00000500000000000000" pitchFamily="2" charset="0"/>
                <a:cs typeface="Aharoni" panose="02010803020104030203" pitchFamily="2" charset="-79"/>
              </a:rPr>
              <a:t> magna </a:t>
            </a:r>
            <a:r>
              <a:rPr lang="en-US" sz="1400" dirty="0" err="1">
                <a:solidFill>
                  <a:schemeClr val="bg1">
                    <a:lumMod val="50000"/>
                  </a:schemeClr>
                </a:solidFill>
                <a:latin typeface="Montserrat" panose="00000500000000000000" pitchFamily="2" charset="0"/>
                <a:cs typeface="Aharoni" panose="02010803020104030203" pitchFamily="2" charset="-79"/>
              </a:rPr>
              <a:t>aliqua</a:t>
            </a:r>
            <a:r>
              <a:rPr lang="en-US" sz="1400" dirty="0">
                <a:solidFill>
                  <a:schemeClr val="bg1">
                    <a:lumMod val="50000"/>
                  </a:schemeClr>
                </a:solidFill>
                <a:latin typeface="Montserrat" panose="00000500000000000000" pitchFamily="2" charset="0"/>
                <a:cs typeface="Aharoni" panose="02010803020104030203" pitchFamily="2" charset="-79"/>
              </a:rPr>
              <a:t>. sit </a:t>
            </a:r>
            <a:r>
              <a:rPr lang="en-US" sz="1400" dirty="0" err="1">
                <a:solidFill>
                  <a:schemeClr val="bg1">
                    <a:lumMod val="50000"/>
                  </a:schemeClr>
                </a:solidFill>
                <a:latin typeface="Montserrat" panose="00000500000000000000" pitchFamily="2" charset="0"/>
                <a:cs typeface="Aharoni" panose="02010803020104030203" pitchFamily="2" charset="-79"/>
              </a:rPr>
              <a:t>amet</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conse</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ctetur</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adipi</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scing</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elit</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sed</a:t>
            </a:r>
            <a:r>
              <a:rPr lang="en-US" sz="1400" dirty="0">
                <a:solidFill>
                  <a:schemeClr val="bg1">
                    <a:lumMod val="50000"/>
                  </a:schemeClr>
                </a:solidFill>
                <a:latin typeface="Montserrat" panose="00000500000000000000" pitchFamily="2" charset="0"/>
                <a:cs typeface="Aharoni" panose="02010803020104030203" pitchFamily="2" charset="-79"/>
              </a:rPr>
              <a:t> do </a:t>
            </a:r>
            <a:r>
              <a:rPr lang="en-US" sz="1400" dirty="0" err="1">
                <a:solidFill>
                  <a:schemeClr val="bg1">
                    <a:lumMod val="50000"/>
                  </a:schemeClr>
                </a:solidFill>
                <a:latin typeface="Montserrat" panose="00000500000000000000" pitchFamily="2" charset="0"/>
                <a:cs typeface="Aharoni" panose="02010803020104030203" pitchFamily="2" charset="-79"/>
              </a:rPr>
              <a:t>eiusmod</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tempor</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incid</a:t>
            </a:r>
            <a:r>
              <a:rPr lang="en-US" sz="1400" dirty="0">
                <a:solidFill>
                  <a:schemeClr val="bg1">
                    <a:lumMod val="50000"/>
                  </a:schemeClr>
                </a:solidFill>
                <a:latin typeface="Montserrat" panose="00000500000000000000" pitchFamily="2" charset="0"/>
                <a:cs typeface="Aharoni" panose="02010803020104030203" pitchFamily="2" charset="-79"/>
              </a:rPr>
              <a:t>. do </a:t>
            </a:r>
            <a:r>
              <a:rPr lang="en-US" sz="1400" dirty="0" err="1">
                <a:solidFill>
                  <a:schemeClr val="bg1">
                    <a:lumMod val="50000"/>
                  </a:schemeClr>
                </a:solidFill>
                <a:latin typeface="Montserrat" panose="00000500000000000000" pitchFamily="2" charset="0"/>
                <a:cs typeface="Aharoni" panose="02010803020104030203" pitchFamily="2" charset="-79"/>
              </a:rPr>
              <a:t>eiusmod</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tempor</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tempor</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incid</a:t>
            </a:r>
            <a:r>
              <a:rPr lang="en-US" sz="1400" dirty="0">
                <a:solidFill>
                  <a:schemeClr val="bg1">
                    <a:lumMod val="50000"/>
                  </a:schemeClr>
                </a:solidFill>
                <a:latin typeface="Montserrat" panose="00000500000000000000" pitchFamily="2" charset="0"/>
                <a:cs typeface="Aharoni" panose="02010803020104030203" pitchFamily="2" charset="-79"/>
              </a:rPr>
              <a:t>. do </a:t>
            </a:r>
            <a:r>
              <a:rPr lang="en-US" sz="1400" dirty="0" err="1">
                <a:solidFill>
                  <a:schemeClr val="bg1">
                    <a:lumMod val="50000"/>
                  </a:schemeClr>
                </a:solidFill>
                <a:latin typeface="Montserrat" panose="00000500000000000000" pitchFamily="2" charset="0"/>
                <a:cs typeface="Aharoni" panose="02010803020104030203" pitchFamily="2" charset="-79"/>
              </a:rPr>
              <a:t>sed</a:t>
            </a:r>
            <a:r>
              <a:rPr lang="en-US" sz="1400" dirty="0">
                <a:solidFill>
                  <a:schemeClr val="bg1">
                    <a:lumMod val="50000"/>
                  </a:schemeClr>
                </a:solidFill>
                <a:latin typeface="Montserrat" panose="00000500000000000000" pitchFamily="2" charset="0"/>
                <a:cs typeface="Aharoni" panose="02010803020104030203" pitchFamily="2" charset="-79"/>
              </a:rPr>
              <a:t> do </a:t>
            </a:r>
            <a:r>
              <a:rPr lang="en-US" sz="1400" dirty="0" err="1">
                <a:solidFill>
                  <a:schemeClr val="bg1">
                    <a:lumMod val="50000"/>
                  </a:schemeClr>
                </a:solidFill>
                <a:latin typeface="Montserrat" panose="00000500000000000000" pitchFamily="2" charset="0"/>
                <a:cs typeface="Aharoni" panose="02010803020104030203" pitchFamily="2" charset="-79"/>
              </a:rPr>
              <a:t>eiusmod</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tempor</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incid</a:t>
            </a:r>
            <a:r>
              <a:rPr lang="en-US" sz="1400" dirty="0">
                <a:solidFill>
                  <a:schemeClr val="bg1">
                    <a:lumMod val="50000"/>
                  </a:schemeClr>
                </a:solidFill>
                <a:latin typeface="Montserrat" panose="00000500000000000000" pitchFamily="2" charset="0"/>
                <a:cs typeface="Aharoni" panose="02010803020104030203" pitchFamily="2" charset="-79"/>
              </a:rPr>
              <a:t>. do </a:t>
            </a:r>
            <a:r>
              <a:rPr lang="en-US" sz="1400" dirty="0" err="1">
                <a:solidFill>
                  <a:schemeClr val="bg1">
                    <a:lumMod val="50000"/>
                  </a:schemeClr>
                </a:solidFill>
                <a:latin typeface="Montserrat" panose="00000500000000000000" pitchFamily="2" charset="0"/>
                <a:cs typeface="Aharoni" panose="02010803020104030203" pitchFamily="2" charset="-79"/>
              </a:rPr>
              <a:t>eiusmod</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tempor</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tempor</a:t>
            </a:r>
            <a:r>
              <a:rPr lang="en-US" sz="1400" dirty="0">
                <a:solidFill>
                  <a:schemeClr val="bg1">
                    <a:lumMod val="50000"/>
                  </a:schemeClr>
                </a:solidFill>
                <a:latin typeface="Montserrat" panose="00000500000000000000" pitchFamily="2" charset="0"/>
                <a:cs typeface="Aharoni" panose="02010803020104030203" pitchFamily="2" charset="-79"/>
              </a:rPr>
              <a:t> </a:t>
            </a:r>
            <a:r>
              <a:rPr lang="en-US" sz="1400" dirty="0" err="1">
                <a:solidFill>
                  <a:schemeClr val="bg1">
                    <a:lumMod val="50000"/>
                  </a:schemeClr>
                </a:solidFill>
                <a:latin typeface="Montserrat" panose="00000500000000000000" pitchFamily="2" charset="0"/>
                <a:cs typeface="Aharoni" panose="02010803020104030203" pitchFamily="2" charset="-79"/>
              </a:rPr>
              <a:t>incid</a:t>
            </a:r>
            <a:r>
              <a:rPr lang="en-US" sz="1400" dirty="0">
                <a:solidFill>
                  <a:schemeClr val="bg1">
                    <a:lumMod val="50000"/>
                  </a:schemeClr>
                </a:solidFill>
                <a:latin typeface="Montserrat" panose="00000500000000000000" pitchFamily="2" charset="0"/>
                <a:cs typeface="Aharoni" panose="02010803020104030203" pitchFamily="2" charset="-79"/>
              </a:rPr>
              <a:t>. do</a:t>
            </a:r>
          </a:p>
        </p:txBody>
      </p:sp>
      <p:sp>
        <p:nvSpPr>
          <p:cNvPr id="11" name="KEYNOTE PRESENTATION">
            <a:extLst>
              <a:ext uri="{FF2B5EF4-FFF2-40B4-BE49-F238E27FC236}">
                <a16:creationId xmlns:a16="http://schemas.microsoft.com/office/drawing/2014/main" id="{CDDF04CD-0390-447D-8669-B5562F70CF71}"/>
              </a:ext>
            </a:extLst>
          </p:cNvPr>
          <p:cNvSpPr/>
          <p:nvPr/>
        </p:nvSpPr>
        <p:spPr>
          <a:xfrm>
            <a:off x="6966098" y="507987"/>
            <a:ext cx="3955902" cy="899221"/>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ctr">
            <a:spAutoFit/>
          </a:bodyPr>
          <a:lstStyle>
            <a:lvl1pPr algn="l">
              <a:lnSpc>
                <a:spcPct val="120000"/>
              </a:lnSpc>
              <a:defRPr sz="3200" spc="160">
                <a:solidFill>
                  <a:srgbClr val="151314"/>
                </a:solidFill>
                <a:latin typeface="Montserrat Light"/>
                <a:ea typeface="Montserrat Light"/>
                <a:cs typeface="Montserrat Light"/>
                <a:sym typeface="Montserrat Light"/>
              </a:defRPr>
            </a:lvl1pPr>
          </a:lstStyle>
          <a:p>
            <a:r>
              <a:rPr lang="de-DE" sz="2400" dirty="0">
                <a:latin typeface="+mj-lt"/>
              </a:rPr>
              <a:t>YOUR TITLE GOES HERE</a:t>
            </a:r>
            <a:endParaRPr sz="2400" dirty="0">
              <a:latin typeface="+mj-lt"/>
            </a:endParaRPr>
          </a:p>
        </p:txBody>
      </p:sp>
      <p:sp>
        <p:nvSpPr>
          <p:cNvPr id="12" name="TextBox 11">
            <a:extLst>
              <a:ext uri="{FF2B5EF4-FFF2-40B4-BE49-F238E27FC236}">
                <a16:creationId xmlns:a16="http://schemas.microsoft.com/office/drawing/2014/main" id="{6439ABC2-3FD4-4235-9B9B-1EA6515ED7CF}"/>
              </a:ext>
            </a:extLst>
          </p:cNvPr>
          <p:cNvSpPr txBox="1"/>
          <p:nvPr/>
        </p:nvSpPr>
        <p:spPr>
          <a:xfrm>
            <a:off x="6966099" y="1381818"/>
            <a:ext cx="3955902" cy="1144159"/>
          </a:xfrm>
          <a:prstGeom prst="rect">
            <a:avLst/>
          </a:prstGeom>
          <a:noFill/>
        </p:spPr>
        <p:txBody>
          <a:bodyPr wrap="square" rtlCol="0">
            <a:spAutoFit/>
          </a:bodyPr>
          <a:lstStyle/>
          <a:p>
            <a:pPr algn="just">
              <a:lnSpc>
                <a:spcPct val="200000"/>
              </a:lnSpc>
            </a:pPr>
            <a:r>
              <a:rPr lang="en-US" sz="1200" dirty="0">
                <a:solidFill>
                  <a:schemeClr val="bg1">
                    <a:lumMod val="50000"/>
                  </a:schemeClr>
                </a:solidFill>
                <a:latin typeface="Montserrat" panose="00000500000000000000" pitchFamily="2" charset="0"/>
                <a:cs typeface="Aharoni" panose="02010803020104030203" pitchFamily="2" charset="-79"/>
              </a:rPr>
              <a:t>“Lorem ipsum dolor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cons </a:t>
            </a:r>
            <a:r>
              <a:rPr lang="en-US" sz="1200" dirty="0" err="1">
                <a:solidFill>
                  <a:schemeClr val="bg1">
                    <a:lumMod val="50000"/>
                  </a:schemeClr>
                </a:solidFill>
                <a:latin typeface="Montserrat" panose="00000500000000000000" pitchFamily="2" charset="0"/>
                <a:cs typeface="Aharoni" panose="02010803020104030203" pitchFamily="2" charset="-79"/>
              </a:rPr>
              <a:t>ectetur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adipis</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dunt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ut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labore</a:t>
            </a:r>
            <a:r>
              <a:rPr lang="en-US" sz="1200" dirty="0">
                <a:solidFill>
                  <a:schemeClr val="bg1">
                    <a:lumMod val="50000"/>
                  </a:schemeClr>
                </a:solidFill>
                <a:latin typeface="Montserrat" panose="00000500000000000000" pitchFamily="2" charset="0"/>
                <a:cs typeface="Aharoni" panose="02010803020104030203" pitchFamily="2" charset="-79"/>
              </a:rPr>
              <a:t> et </a:t>
            </a:r>
            <a:r>
              <a:rPr lang="en-US" sz="1200" dirty="0" err="1">
                <a:solidFill>
                  <a:schemeClr val="bg1">
                    <a:lumMod val="50000"/>
                  </a:schemeClr>
                </a:solidFill>
                <a:latin typeface="Montserrat" panose="00000500000000000000" pitchFamily="2" charset="0"/>
                <a:cs typeface="Aharoni" panose="02010803020104030203" pitchFamily="2" charset="-79"/>
              </a:rPr>
              <a:t>dolore</a:t>
            </a:r>
            <a:r>
              <a:rPr lang="en-US" sz="1200" dirty="0">
                <a:solidFill>
                  <a:schemeClr val="bg1">
                    <a:lumMod val="50000"/>
                  </a:schemeClr>
                </a:solidFill>
                <a:latin typeface="Montserrat" panose="00000500000000000000" pitchFamily="2" charset="0"/>
                <a:cs typeface="Aharoni" panose="02010803020104030203" pitchFamily="2" charset="-79"/>
              </a:rPr>
              <a:t> magna </a:t>
            </a:r>
            <a:r>
              <a:rPr lang="en-US" sz="1200" dirty="0" err="1">
                <a:solidFill>
                  <a:schemeClr val="bg1">
                    <a:lumMod val="50000"/>
                  </a:schemeClr>
                </a:solidFill>
                <a:latin typeface="Montserrat" panose="00000500000000000000" pitchFamily="2" charset="0"/>
                <a:cs typeface="Aharoni" panose="02010803020104030203" pitchFamily="2" charset="-79"/>
              </a:rPr>
              <a:t>aliqua</a:t>
            </a:r>
            <a:r>
              <a:rPr lang="en-US" sz="1200" dirty="0">
                <a:solidFill>
                  <a:schemeClr val="bg1">
                    <a:lumMod val="50000"/>
                  </a:schemeClr>
                </a:solidFill>
                <a:latin typeface="Montserrat" panose="00000500000000000000" pitchFamily="2" charset="0"/>
                <a:cs typeface="Aharoni" panose="02010803020104030203" pitchFamily="2" charset="-79"/>
              </a:rPr>
              <a:t>.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a:t>
            </a:r>
          </a:p>
        </p:txBody>
      </p:sp>
      <p:sp>
        <p:nvSpPr>
          <p:cNvPr id="13" name="TextBox 12">
            <a:extLst>
              <a:ext uri="{FF2B5EF4-FFF2-40B4-BE49-F238E27FC236}">
                <a16:creationId xmlns:a16="http://schemas.microsoft.com/office/drawing/2014/main" id="{2206D493-32D0-46C3-80B2-721BF61C493F}"/>
              </a:ext>
            </a:extLst>
          </p:cNvPr>
          <p:cNvSpPr txBox="1"/>
          <p:nvPr/>
        </p:nvSpPr>
        <p:spPr>
          <a:xfrm>
            <a:off x="6966099" y="2879074"/>
            <a:ext cx="3955902" cy="1144159"/>
          </a:xfrm>
          <a:prstGeom prst="rect">
            <a:avLst/>
          </a:prstGeom>
          <a:noFill/>
        </p:spPr>
        <p:txBody>
          <a:bodyPr wrap="square" rtlCol="0">
            <a:spAutoFit/>
          </a:bodyPr>
          <a:lstStyle/>
          <a:p>
            <a:pPr algn="just">
              <a:lnSpc>
                <a:spcPct val="200000"/>
              </a:lnSpc>
            </a:pPr>
            <a:r>
              <a:rPr lang="en-US" sz="1200" dirty="0">
                <a:solidFill>
                  <a:schemeClr val="bg1">
                    <a:lumMod val="50000"/>
                  </a:schemeClr>
                </a:solidFill>
                <a:latin typeface="Montserrat" panose="00000500000000000000" pitchFamily="2" charset="0"/>
                <a:cs typeface="Aharoni" panose="02010803020104030203" pitchFamily="2" charset="-79"/>
              </a:rPr>
              <a:t>“Lorem ipsum dolor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cons </a:t>
            </a:r>
            <a:r>
              <a:rPr lang="en-US" sz="1200" dirty="0" err="1">
                <a:solidFill>
                  <a:schemeClr val="bg1">
                    <a:lumMod val="50000"/>
                  </a:schemeClr>
                </a:solidFill>
                <a:latin typeface="Montserrat" panose="00000500000000000000" pitchFamily="2" charset="0"/>
                <a:cs typeface="Aharoni" panose="02010803020104030203" pitchFamily="2" charset="-79"/>
              </a:rPr>
              <a:t>ectetur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adipis</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dunt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ut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labore</a:t>
            </a:r>
            <a:r>
              <a:rPr lang="en-US" sz="1200" dirty="0">
                <a:solidFill>
                  <a:schemeClr val="bg1">
                    <a:lumMod val="50000"/>
                  </a:schemeClr>
                </a:solidFill>
                <a:latin typeface="Montserrat" panose="00000500000000000000" pitchFamily="2" charset="0"/>
                <a:cs typeface="Aharoni" panose="02010803020104030203" pitchFamily="2" charset="-79"/>
              </a:rPr>
              <a:t> et </a:t>
            </a:r>
            <a:r>
              <a:rPr lang="en-US" sz="1200" dirty="0" err="1">
                <a:solidFill>
                  <a:schemeClr val="bg1">
                    <a:lumMod val="50000"/>
                  </a:schemeClr>
                </a:solidFill>
                <a:latin typeface="Montserrat" panose="00000500000000000000" pitchFamily="2" charset="0"/>
                <a:cs typeface="Aharoni" panose="02010803020104030203" pitchFamily="2" charset="-79"/>
              </a:rPr>
              <a:t>dolore</a:t>
            </a:r>
            <a:r>
              <a:rPr lang="en-US" sz="1200" dirty="0">
                <a:solidFill>
                  <a:schemeClr val="bg1">
                    <a:lumMod val="50000"/>
                  </a:schemeClr>
                </a:solidFill>
                <a:latin typeface="Montserrat" panose="00000500000000000000" pitchFamily="2" charset="0"/>
                <a:cs typeface="Aharoni" panose="02010803020104030203" pitchFamily="2" charset="-79"/>
              </a:rPr>
              <a:t> magna </a:t>
            </a:r>
            <a:r>
              <a:rPr lang="en-US" sz="1200" dirty="0" err="1">
                <a:solidFill>
                  <a:schemeClr val="bg1">
                    <a:lumMod val="50000"/>
                  </a:schemeClr>
                </a:solidFill>
                <a:latin typeface="Montserrat" panose="00000500000000000000" pitchFamily="2" charset="0"/>
                <a:cs typeface="Aharoni" panose="02010803020104030203" pitchFamily="2" charset="-79"/>
              </a:rPr>
              <a:t>aliqua</a:t>
            </a:r>
            <a:r>
              <a:rPr lang="en-US" sz="1200" dirty="0">
                <a:solidFill>
                  <a:schemeClr val="bg1">
                    <a:lumMod val="50000"/>
                  </a:schemeClr>
                </a:solidFill>
                <a:latin typeface="Montserrat" panose="00000500000000000000" pitchFamily="2" charset="0"/>
                <a:cs typeface="Aharoni" panose="02010803020104030203" pitchFamily="2" charset="-79"/>
              </a:rPr>
              <a:t>.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a:t>
            </a:r>
          </a:p>
        </p:txBody>
      </p:sp>
      <p:sp>
        <p:nvSpPr>
          <p:cNvPr id="14" name="TextBox 13">
            <a:extLst>
              <a:ext uri="{FF2B5EF4-FFF2-40B4-BE49-F238E27FC236}">
                <a16:creationId xmlns:a16="http://schemas.microsoft.com/office/drawing/2014/main" id="{2575FA20-A1D0-462D-A4CE-66EC1AE276D2}"/>
              </a:ext>
            </a:extLst>
          </p:cNvPr>
          <p:cNvSpPr txBox="1"/>
          <p:nvPr/>
        </p:nvSpPr>
        <p:spPr>
          <a:xfrm>
            <a:off x="6966099" y="4436989"/>
            <a:ext cx="3955902" cy="1144159"/>
          </a:xfrm>
          <a:prstGeom prst="rect">
            <a:avLst/>
          </a:prstGeom>
          <a:noFill/>
        </p:spPr>
        <p:txBody>
          <a:bodyPr wrap="square" rtlCol="0">
            <a:spAutoFit/>
          </a:bodyPr>
          <a:lstStyle/>
          <a:p>
            <a:pPr algn="just">
              <a:lnSpc>
                <a:spcPct val="200000"/>
              </a:lnSpc>
            </a:pPr>
            <a:r>
              <a:rPr lang="en-US" sz="1200" dirty="0">
                <a:solidFill>
                  <a:schemeClr val="bg1">
                    <a:lumMod val="50000"/>
                  </a:schemeClr>
                </a:solidFill>
                <a:latin typeface="Montserrat" panose="00000500000000000000" pitchFamily="2" charset="0"/>
                <a:cs typeface="Aharoni" panose="02010803020104030203" pitchFamily="2" charset="-79"/>
              </a:rPr>
              <a:t>“Lorem ipsum dolor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 cons </a:t>
            </a:r>
            <a:r>
              <a:rPr lang="en-US" sz="1200" dirty="0" err="1">
                <a:solidFill>
                  <a:schemeClr val="bg1">
                    <a:lumMod val="50000"/>
                  </a:schemeClr>
                </a:solidFill>
                <a:latin typeface="Montserrat" panose="00000500000000000000" pitchFamily="2" charset="0"/>
                <a:cs typeface="Aharoni" panose="02010803020104030203" pitchFamily="2" charset="-79"/>
              </a:rPr>
              <a:t>ectetur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adipis</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cing</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elit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sed</a:t>
            </a:r>
            <a:r>
              <a:rPr lang="en-US" sz="1200" dirty="0">
                <a:solidFill>
                  <a:schemeClr val="bg1">
                    <a:lumMod val="50000"/>
                  </a:schemeClr>
                </a:solidFill>
                <a:latin typeface="Montserrat" panose="00000500000000000000" pitchFamily="2" charset="0"/>
                <a:cs typeface="Aharoni" panose="02010803020104030203" pitchFamily="2" charset="-79"/>
              </a:rPr>
              <a:t> do </a:t>
            </a:r>
            <a:r>
              <a:rPr lang="en-US" sz="1200" dirty="0" err="1">
                <a:solidFill>
                  <a:schemeClr val="bg1">
                    <a:lumMod val="50000"/>
                  </a:schemeClr>
                </a:solidFill>
                <a:latin typeface="Montserrat" panose="00000500000000000000" pitchFamily="2" charset="0"/>
                <a:cs typeface="Aharoni" panose="02010803020104030203" pitchFamily="2" charset="-79"/>
              </a:rPr>
              <a:t>eiusmod</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tempor</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incidi</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dunt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ut</a:t>
            </a:r>
            <a:r>
              <a:rPr lang="en-US" sz="1200" dirty="0">
                <a:solidFill>
                  <a:schemeClr val="bg1">
                    <a:lumMod val="50000"/>
                  </a:schemeClr>
                </a:solidFill>
                <a:latin typeface="Montserrat" panose="00000500000000000000" pitchFamily="2" charset="0"/>
                <a:cs typeface="Aharoni" panose="02010803020104030203" pitchFamily="2" charset="-79"/>
              </a:rPr>
              <a:t> </a:t>
            </a:r>
            <a:r>
              <a:rPr lang="en-US" sz="1200" dirty="0" err="1">
                <a:solidFill>
                  <a:schemeClr val="bg1">
                    <a:lumMod val="50000"/>
                  </a:schemeClr>
                </a:solidFill>
                <a:latin typeface="Montserrat" panose="00000500000000000000" pitchFamily="2" charset="0"/>
                <a:cs typeface="Aharoni" panose="02010803020104030203" pitchFamily="2" charset="-79"/>
              </a:rPr>
              <a:t>labore</a:t>
            </a:r>
            <a:r>
              <a:rPr lang="en-US" sz="1200" dirty="0">
                <a:solidFill>
                  <a:schemeClr val="bg1">
                    <a:lumMod val="50000"/>
                  </a:schemeClr>
                </a:solidFill>
                <a:latin typeface="Montserrat" panose="00000500000000000000" pitchFamily="2" charset="0"/>
                <a:cs typeface="Aharoni" panose="02010803020104030203" pitchFamily="2" charset="-79"/>
              </a:rPr>
              <a:t> et </a:t>
            </a:r>
            <a:r>
              <a:rPr lang="en-US" sz="1200" dirty="0" err="1">
                <a:solidFill>
                  <a:schemeClr val="bg1">
                    <a:lumMod val="50000"/>
                  </a:schemeClr>
                </a:solidFill>
                <a:latin typeface="Montserrat" panose="00000500000000000000" pitchFamily="2" charset="0"/>
                <a:cs typeface="Aharoni" panose="02010803020104030203" pitchFamily="2" charset="-79"/>
              </a:rPr>
              <a:t>dolore</a:t>
            </a:r>
            <a:r>
              <a:rPr lang="en-US" sz="1200" dirty="0">
                <a:solidFill>
                  <a:schemeClr val="bg1">
                    <a:lumMod val="50000"/>
                  </a:schemeClr>
                </a:solidFill>
                <a:latin typeface="Montserrat" panose="00000500000000000000" pitchFamily="2" charset="0"/>
                <a:cs typeface="Aharoni" panose="02010803020104030203" pitchFamily="2" charset="-79"/>
              </a:rPr>
              <a:t> magna </a:t>
            </a:r>
            <a:r>
              <a:rPr lang="en-US" sz="1200" dirty="0" err="1">
                <a:solidFill>
                  <a:schemeClr val="bg1">
                    <a:lumMod val="50000"/>
                  </a:schemeClr>
                </a:solidFill>
                <a:latin typeface="Montserrat" panose="00000500000000000000" pitchFamily="2" charset="0"/>
                <a:cs typeface="Aharoni" panose="02010803020104030203" pitchFamily="2" charset="-79"/>
              </a:rPr>
              <a:t>aliqua</a:t>
            </a:r>
            <a:r>
              <a:rPr lang="en-US" sz="1200" dirty="0">
                <a:solidFill>
                  <a:schemeClr val="bg1">
                    <a:lumMod val="50000"/>
                  </a:schemeClr>
                </a:solidFill>
                <a:latin typeface="Montserrat" panose="00000500000000000000" pitchFamily="2" charset="0"/>
                <a:cs typeface="Aharoni" panose="02010803020104030203" pitchFamily="2" charset="-79"/>
              </a:rPr>
              <a:t>. sit </a:t>
            </a:r>
            <a:r>
              <a:rPr lang="en-US" sz="1200" dirty="0" err="1">
                <a:solidFill>
                  <a:schemeClr val="bg1">
                    <a:lumMod val="50000"/>
                  </a:schemeClr>
                </a:solidFill>
                <a:latin typeface="Montserrat" panose="00000500000000000000" pitchFamily="2" charset="0"/>
                <a:cs typeface="Aharoni" panose="02010803020104030203" pitchFamily="2" charset="-79"/>
              </a:rPr>
              <a:t>amet</a:t>
            </a:r>
            <a:r>
              <a:rPr lang="en-US" sz="1200" dirty="0">
                <a:solidFill>
                  <a:schemeClr val="bg1">
                    <a:lumMod val="50000"/>
                  </a:schemeClr>
                </a:solidFill>
                <a:latin typeface="Montserrat" panose="00000500000000000000" pitchFamily="2" charset="0"/>
                <a:cs typeface="Aharoni" panose="02010803020104030203" pitchFamily="2" charset="-79"/>
              </a:rPr>
              <a:t>,</a:t>
            </a:r>
          </a:p>
        </p:txBody>
      </p:sp>
    </p:spTree>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Montserrat Bold"/>
        <a:ea typeface="Montserrat Bold"/>
        <a:cs typeface="Montserrat Bold"/>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Montserrat Bold"/>
        <a:ea typeface="Montserrat Bold"/>
        <a:cs typeface="Montserrat Bold"/>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TotalTime>
  <Words>2424</Words>
  <Application>Microsoft Office PowerPoint</Application>
  <PresentationFormat>Widescreen</PresentationFormat>
  <Paragraphs>105</Paragraphs>
  <Slides>25</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25</vt:i4>
      </vt:variant>
    </vt:vector>
  </HeadingPairs>
  <TitlesOfParts>
    <vt:vector size="35" baseType="lpstr">
      <vt:lpstr>Arial</vt:lpstr>
      <vt:lpstr>Calibri</vt:lpstr>
      <vt:lpstr>FontAwesome</vt:lpstr>
      <vt:lpstr>Helvetica Light</vt:lpstr>
      <vt:lpstr>Lucida Grande</vt:lpstr>
      <vt:lpstr>Montserrat</vt:lpstr>
      <vt:lpstr>Montserrat Bold</vt:lpstr>
      <vt:lpstr>Montserrat Light</vt:lpstr>
      <vt:lpstr>Montserrat Semi Bold</vt: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slidexpitch</dc:creator>
  <cp:lastModifiedBy>L J</cp:lastModifiedBy>
  <cp:revision>26</cp:revision>
  <dcterms:modified xsi:type="dcterms:W3CDTF">2021-02-19T10:09:28Z</dcterms:modified>
</cp:coreProperties>
</file>