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7"/>
  </p:notesMasterIdLst>
  <p:handoutMasterIdLst>
    <p:handoutMasterId r:id="rId28"/>
  </p:handoutMasterIdLst>
  <p:sldIdLst>
    <p:sldId id="256" r:id="rId2"/>
    <p:sldId id="257" r:id="rId3"/>
    <p:sldId id="262" r:id="rId4"/>
    <p:sldId id="263" r:id="rId5"/>
    <p:sldId id="266" r:id="rId6"/>
    <p:sldId id="267" r:id="rId7"/>
    <p:sldId id="268" r:id="rId8"/>
    <p:sldId id="269" r:id="rId9"/>
    <p:sldId id="274" r:id="rId10"/>
    <p:sldId id="275" r:id="rId11"/>
    <p:sldId id="278" r:id="rId12"/>
    <p:sldId id="279" r:id="rId13"/>
    <p:sldId id="280" r:id="rId14"/>
    <p:sldId id="281" r:id="rId15"/>
    <p:sldId id="282" r:id="rId16"/>
    <p:sldId id="285" r:id="rId17"/>
    <p:sldId id="291" r:id="rId18"/>
    <p:sldId id="295" r:id="rId19"/>
    <p:sldId id="308" r:id="rId20"/>
    <p:sldId id="314" r:id="rId21"/>
    <p:sldId id="315" r:id="rId22"/>
    <p:sldId id="316" r:id="rId23"/>
    <p:sldId id="317" r:id="rId24"/>
    <p:sldId id="318" r:id="rId25"/>
    <p:sldId id="319" r:id="rId26"/>
  </p:sldIdLst>
  <p:sldSz cx="12192000" cy="6858000"/>
  <p:notesSz cx="6858000" cy="9144000"/>
  <p:defaultTextStyle>
    <a:defPPr marL="0" marR="0" indent="0" algn="l" defTabSz="384048" rtl="0" fontAlgn="auto" latinLnBrk="1" hangingPunct="0">
      <a:lnSpc>
        <a:spcPct val="100000"/>
      </a:lnSpc>
      <a:spcBef>
        <a:spcPts val="0"/>
      </a:spcBef>
      <a:spcAft>
        <a:spcPts val="0"/>
      </a:spcAft>
      <a:buClrTx/>
      <a:buSzTx/>
      <a:buFontTx/>
      <a:buNone/>
      <a:tabLst/>
      <a:defRPr kumimoji="0" sz="756" b="0" i="0" u="none" strike="noStrike" cap="none" spc="0" normalizeH="0" baseline="0">
        <a:ln>
          <a:noFill/>
        </a:ln>
        <a:solidFill>
          <a:srgbClr val="000000"/>
        </a:solidFill>
        <a:effectLst/>
        <a:uFillTx/>
      </a:defRPr>
    </a:defPPr>
    <a:lvl1pPr marL="0" marR="0" indent="0" algn="ctr" defTabSz="346710" rtl="0" fontAlgn="auto" latinLnBrk="0" hangingPunct="0">
      <a:lnSpc>
        <a:spcPct val="100000"/>
      </a:lnSpc>
      <a:spcBef>
        <a:spcPts val="0"/>
      </a:spcBef>
      <a:spcAft>
        <a:spcPts val="0"/>
      </a:spcAft>
      <a:buClrTx/>
      <a:buSzTx/>
      <a:buFontTx/>
      <a:buNone/>
      <a:tabLst/>
      <a:defRPr kumimoji="0" sz="2100" b="0" i="0" u="none" strike="noStrike" cap="none" spc="0" normalizeH="0" baseline="0">
        <a:ln>
          <a:noFill/>
        </a:ln>
        <a:solidFill>
          <a:srgbClr val="000000"/>
        </a:solidFill>
        <a:effectLst/>
        <a:uFillTx/>
        <a:latin typeface="+mn-lt"/>
        <a:ea typeface="+mn-ea"/>
        <a:cs typeface="+mn-cs"/>
        <a:sym typeface="Helvetica Light"/>
      </a:defRPr>
    </a:lvl1pPr>
    <a:lvl2pPr marL="0" marR="0" indent="96012" algn="ctr" defTabSz="346710" rtl="0" fontAlgn="auto" latinLnBrk="0" hangingPunct="0">
      <a:lnSpc>
        <a:spcPct val="100000"/>
      </a:lnSpc>
      <a:spcBef>
        <a:spcPts val="0"/>
      </a:spcBef>
      <a:spcAft>
        <a:spcPts val="0"/>
      </a:spcAft>
      <a:buClrTx/>
      <a:buSzTx/>
      <a:buFontTx/>
      <a:buNone/>
      <a:tabLst/>
      <a:defRPr kumimoji="0" sz="2100" b="0" i="0" u="none" strike="noStrike" cap="none" spc="0" normalizeH="0" baseline="0">
        <a:ln>
          <a:noFill/>
        </a:ln>
        <a:solidFill>
          <a:srgbClr val="000000"/>
        </a:solidFill>
        <a:effectLst/>
        <a:uFillTx/>
        <a:latin typeface="+mn-lt"/>
        <a:ea typeface="+mn-ea"/>
        <a:cs typeface="+mn-cs"/>
        <a:sym typeface="Helvetica Light"/>
      </a:defRPr>
    </a:lvl2pPr>
    <a:lvl3pPr marL="0" marR="0" indent="192024" algn="ctr" defTabSz="346710" rtl="0" fontAlgn="auto" latinLnBrk="0" hangingPunct="0">
      <a:lnSpc>
        <a:spcPct val="100000"/>
      </a:lnSpc>
      <a:spcBef>
        <a:spcPts val="0"/>
      </a:spcBef>
      <a:spcAft>
        <a:spcPts val="0"/>
      </a:spcAft>
      <a:buClrTx/>
      <a:buSzTx/>
      <a:buFontTx/>
      <a:buNone/>
      <a:tabLst/>
      <a:defRPr kumimoji="0" sz="2100" b="0" i="0" u="none" strike="noStrike" cap="none" spc="0" normalizeH="0" baseline="0">
        <a:ln>
          <a:noFill/>
        </a:ln>
        <a:solidFill>
          <a:srgbClr val="000000"/>
        </a:solidFill>
        <a:effectLst/>
        <a:uFillTx/>
        <a:latin typeface="+mn-lt"/>
        <a:ea typeface="+mn-ea"/>
        <a:cs typeface="+mn-cs"/>
        <a:sym typeface="Helvetica Light"/>
      </a:defRPr>
    </a:lvl3pPr>
    <a:lvl4pPr marL="0" marR="0" indent="288036" algn="ctr" defTabSz="346710" rtl="0" fontAlgn="auto" latinLnBrk="0" hangingPunct="0">
      <a:lnSpc>
        <a:spcPct val="100000"/>
      </a:lnSpc>
      <a:spcBef>
        <a:spcPts val="0"/>
      </a:spcBef>
      <a:spcAft>
        <a:spcPts val="0"/>
      </a:spcAft>
      <a:buClrTx/>
      <a:buSzTx/>
      <a:buFontTx/>
      <a:buNone/>
      <a:tabLst/>
      <a:defRPr kumimoji="0" sz="2100" b="0" i="0" u="none" strike="noStrike" cap="none" spc="0" normalizeH="0" baseline="0">
        <a:ln>
          <a:noFill/>
        </a:ln>
        <a:solidFill>
          <a:srgbClr val="000000"/>
        </a:solidFill>
        <a:effectLst/>
        <a:uFillTx/>
        <a:latin typeface="+mn-lt"/>
        <a:ea typeface="+mn-ea"/>
        <a:cs typeface="+mn-cs"/>
        <a:sym typeface="Helvetica Light"/>
      </a:defRPr>
    </a:lvl4pPr>
    <a:lvl5pPr marL="0" marR="0" indent="384048" algn="ctr" defTabSz="346710" rtl="0" fontAlgn="auto" latinLnBrk="0" hangingPunct="0">
      <a:lnSpc>
        <a:spcPct val="100000"/>
      </a:lnSpc>
      <a:spcBef>
        <a:spcPts val="0"/>
      </a:spcBef>
      <a:spcAft>
        <a:spcPts val="0"/>
      </a:spcAft>
      <a:buClrTx/>
      <a:buSzTx/>
      <a:buFontTx/>
      <a:buNone/>
      <a:tabLst/>
      <a:defRPr kumimoji="0" sz="2100" b="0" i="0" u="none" strike="noStrike" cap="none" spc="0" normalizeH="0" baseline="0">
        <a:ln>
          <a:noFill/>
        </a:ln>
        <a:solidFill>
          <a:srgbClr val="000000"/>
        </a:solidFill>
        <a:effectLst/>
        <a:uFillTx/>
        <a:latin typeface="+mn-lt"/>
        <a:ea typeface="+mn-ea"/>
        <a:cs typeface="+mn-cs"/>
        <a:sym typeface="Helvetica Light"/>
      </a:defRPr>
    </a:lvl5pPr>
    <a:lvl6pPr marL="0" marR="0" indent="480060" algn="ctr" defTabSz="346710" rtl="0" fontAlgn="auto" latinLnBrk="0" hangingPunct="0">
      <a:lnSpc>
        <a:spcPct val="100000"/>
      </a:lnSpc>
      <a:spcBef>
        <a:spcPts val="0"/>
      </a:spcBef>
      <a:spcAft>
        <a:spcPts val="0"/>
      </a:spcAft>
      <a:buClrTx/>
      <a:buSzTx/>
      <a:buFontTx/>
      <a:buNone/>
      <a:tabLst/>
      <a:defRPr kumimoji="0" sz="2100" b="0" i="0" u="none" strike="noStrike" cap="none" spc="0" normalizeH="0" baseline="0">
        <a:ln>
          <a:noFill/>
        </a:ln>
        <a:solidFill>
          <a:srgbClr val="000000"/>
        </a:solidFill>
        <a:effectLst/>
        <a:uFillTx/>
        <a:latin typeface="+mn-lt"/>
        <a:ea typeface="+mn-ea"/>
        <a:cs typeface="+mn-cs"/>
        <a:sym typeface="Helvetica Light"/>
      </a:defRPr>
    </a:lvl6pPr>
    <a:lvl7pPr marL="0" marR="0" indent="576072" algn="ctr" defTabSz="346710" rtl="0" fontAlgn="auto" latinLnBrk="0" hangingPunct="0">
      <a:lnSpc>
        <a:spcPct val="100000"/>
      </a:lnSpc>
      <a:spcBef>
        <a:spcPts val="0"/>
      </a:spcBef>
      <a:spcAft>
        <a:spcPts val="0"/>
      </a:spcAft>
      <a:buClrTx/>
      <a:buSzTx/>
      <a:buFontTx/>
      <a:buNone/>
      <a:tabLst/>
      <a:defRPr kumimoji="0" sz="2100" b="0" i="0" u="none" strike="noStrike" cap="none" spc="0" normalizeH="0" baseline="0">
        <a:ln>
          <a:noFill/>
        </a:ln>
        <a:solidFill>
          <a:srgbClr val="000000"/>
        </a:solidFill>
        <a:effectLst/>
        <a:uFillTx/>
        <a:latin typeface="+mn-lt"/>
        <a:ea typeface="+mn-ea"/>
        <a:cs typeface="+mn-cs"/>
        <a:sym typeface="Helvetica Light"/>
      </a:defRPr>
    </a:lvl7pPr>
    <a:lvl8pPr marL="0" marR="0" indent="672084" algn="ctr" defTabSz="346710" rtl="0" fontAlgn="auto" latinLnBrk="0" hangingPunct="0">
      <a:lnSpc>
        <a:spcPct val="100000"/>
      </a:lnSpc>
      <a:spcBef>
        <a:spcPts val="0"/>
      </a:spcBef>
      <a:spcAft>
        <a:spcPts val="0"/>
      </a:spcAft>
      <a:buClrTx/>
      <a:buSzTx/>
      <a:buFontTx/>
      <a:buNone/>
      <a:tabLst/>
      <a:defRPr kumimoji="0" sz="2100" b="0" i="0" u="none" strike="noStrike" cap="none" spc="0" normalizeH="0" baseline="0">
        <a:ln>
          <a:noFill/>
        </a:ln>
        <a:solidFill>
          <a:srgbClr val="000000"/>
        </a:solidFill>
        <a:effectLst/>
        <a:uFillTx/>
        <a:latin typeface="+mn-lt"/>
        <a:ea typeface="+mn-ea"/>
        <a:cs typeface="+mn-cs"/>
        <a:sym typeface="Helvetica Light"/>
      </a:defRPr>
    </a:lvl8pPr>
    <a:lvl9pPr marL="0" marR="0" indent="768096" algn="ctr" defTabSz="346710" rtl="0" fontAlgn="auto" latinLnBrk="0" hangingPunct="0">
      <a:lnSpc>
        <a:spcPct val="100000"/>
      </a:lnSpc>
      <a:spcBef>
        <a:spcPts val="0"/>
      </a:spcBef>
      <a:spcAft>
        <a:spcPts val="0"/>
      </a:spcAft>
      <a:buClrTx/>
      <a:buSzTx/>
      <a:buFontTx/>
      <a:buNone/>
      <a:tabLst/>
      <a:defRPr kumimoji="0" sz="2100" b="0" i="0" u="none" strike="noStrike" cap="none" spc="0" normalizeH="0" baseline="0">
        <a:ln>
          <a:noFill/>
        </a:ln>
        <a:solidFill>
          <a:srgbClr val="000000"/>
        </a:solidFill>
        <a:effectLst/>
        <a:uFillTx/>
        <a:latin typeface="+mn-lt"/>
        <a:ea typeface="+mn-ea"/>
        <a:cs typeface="+mn-cs"/>
        <a:sym typeface="Helvetica Light"/>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4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68" autoAdjust="0"/>
    <p:restoredTop sz="94638" autoAdjust="0"/>
  </p:normalViewPr>
  <p:slideViewPr>
    <p:cSldViewPr snapToGrid="0" showGuides="1">
      <p:cViewPr varScale="1">
        <p:scale>
          <a:sx n="122" d="100"/>
          <a:sy n="122" d="100"/>
        </p:scale>
        <p:origin x="96" y="12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115" d="100"/>
          <a:sy n="115" d="100"/>
        </p:scale>
        <p:origin x="4782"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4ABEE0D-231D-4BA3-AD2B-753328CABF5C}" type="datetimeFigureOut">
              <a:rPr lang="en-US" smtClean="0"/>
              <a:t>2/12/2021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Tree>
    <p:extLst>
      <p:ext uri="{BB962C8B-B14F-4D97-AF65-F5344CB8AC3E}">
        <p14:creationId xmlns:p14="http://schemas.microsoft.com/office/powerpoint/2010/main" val="17338630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3" name="Shape 33"/>
          <p:cNvSpPr>
            <a:spLocks noGrp="1" noRot="1" noChangeAspect="1"/>
          </p:cNvSpPr>
          <p:nvPr>
            <p:ph type="sldImg"/>
          </p:nvPr>
        </p:nvSpPr>
        <p:spPr>
          <a:xfrm>
            <a:off x="381000" y="685800"/>
            <a:ext cx="6096000" cy="3429000"/>
          </a:xfrm>
          <a:prstGeom prst="rect">
            <a:avLst/>
          </a:prstGeom>
        </p:spPr>
        <p:txBody>
          <a:bodyPr/>
          <a:lstStyle/>
          <a:p>
            <a:endParaRPr/>
          </a:p>
        </p:txBody>
      </p:sp>
      <p:sp>
        <p:nvSpPr>
          <p:cNvPr id="34" name="Shape 3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192024" latinLnBrk="0">
      <a:lnSpc>
        <a:spcPct val="117999"/>
      </a:lnSpc>
      <a:defRPr sz="924">
        <a:latin typeface="Helvetica Neue"/>
        <a:ea typeface="Helvetica Neue"/>
        <a:cs typeface="Helvetica Neue"/>
        <a:sym typeface="Helvetica Neue"/>
      </a:defRPr>
    </a:lvl1pPr>
    <a:lvl2pPr indent="96012" defTabSz="192024" latinLnBrk="0">
      <a:lnSpc>
        <a:spcPct val="117999"/>
      </a:lnSpc>
      <a:defRPr sz="924">
        <a:latin typeface="Helvetica Neue"/>
        <a:ea typeface="Helvetica Neue"/>
        <a:cs typeface="Helvetica Neue"/>
        <a:sym typeface="Helvetica Neue"/>
      </a:defRPr>
    </a:lvl2pPr>
    <a:lvl3pPr indent="192024" defTabSz="192024" latinLnBrk="0">
      <a:lnSpc>
        <a:spcPct val="117999"/>
      </a:lnSpc>
      <a:defRPr sz="924">
        <a:latin typeface="Helvetica Neue"/>
        <a:ea typeface="Helvetica Neue"/>
        <a:cs typeface="Helvetica Neue"/>
        <a:sym typeface="Helvetica Neue"/>
      </a:defRPr>
    </a:lvl3pPr>
    <a:lvl4pPr indent="288036" defTabSz="192024" latinLnBrk="0">
      <a:lnSpc>
        <a:spcPct val="117999"/>
      </a:lnSpc>
      <a:defRPr sz="924">
        <a:latin typeface="Helvetica Neue"/>
        <a:ea typeface="Helvetica Neue"/>
        <a:cs typeface="Helvetica Neue"/>
        <a:sym typeface="Helvetica Neue"/>
      </a:defRPr>
    </a:lvl4pPr>
    <a:lvl5pPr indent="384048" defTabSz="192024" latinLnBrk="0">
      <a:lnSpc>
        <a:spcPct val="117999"/>
      </a:lnSpc>
      <a:defRPr sz="924">
        <a:latin typeface="Helvetica Neue"/>
        <a:ea typeface="Helvetica Neue"/>
        <a:cs typeface="Helvetica Neue"/>
        <a:sym typeface="Helvetica Neue"/>
      </a:defRPr>
    </a:lvl5pPr>
    <a:lvl6pPr indent="480060" defTabSz="192024" latinLnBrk="0">
      <a:lnSpc>
        <a:spcPct val="117999"/>
      </a:lnSpc>
      <a:defRPr sz="924">
        <a:latin typeface="Helvetica Neue"/>
        <a:ea typeface="Helvetica Neue"/>
        <a:cs typeface="Helvetica Neue"/>
        <a:sym typeface="Helvetica Neue"/>
      </a:defRPr>
    </a:lvl6pPr>
    <a:lvl7pPr indent="576072" defTabSz="192024" latinLnBrk="0">
      <a:lnSpc>
        <a:spcPct val="117999"/>
      </a:lnSpc>
      <a:defRPr sz="924">
        <a:latin typeface="Helvetica Neue"/>
        <a:ea typeface="Helvetica Neue"/>
        <a:cs typeface="Helvetica Neue"/>
        <a:sym typeface="Helvetica Neue"/>
      </a:defRPr>
    </a:lvl7pPr>
    <a:lvl8pPr indent="672084" defTabSz="192024" latinLnBrk="0">
      <a:lnSpc>
        <a:spcPct val="117999"/>
      </a:lnSpc>
      <a:defRPr sz="924">
        <a:latin typeface="Helvetica Neue"/>
        <a:ea typeface="Helvetica Neue"/>
        <a:cs typeface="Helvetica Neue"/>
        <a:sym typeface="Helvetica Neue"/>
      </a:defRPr>
    </a:lvl8pPr>
    <a:lvl9pPr indent="768096" defTabSz="192024" latinLnBrk="0">
      <a:lnSpc>
        <a:spcPct val="117999"/>
      </a:lnSpc>
      <a:defRPr sz="924">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137648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1">
    <p:spTree>
      <p:nvGrpSpPr>
        <p:cNvPr id="1" name=""/>
        <p:cNvGrpSpPr/>
        <p:nvPr/>
      </p:nvGrpSpPr>
      <p:grpSpPr>
        <a:xfrm>
          <a:off x="0" y="0"/>
          <a:ext cx="0" cy="0"/>
          <a:chOff x="0" y="0"/>
          <a:chExt cx="0" cy="0"/>
        </a:xfrm>
      </p:grpSpPr>
      <p:sp>
        <p:nvSpPr>
          <p:cNvPr id="11" name="Shape 11"/>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23">
    <p:spTree>
      <p:nvGrpSpPr>
        <p:cNvPr id="1" name=""/>
        <p:cNvGrpSpPr/>
        <p:nvPr/>
      </p:nvGrpSpPr>
      <p:grpSpPr>
        <a:xfrm>
          <a:off x="0" y="0"/>
          <a:ext cx="0" cy="0"/>
          <a:chOff x="0" y="0"/>
          <a:chExt cx="0" cy="0"/>
        </a:xfrm>
      </p:grpSpPr>
      <p:sp>
        <p:nvSpPr>
          <p:cNvPr id="5" name="图片占位符 7"/>
          <p:cNvSpPr>
            <a:spLocks noGrp="1"/>
          </p:cNvSpPr>
          <p:nvPr>
            <p:ph type="pic" sz="quarter" idx="10"/>
          </p:nvPr>
        </p:nvSpPr>
        <p:spPr>
          <a:xfrm>
            <a:off x="1" y="0"/>
            <a:ext cx="6093884" cy="6858000"/>
          </a:xfrm>
          <a:custGeom>
            <a:avLst/>
            <a:gdLst>
              <a:gd name="connsiteX0" fmla="*/ 0 w 5173598"/>
              <a:gd name="connsiteY0" fmla="*/ 0 h 13716000"/>
              <a:gd name="connsiteX1" fmla="*/ 5173598 w 5173598"/>
              <a:gd name="connsiteY1" fmla="*/ 0 h 13716000"/>
              <a:gd name="connsiteX2" fmla="*/ 5173598 w 5173598"/>
              <a:gd name="connsiteY2" fmla="*/ 13716000 h 13716000"/>
              <a:gd name="connsiteX3" fmla="*/ 0 w 5173598"/>
              <a:gd name="connsiteY3" fmla="*/ 13716000 h 13716000"/>
            </a:gdLst>
            <a:ahLst/>
            <a:cxnLst>
              <a:cxn ang="0">
                <a:pos x="connsiteX0" y="connsiteY0"/>
              </a:cxn>
              <a:cxn ang="0">
                <a:pos x="connsiteX1" y="connsiteY1"/>
              </a:cxn>
              <a:cxn ang="0">
                <a:pos x="connsiteX2" y="connsiteY2"/>
              </a:cxn>
              <a:cxn ang="0">
                <a:pos x="connsiteX3" y="connsiteY3"/>
              </a:cxn>
            </a:cxnLst>
            <a:rect l="l" t="t" r="r" b="b"/>
            <a:pathLst>
              <a:path w="5173598" h="13716000">
                <a:moveTo>
                  <a:pt x="0" y="0"/>
                </a:moveTo>
                <a:lnTo>
                  <a:pt x="5173598" y="0"/>
                </a:lnTo>
                <a:lnTo>
                  <a:pt x="5173598" y="13716000"/>
                </a:lnTo>
                <a:lnTo>
                  <a:pt x="0" y="13716000"/>
                </a:lnTo>
                <a:close/>
              </a:path>
            </a:pathLst>
          </a:custGeom>
          <a:solidFill>
            <a:schemeClr val="bg1">
              <a:lumMod val="85000"/>
            </a:schemeClr>
          </a:solidFill>
          <a:ln w="12700">
            <a:miter lim="400000"/>
          </a:ln>
          <a:extLst>
            <a:ext uri="{C572A759-6A51-4108-AA02-DFA0A04FC94B}">
              <ma14:wrappingTextBoxFlag xmlns:ma14="http://schemas.microsoft.com/office/mac/drawingml/2011/main" xmlns="" val="1"/>
            </a:ext>
          </a:extLst>
        </p:spPr>
        <p:txBody>
          <a:bodyPr wrap="square">
            <a:noAutofit/>
          </a:bodyPr>
          <a:lstStyle/>
          <a:p>
            <a:endParaRPr lang="zh-CN" altLang="en-US"/>
          </a:p>
        </p:txBody>
      </p:sp>
    </p:spTree>
    <p:extLst>
      <p:ext uri="{BB962C8B-B14F-4D97-AF65-F5344CB8AC3E}">
        <p14:creationId xmlns:p14="http://schemas.microsoft.com/office/powerpoint/2010/main" val="7184278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25">
    <p:spTree>
      <p:nvGrpSpPr>
        <p:cNvPr id="1" name=""/>
        <p:cNvGrpSpPr/>
        <p:nvPr/>
      </p:nvGrpSpPr>
      <p:grpSpPr>
        <a:xfrm>
          <a:off x="0" y="0"/>
          <a:ext cx="0" cy="0"/>
          <a:chOff x="0" y="0"/>
          <a:chExt cx="0" cy="0"/>
        </a:xfrm>
      </p:grpSpPr>
      <p:sp>
        <p:nvSpPr>
          <p:cNvPr id="6" name="图片占位符 7"/>
          <p:cNvSpPr>
            <a:spLocks noGrp="1"/>
          </p:cNvSpPr>
          <p:nvPr>
            <p:ph type="pic" sz="quarter" idx="10"/>
          </p:nvPr>
        </p:nvSpPr>
        <p:spPr>
          <a:xfrm>
            <a:off x="6098117" y="0"/>
            <a:ext cx="6093884" cy="6858000"/>
          </a:xfrm>
          <a:custGeom>
            <a:avLst/>
            <a:gdLst>
              <a:gd name="connsiteX0" fmla="*/ 0 w 5173598"/>
              <a:gd name="connsiteY0" fmla="*/ 0 h 13716000"/>
              <a:gd name="connsiteX1" fmla="*/ 5173598 w 5173598"/>
              <a:gd name="connsiteY1" fmla="*/ 0 h 13716000"/>
              <a:gd name="connsiteX2" fmla="*/ 5173598 w 5173598"/>
              <a:gd name="connsiteY2" fmla="*/ 13716000 h 13716000"/>
              <a:gd name="connsiteX3" fmla="*/ 0 w 5173598"/>
              <a:gd name="connsiteY3" fmla="*/ 13716000 h 13716000"/>
            </a:gdLst>
            <a:ahLst/>
            <a:cxnLst>
              <a:cxn ang="0">
                <a:pos x="connsiteX0" y="connsiteY0"/>
              </a:cxn>
              <a:cxn ang="0">
                <a:pos x="connsiteX1" y="connsiteY1"/>
              </a:cxn>
              <a:cxn ang="0">
                <a:pos x="connsiteX2" y="connsiteY2"/>
              </a:cxn>
              <a:cxn ang="0">
                <a:pos x="connsiteX3" y="connsiteY3"/>
              </a:cxn>
            </a:cxnLst>
            <a:rect l="l" t="t" r="r" b="b"/>
            <a:pathLst>
              <a:path w="5173598" h="13716000">
                <a:moveTo>
                  <a:pt x="0" y="0"/>
                </a:moveTo>
                <a:lnTo>
                  <a:pt x="5173598" y="0"/>
                </a:lnTo>
                <a:lnTo>
                  <a:pt x="5173598" y="13716000"/>
                </a:lnTo>
                <a:lnTo>
                  <a:pt x="0" y="13716000"/>
                </a:lnTo>
                <a:close/>
              </a:path>
            </a:pathLst>
          </a:custGeom>
          <a:solidFill>
            <a:schemeClr val="bg1">
              <a:lumMod val="85000"/>
            </a:schemeClr>
          </a:solidFill>
          <a:ln w="12700">
            <a:miter lim="400000"/>
          </a:ln>
          <a:extLst>
            <a:ext uri="{C572A759-6A51-4108-AA02-DFA0A04FC94B}">
              <ma14:wrappingTextBoxFlag xmlns:ma14="http://schemas.microsoft.com/office/mac/drawingml/2011/main" xmlns="" val="1"/>
            </a:ext>
          </a:extLst>
        </p:spPr>
        <p:txBody>
          <a:bodyPr wrap="square">
            <a:noAutofit/>
          </a:bodyPr>
          <a:lstStyle/>
          <a:p>
            <a:endParaRPr lang="zh-CN" altLang="en-US"/>
          </a:p>
        </p:txBody>
      </p:sp>
    </p:spTree>
    <p:extLst>
      <p:ext uri="{BB962C8B-B14F-4D97-AF65-F5344CB8AC3E}">
        <p14:creationId xmlns:p14="http://schemas.microsoft.com/office/powerpoint/2010/main" val="970249734"/>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27">
    <p:spTree>
      <p:nvGrpSpPr>
        <p:cNvPr id="1" name=""/>
        <p:cNvGrpSpPr/>
        <p:nvPr/>
      </p:nvGrpSpPr>
      <p:grpSpPr>
        <a:xfrm>
          <a:off x="0" y="0"/>
          <a:ext cx="0" cy="0"/>
          <a:chOff x="0" y="0"/>
          <a:chExt cx="0" cy="0"/>
        </a:xfrm>
      </p:grpSpPr>
      <p:pic>
        <p:nvPicPr>
          <p:cNvPr id="4" name="photo-1429637119272-20043840c013-filtered.jpeg"/>
          <p:cNvPicPr>
            <a:picLocks noChangeAspect="1"/>
          </p:cNvPicPr>
          <p:nvPr userDrawn="1"/>
        </p:nvPicPr>
        <p:blipFill>
          <a:blip r:embed="rId2"/>
          <a:srcRect l="8309" r="8309"/>
          <a:stretch>
            <a:fillRect/>
          </a:stretch>
        </p:blipFill>
        <p:spPr>
          <a:xfrm>
            <a:off x="552738" y="4396877"/>
            <a:ext cx="3053021" cy="1777440"/>
          </a:xfrm>
          <a:prstGeom prst="rect">
            <a:avLst/>
          </a:prstGeom>
          <a:ln w="12700">
            <a:miter lim="400000"/>
          </a:ln>
        </p:spPr>
      </p:pic>
      <p:sp>
        <p:nvSpPr>
          <p:cNvPr id="6" name="图片占位符 7"/>
          <p:cNvSpPr>
            <a:spLocks noGrp="1"/>
          </p:cNvSpPr>
          <p:nvPr>
            <p:ph type="pic" sz="quarter" idx="10"/>
          </p:nvPr>
        </p:nvSpPr>
        <p:spPr>
          <a:xfrm>
            <a:off x="552738" y="4396877"/>
            <a:ext cx="3053021" cy="1777440"/>
          </a:xfrm>
          <a:custGeom>
            <a:avLst/>
            <a:gdLst>
              <a:gd name="connsiteX0" fmla="*/ 0 w 5173598"/>
              <a:gd name="connsiteY0" fmla="*/ 0 h 13716000"/>
              <a:gd name="connsiteX1" fmla="*/ 5173598 w 5173598"/>
              <a:gd name="connsiteY1" fmla="*/ 0 h 13716000"/>
              <a:gd name="connsiteX2" fmla="*/ 5173598 w 5173598"/>
              <a:gd name="connsiteY2" fmla="*/ 13716000 h 13716000"/>
              <a:gd name="connsiteX3" fmla="*/ 0 w 5173598"/>
              <a:gd name="connsiteY3" fmla="*/ 13716000 h 13716000"/>
            </a:gdLst>
            <a:ahLst/>
            <a:cxnLst>
              <a:cxn ang="0">
                <a:pos x="connsiteX0" y="connsiteY0"/>
              </a:cxn>
              <a:cxn ang="0">
                <a:pos x="connsiteX1" y="connsiteY1"/>
              </a:cxn>
              <a:cxn ang="0">
                <a:pos x="connsiteX2" y="connsiteY2"/>
              </a:cxn>
              <a:cxn ang="0">
                <a:pos x="connsiteX3" y="connsiteY3"/>
              </a:cxn>
            </a:cxnLst>
            <a:rect l="l" t="t" r="r" b="b"/>
            <a:pathLst>
              <a:path w="5173598" h="13716000">
                <a:moveTo>
                  <a:pt x="0" y="0"/>
                </a:moveTo>
                <a:lnTo>
                  <a:pt x="5173598" y="0"/>
                </a:lnTo>
                <a:lnTo>
                  <a:pt x="5173598" y="13716000"/>
                </a:lnTo>
                <a:lnTo>
                  <a:pt x="0" y="13716000"/>
                </a:lnTo>
                <a:close/>
              </a:path>
            </a:pathLst>
          </a:custGeom>
          <a:solidFill>
            <a:schemeClr val="bg1">
              <a:lumMod val="85000"/>
            </a:schemeClr>
          </a:solidFill>
          <a:ln w="12700">
            <a:miter lim="400000"/>
          </a:ln>
          <a:extLst>
            <a:ext uri="{C572A759-6A51-4108-AA02-DFA0A04FC94B}">
              <ma14:wrappingTextBoxFlag xmlns:ma14="http://schemas.microsoft.com/office/mac/drawingml/2011/main" xmlns="" val="1"/>
            </a:ext>
          </a:extLst>
        </p:spPr>
        <p:txBody>
          <a:bodyPr wrap="square">
            <a:noAutofit/>
          </a:bodyPr>
          <a:lstStyle/>
          <a:p>
            <a:endParaRPr lang="zh-CN" altLang="en-US"/>
          </a:p>
        </p:txBody>
      </p:sp>
      <p:sp>
        <p:nvSpPr>
          <p:cNvPr id="16" name="自由: 形状 15"/>
          <p:cNvSpPr>
            <a:spLocks noGrp="1"/>
          </p:cNvSpPr>
          <p:nvPr>
            <p:ph type="pic" sz="quarter" idx="11"/>
          </p:nvPr>
        </p:nvSpPr>
        <p:spPr>
          <a:xfrm>
            <a:off x="5875482" y="139"/>
            <a:ext cx="6323497" cy="6858547"/>
          </a:xfrm>
          <a:custGeom>
            <a:avLst/>
            <a:gdLst>
              <a:gd name="connsiteX0" fmla="*/ 2861238 w 12646995"/>
              <a:gd name="connsiteY0" fmla="*/ 0 h 13717093"/>
              <a:gd name="connsiteX1" fmla="*/ 12646995 w 12646995"/>
              <a:gd name="connsiteY1" fmla="*/ 0 h 13717093"/>
              <a:gd name="connsiteX2" fmla="*/ 12646995 w 12646995"/>
              <a:gd name="connsiteY2" fmla="*/ 13715725 h 13717093"/>
              <a:gd name="connsiteX3" fmla="*/ 9903599 w 12646995"/>
              <a:gd name="connsiteY3" fmla="*/ 13715725 h 13717093"/>
              <a:gd name="connsiteX4" fmla="*/ 9904299 w 12646995"/>
              <a:gd name="connsiteY4" fmla="*/ 13717093 h 13717093"/>
              <a:gd name="connsiteX5" fmla="*/ 9902895 w 12646995"/>
              <a:gd name="connsiteY5" fmla="*/ 13715725 h 13717093"/>
              <a:gd name="connsiteX6" fmla="*/ 9899219 w 12646995"/>
              <a:gd name="connsiteY6" fmla="*/ 13715725 h 13717093"/>
              <a:gd name="connsiteX7" fmla="*/ 9885179 w 12646995"/>
              <a:gd name="connsiteY7" fmla="*/ 13698427 h 13717093"/>
              <a:gd name="connsiteX8" fmla="*/ 0 w 12646995"/>
              <a:gd name="connsiteY8" fmla="*/ 4047523 h 13717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46995" h="13717093">
                <a:moveTo>
                  <a:pt x="2861238" y="0"/>
                </a:moveTo>
                <a:lnTo>
                  <a:pt x="12646995" y="0"/>
                </a:lnTo>
                <a:lnTo>
                  <a:pt x="12646995" y="13715725"/>
                </a:lnTo>
                <a:lnTo>
                  <a:pt x="9903599" y="13715725"/>
                </a:lnTo>
                <a:lnTo>
                  <a:pt x="9904299" y="13717093"/>
                </a:lnTo>
                <a:lnTo>
                  <a:pt x="9902895" y="13715725"/>
                </a:lnTo>
                <a:lnTo>
                  <a:pt x="9899219" y="13715725"/>
                </a:lnTo>
                <a:lnTo>
                  <a:pt x="9885179" y="13698427"/>
                </a:lnTo>
                <a:lnTo>
                  <a:pt x="0" y="4047523"/>
                </a:lnTo>
                <a:close/>
              </a:path>
            </a:pathLst>
          </a:custGeom>
          <a:solidFill>
            <a:schemeClr val="bg1">
              <a:lumMod val="85000"/>
            </a:schemeClr>
          </a:solidFill>
          <a:ln w="12700">
            <a:miter lim="400000"/>
          </a:ln>
          <a:extLst>
            <a:ext uri="{C572A759-6A51-4108-AA02-DFA0A04FC94B}">
              <ma14:wrappingTextBoxFlag xmlns:ma14="http://schemas.microsoft.com/office/mac/drawingml/2011/main" xmlns="" val="1"/>
            </a:ext>
          </a:extLst>
        </p:spPr>
        <p:txBody>
          <a:bodyPr wrap="square">
            <a:noAutofit/>
          </a:bodyPr>
          <a:lstStyle/>
          <a:p>
            <a:endParaRPr lang="zh-CN" altLang="en-US"/>
          </a:p>
        </p:txBody>
      </p:sp>
    </p:spTree>
    <p:extLst>
      <p:ext uri="{BB962C8B-B14F-4D97-AF65-F5344CB8AC3E}">
        <p14:creationId xmlns:p14="http://schemas.microsoft.com/office/powerpoint/2010/main" val="87497611"/>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30">
    <p:spTree>
      <p:nvGrpSpPr>
        <p:cNvPr id="1" name=""/>
        <p:cNvGrpSpPr/>
        <p:nvPr/>
      </p:nvGrpSpPr>
      <p:grpSpPr>
        <a:xfrm>
          <a:off x="0" y="0"/>
          <a:ext cx="0" cy="0"/>
          <a:chOff x="0" y="0"/>
          <a:chExt cx="0" cy="0"/>
        </a:xfrm>
      </p:grpSpPr>
      <p:sp>
        <p:nvSpPr>
          <p:cNvPr id="12" name="自由: 形状 11"/>
          <p:cNvSpPr>
            <a:spLocks noGrp="1"/>
          </p:cNvSpPr>
          <p:nvPr>
            <p:ph type="pic" sz="quarter" idx="10"/>
          </p:nvPr>
        </p:nvSpPr>
        <p:spPr>
          <a:xfrm>
            <a:off x="1361869" y="-1167"/>
            <a:ext cx="9464676" cy="6864298"/>
          </a:xfrm>
          <a:custGeom>
            <a:avLst/>
            <a:gdLst>
              <a:gd name="connsiteX0" fmla="*/ 2441923 w 18929352"/>
              <a:gd name="connsiteY0" fmla="*/ 0 h 13728595"/>
              <a:gd name="connsiteX1" fmla="*/ 4835619 w 18929352"/>
              <a:gd name="connsiteY1" fmla="*/ 2333 h 13728595"/>
              <a:gd name="connsiteX2" fmla="*/ 4966609 w 18929352"/>
              <a:gd name="connsiteY2" fmla="*/ 2333 h 13728595"/>
              <a:gd name="connsiteX3" fmla="*/ 4966739 w 18929352"/>
              <a:gd name="connsiteY3" fmla="*/ 2460 h 13728595"/>
              <a:gd name="connsiteX4" fmla="*/ 11939604 w 18929352"/>
              <a:gd name="connsiteY4" fmla="*/ 9254 h 13728595"/>
              <a:gd name="connsiteX5" fmla="*/ 9043414 w 18929352"/>
              <a:gd name="connsiteY5" fmla="*/ 4007097 h 13728595"/>
              <a:gd name="connsiteX6" fmla="*/ 18929352 w 18929352"/>
              <a:gd name="connsiteY6" fmla="*/ 13718332 h 13728595"/>
              <a:gd name="connsiteX7" fmla="*/ 15894326 w 18929352"/>
              <a:gd name="connsiteY7" fmla="*/ 13709464 h 13728595"/>
              <a:gd name="connsiteX8" fmla="*/ 7041719 w 18929352"/>
              <a:gd name="connsiteY8" fmla="*/ 13728595 h 13728595"/>
              <a:gd name="connsiteX9" fmla="*/ 9860288 w 18929352"/>
              <a:gd name="connsiteY9" fmla="*/ 9678125 h 13728595"/>
              <a:gd name="connsiteX10" fmla="*/ 0 w 18929352"/>
              <a:gd name="connsiteY10" fmla="*/ 2333 h 13728595"/>
              <a:gd name="connsiteX11" fmla="*/ 2444474 w 18929352"/>
              <a:gd name="connsiteY11" fmla="*/ 2333 h 13728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929352" h="13728595">
                <a:moveTo>
                  <a:pt x="2441923" y="0"/>
                </a:moveTo>
                <a:lnTo>
                  <a:pt x="4835619" y="2333"/>
                </a:lnTo>
                <a:lnTo>
                  <a:pt x="4966609" y="2333"/>
                </a:lnTo>
                <a:lnTo>
                  <a:pt x="4966739" y="2460"/>
                </a:lnTo>
                <a:lnTo>
                  <a:pt x="11939604" y="9254"/>
                </a:lnTo>
                <a:lnTo>
                  <a:pt x="9043414" y="4007097"/>
                </a:lnTo>
                <a:lnTo>
                  <a:pt x="18929352" y="13718332"/>
                </a:lnTo>
                <a:lnTo>
                  <a:pt x="15894326" y="13709464"/>
                </a:lnTo>
                <a:lnTo>
                  <a:pt x="7041719" y="13728595"/>
                </a:lnTo>
                <a:lnTo>
                  <a:pt x="9860288" y="9678125"/>
                </a:lnTo>
                <a:lnTo>
                  <a:pt x="0" y="2333"/>
                </a:lnTo>
                <a:lnTo>
                  <a:pt x="2444474" y="2333"/>
                </a:lnTo>
                <a:close/>
              </a:path>
            </a:pathLst>
          </a:custGeom>
          <a:solidFill>
            <a:schemeClr val="bg1">
              <a:lumMod val="85000"/>
              <a:alpha val="99000"/>
            </a:schemeClr>
          </a:solidFill>
          <a:ln w="12700">
            <a:miter lim="400000"/>
          </a:ln>
          <a:extLst>
            <a:ext uri="{C572A759-6A51-4108-AA02-DFA0A04FC94B}">
              <ma14:wrappingTextBoxFlag xmlns:ma14="http://schemas.microsoft.com/office/mac/drawingml/2011/main" xmlns="" val="1"/>
            </a:ext>
          </a:extLst>
        </p:spPr>
        <p:txBody>
          <a:bodyPr wrap="square">
            <a:noAutofit/>
          </a:bodyPr>
          <a:lstStyle/>
          <a:p>
            <a:endParaRPr lang="zh-CN" altLang="en-US" dirty="0"/>
          </a:p>
        </p:txBody>
      </p:sp>
    </p:spTree>
    <p:extLst>
      <p:ext uri="{BB962C8B-B14F-4D97-AF65-F5344CB8AC3E}">
        <p14:creationId xmlns:p14="http://schemas.microsoft.com/office/powerpoint/2010/main" val="1437009418"/>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36">
    <p:spTree>
      <p:nvGrpSpPr>
        <p:cNvPr id="1" name=""/>
        <p:cNvGrpSpPr/>
        <p:nvPr/>
      </p:nvGrpSpPr>
      <p:grpSpPr>
        <a:xfrm>
          <a:off x="0" y="0"/>
          <a:ext cx="0" cy="0"/>
          <a:chOff x="0" y="0"/>
          <a:chExt cx="0" cy="0"/>
        </a:xfrm>
      </p:grpSpPr>
      <p:sp>
        <p:nvSpPr>
          <p:cNvPr id="6" name="图片占位符 7"/>
          <p:cNvSpPr>
            <a:spLocks noGrp="1"/>
          </p:cNvSpPr>
          <p:nvPr>
            <p:ph type="pic" sz="quarter" idx="10"/>
          </p:nvPr>
        </p:nvSpPr>
        <p:spPr>
          <a:xfrm>
            <a:off x="1" y="1"/>
            <a:ext cx="12199487" cy="3434689"/>
          </a:xfrm>
          <a:custGeom>
            <a:avLst/>
            <a:gdLst>
              <a:gd name="connsiteX0" fmla="*/ 0 w 5173598"/>
              <a:gd name="connsiteY0" fmla="*/ 0 h 13716000"/>
              <a:gd name="connsiteX1" fmla="*/ 5173598 w 5173598"/>
              <a:gd name="connsiteY1" fmla="*/ 0 h 13716000"/>
              <a:gd name="connsiteX2" fmla="*/ 5173598 w 5173598"/>
              <a:gd name="connsiteY2" fmla="*/ 13716000 h 13716000"/>
              <a:gd name="connsiteX3" fmla="*/ 0 w 5173598"/>
              <a:gd name="connsiteY3" fmla="*/ 13716000 h 13716000"/>
            </a:gdLst>
            <a:ahLst/>
            <a:cxnLst>
              <a:cxn ang="0">
                <a:pos x="connsiteX0" y="connsiteY0"/>
              </a:cxn>
              <a:cxn ang="0">
                <a:pos x="connsiteX1" y="connsiteY1"/>
              </a:cxn>
              <a:cxn ang="0">
                <a:pos x="connsiteX2" y="connsiteY2"/>
              </a:cxn>
              <a:cxn ang="0">
                <a:pos x="connsiteX3" y="connsiteY3"/>
              </a:cxn>
            </a:cxnLst>
            <a:rect l="l" t="t" r="r" b="b"/>
            <a:pathLst>
              <a:path w="5173598" h="13716000">
                <a:moveTo>
                  <a:pt x="0" y="0"/>
                </a:moveTo>
                <a:lnTo>
                  <a:pt x="5173598" y="0"/>
                </a:lnTo>
                <a:lnTo>
                  <a:pt x="5173598" y="13716000"/>
                </a:lnTo>
                <a:lnTo>
                  <a:pt x="0" y="13716000"/>
                </a:lnTo>
                <a:close/>
              </a:path>
            </a:pathLst>
          </a:custGeom>
          <a:solidFill>
            <a:schemeClr val="bg1">
              <a:lumMod val="85000"/>
            </a:schemeClr>
          </a:solidFill>
          <a:ln w="12700">
            <a:miter lim="400000"/>
          </a:ln>
          <a:extLst>
            <a:ext uri="{C572A759-6A51-4108-AA02-DFA0A04FC94B}">
              <ma14:wrappingTextBoxFlag xmlns:ma14="http://schemas.microsoft.com/office/mac/drawingml/2011/main" xmlns="" val="1"/>
            </a:ext>
          </a:extLst>
        </p:spPr>
        <p:txBody>
          <a:bodyPr wrap="square">
            <a:noAutofit/>
          </a:bodyPr>
          <a:lstStyle/>
          <a:p>
            <a:endParaRPr lang="zh-CN" altLang="en-US"/>
          </a:p>
        </p:txBody>
      </p:sp>
    </p:spTree>
    <p:extLst>
      <p:ext uri="{BB962C8B-B14F-4D97-AF65-F5344CB8AC3E}">
        <p14:creationId xmlns:p14="http://schemas.microsoft.com/office/powerpoint/2010/main" val="4001145874"/>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40">
    <p:spTree>
      <p:nvGrpSpPr>
        <p:cNvPr id="1" name=""/>
        <p:cNvGrpSpPr/>
        <p:nvPr/>
      </p:nvGrpSpPr>
      <p:grpSpPr>
        <a:xfrm>
          <a:off x="0" y="0"/>
          <a:ext cx="0" cy="0"/>
          <a:chOff x="0" y="0"/>
          <a:chExt cx="0" cy="0"/>
        </a:xfrm>
      </p:grpSpPr>
      <p:sp>
        <p:nvSpPr>
          <p:cNvPr id="5" name="图片占位符 7"/>
          <p:cNvSpPr>
            <a:spLocks noGrp="1"/>
          </p:cNvSpPr>
          <p:nvPr>
            <p:ph type="pic" sz="quarter" idx="10"/>
          </p:nvPr>
        </p:nvSpPr>
        <p:spPr>
          <a:xfrm>
            <a:off x="1200151" y="1280108"/>
            <a:ext cx="9791699" cy="2651021"/>
          </a:xfrm>
          <a:custGeom>
            <a:avLst/>
            <a:gdLst>
              <a:gd name="connsiteX0" fmla="*/ 0 w 5173598"/>
              <a:gd name="connsiteY0" fmla="*/ 0 h 13716000"/>
              <a:gd name="connsiteX1" fmla="*/ 5173598 w 5173598"/>
              <a:gd name="connsiteY1" fmla="*/ 0 h 13716000"/>
              <a:gd name="connsiteX2" fmla="*/ 5173598 w 5173598"/>
              <a:gd name="connsiteY2" fmla="*/ 13716000 h 13716000"/>
              <a:gd name="connsiteX3" fmla="*/ 0 w 5173598"/>
              <a:gd name="connsiteY3" fmla="*/ 13716000 h 13716000"/>
            </a:gdLst>
            <a:ahLst/>
            <a:cxnLst>
              <a:cxn ang="0">
                <a:pos x="connsiteX0" y="connsiteY0"/>
              </a:cxn>
              <a:cxn ang="0">
                <a:pos x="connsiteX1" y="connsiteY1"/>
              </a:cxn>
              <a:cxn ang="0">
                <a:pos x="connsiteX2" y="connsiteY2"/>
              </a:cxn>
              <a:cxn ang="0">
                <a:pos x="connsiteX3" y="connsiteY3"/>
              </a:cxn>
            </a:cxnLst>
            <a:rect l="l" t="t" r="r" b="b"/>
            <a:pathLst>
              <a:path w="5173598" h="13716000">
                <a:moveTo>
                  <a:pt x="0" y="0"/>
                </a:moveTo>
                <a:lnTo>
                  <a:pt x="5173598" y="0"/>
                </a:lnTo>
                <a:lnTo>
                  <a:pt x="5173598" y="13716000"/>
                </a:lnTo>
                <a:lnTo>
                  <a:pt x="0" y="13716000"/>
                </a:lnTo>
                <a:close/>
              </a:path>
            </a:pathLst>
          </a:custGeom>
          <a:solidFill>
            <a:schemeClr val="bg1">
              <a:lumMod val="85000"/>
            </a:schemeClr>
          </a:solidFill>
          <a:ln w="12700">
            <a:miter lim="400000"/>
          </a:ln>
          <a:extLst>
            <a:ext uri="{C572A759-6A51-4108-AA02-DFA0A04FC94B}">
              <ma14:wrappingTextBoxFlag xmlns:ma14="http://schemas.microsoft.com/office/mac/drawingml/2011/main" xmlns="" val="1"/>
            </a:ext>
          </a:extLst>
        </p:spPr>
        <p:txBody>
          <a:bodyPr wrap="square">
            <a:noAutofit/>
          </a:bodyPr>
          <a:lstStyle/>
          <a:p>
            <a:endParaRPr lang="zh-CN" altLang="en-US"/>
          </a:p>
        </p:txBody>
      </p:sp>
    </p:spTree>
    <p:extLst>
      <p:ext uri="{BB962C8B-B14F-4D97-AF65-F5344CB8AC3E}">
        <p14:creationId xmlns:p14="http://schemas.microsoft.com/office/powerpoint/2010/main" val="2158321234"/>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59">
    <p:spTree>
      <p:nvGrpSpPr>
        <p:cNvPr id="1" name=""/>
        <p:cNvGrpSpPr/>
        <p:nvPr/>
      </p:nvGrpSpPr>
      <p:grpSpPr>
        <a:xfrm>
          <a:off x="0" y="0"/>
          <a:ext cx="0" cy="0"/>
          <a:chOff x="0" y="0"/>
          <a:chExt cx="0" cy="0"/>
        </a:xfrm>
      </p:grpSpPr>
      <p:sp>
        <p:nvSpPr>
          <p:cNvPr id="9" name="自由: 形状 8"/>
          <p:cNvSpPr>
            <a:spLocks noGrp="1"/>
          </p:cNvSpPr>
          <p:nvPr>
            <p:ph type="pic" sz="quarter" idx="10"/>
          </p:nvPr>
        </p:nvSpPr>
        <p:spPr>
          <a:xfrm>
            <a:off x="3583287" y="1494930"/>
            <a:ext cx="5025431" cy="3868143"/>
          </a:xfrm>
          <a:custGeom>
            <a:avLst/>
            <a:gdLst>
              <a:gd name="connsiteX0" fmla="*/ 5025430 w 10050861"/>
              <a:gd name="connsiteY0" fmla="*/ 0 h 7736286"/>
              <a:gd name="connsiteX1" fmla="*/ 10050861 w 10050861"/>
              <a:gd name="connsiteY1" fmla="*/ 7736286 h 7736286"/>
              <a:gd name="connsiteX2" fmla="*/ 0 w 10050861"/>
              <a:gd name="connsiteY2" fmla="*/ 7736286 h 7736286"/>
            </a:gdLst>
            <a:ahLst/>
            <a:cxnLst>
              <a:cxn ang="0">
                <a:pos x="connsiteX0" y="connsiteY0"/>
              </a:cxn>
              <a:cxn ang="0">
                <a:pos x="connsiteX1" y="connsiteY1"/>
              </a:cxn>
              <a:cxn ang="0">
                <a:pos x="connsiteX2" y="connsiteY2"/>
              </a:cxn>
            </a:cxnLst>
            <a:rect l="l" t="t" r="r" b="b"/>
            <a:pathLst>
              <a:path w="10050861" h="7736286">
                <a:moveTo>
                  <a:pt x="5025430" y="0"/>
                </a:moveTo>
                <a:lnTo>
                  <a:pt x="10050861" y="7736286"/>
                </a:lnTo>
                <a:lnTo>
                  <a:pt x="0" y="7736286"/>
                </a:lnTo>
                <a:close/>
              </a:path>
            </a:pathLst>
          </a:custGeom>
          <a:solidFill>
            <a:schemeClr val="bg1">
              <a:lumMod val="85000"/>
            </a:schemeClr>
          </a:solidFill>
          <a:ln w="12700">
            <a:miter lim="400000"/>
          </a:ln>
          <a:extLst>
            <a:ext uri="{C572A759-6A51-4108-AA02-DFA0A04FC94B}">
              <ma14:wrappingTextBoxFlag xmlns:ma14="http://schemas.microsoft.com/office/mac/drawingml/2011/main" xmlns="" val="1"/>
            </a:ext>
          </a:extLst>
        </p:spPr>
        <p:txBody>
          <a:bodyPr wrap="square">
            <a:noAutofit/>
          </a:bodyPr>
          <a:lstStyle/>
          <a:p>
            <a:endParaRPr lang="zh-CN" altLang="en-US"/>
          </a:p>
        </p:txBody>
      </p:sp>
    </p:spTree>
    <p:extLst>
      <p:ext uri="{BB962C8B-B14F-4D97-AF65-F5344CB8AC3E}">
        <p14:creationId xmlns:p14="http://schemas.microsoft.com/office/powerpoint/2010/main" val="3172653653"/>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60">
    <p:spTree>
      <p:nvGrpSpPr>
        <p:cNvPr id="1" name=""/>
        <p:cNvGrpSpPr/>
        <p:nvPr/>
      </p:nvGrpSpPr>
      <p:grpSpPr>
        <a:xfrm>
          <a:off x="0" y="0"/>
          <a:ext cx="0" cy="0"/>
          <a:chOff x="0" y="0"/>
          <a:chExt cx="0" cy="0"/>
        </a:xfrm>
      </p:grpSpPr>
      <p:sp>
        <p:nvSpPr>
          <p:cNvPr id="5" name="图片占位符 7"/>
          <p:cNvSpPr>
            <a:spLocks noGrp="1"/>
          </p:cNvSpPr>
          <p:nvPr>
            <p:ph type="pic" sz="quarter" idx="10"/>
          </p:nvPr>
        </p:nvSpPr>
        <p:spPr>
          <a:xfrm>
            <a:off x="1" y="0"/>
            <a:ext cx="6093884" cy="6858000"/>
          </a:xfrm>
          <a:custGeom>
            <a:avLst/>
            <a:gdLst>
              <a:gd name="connsiteX0" fmla="*/ 0 w 5173598"/>
              <a:gd name="connsiteY0" fmla="*/ 0 h 13716000"/>
              <a:gd name="connsiteX1" fmla="*/ 5173598 w 5173598"/>
              <a:gd name="connsiteY1" fmla="*/ 0 h 13716000"/>
              <a:gd name="connsiteX2" fmla="*/ 5173598 w 5173598"/>
              <a:gd name="connsiteY2" fmla="*/ 13716000 h 13716000"/>
              <a:gd name="connsiteX3" fmla="*/ 0 w 5173598"/>
              <a:gd name="connsiteY3" fmla="*/ 13716000 h 13716000"/>
            </a:gdLst>
            <a:ahLst/>
            <a:cxnLst>
              <a:cxn ang="0">
                <a:pos x="connsiteX0" y="connsiteY0"/>
              </a:cxn>
              <a:cxn ang="0">
                <a:pos x="connsiteX1" y="connsiteY1"/>
              </a:cxn>
              <a:cxn ang="0">
                <a:pos x="connsiteX2" y="connsiteY2"/>
              </a:cxn>
              <a:cxn ang="0">
                <a:pos x="connsiteX3" y="connsiteY3"/>
              </a:cxn>
            </a:cxnLst>
            <a:rect l="l" t="t" r="r" b="b"/>
            <a:pathLst>
              <a:path w="5173598" h="13716000">
                <a:moveTo>
                  <a:pt x="0" y="0"/>
                </a:moveTo>
                <a:lnTo>
                  <a:pt x="5173598" y="0"/>
                </a:lnTo>
                <a:lnTo>
                  <a:pt x="5173598" y="13716000"/>
                </a:lnTo>
                <a:lnTo>
                  <a:pt x="0" y="13716000"/>
                </a:lnTo>
                <a:close/>
              </a:path>
            </a:pathLst>
          </a:custGeom>
          <a:solidFill>
            <a:schemeClr val="bg1">
              <a:lumMod val="85000"/>
            </a:schemeClr>
          </a:solidFill>
          <a:ln w="12700">
            <a:miter lim="400000"/>
          </a:ln>
          <a:extLst>
            <a:ext uri="{C572A759-6A51-4108-AA02-DFA0A04FC94B}">
              <ma14:wrappingTextBoxFlag xmlns:ma14="http://schemas.microsoft.com/office/mac/drawingml/2011/main" xmlns="" val="1"/>
            </a:ext>
          </a:extLst>
        </p:spPr>
        <p:txBody>
          <a:bodyPr wrap="square">
            <a:noAutofit/>
          </a:bodyPr>
          <a:lstStyle/>
          <a:p>
            <a:endParaRPr lang="zh-CN" altLang="en-US"/>
          </a:p>
        </p:txBody>
      </p:sp>
    </p:spTree>
    <p:extLst>
      <p:ext uri="{BB962C8B-B14F-4D97-AF65-F5344CB8AC3E}">
        <p14:creationId xmlns:p14="http://schemas.microsoft.com/office/powerpoint/2010/main" val="2346834974"/>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61">
    <p:spTree>
      <p:nvGrpSpPr>
        <p:cNvPr id="1" name=""/>
        <p:cNvGrpSpPr/>
        <p:nvPr/>
      </p:nvGrpSpPr>
      <p:grpSpPr>
        <a:xfrm>
          <a:off x="0" y="0"/>
          <a:ext cx="0" cy="0"/>
          <a:chOff x="0" y="0"/>
          <a:chExt cx="0" cy="0"/>
        </a:xfrm>
      </p:grpSpPr>
      <p:sp>
        <p:nvSpPr>
          <p:cNvPr id="6" name="图片占位符 7"/>
          <p:cNvSpPr>
            <a:spLocks noGrp="1"/>
          </p:cNvSpPr>
          <p:nvPr>
            <p:ph type="pic" sz="quarter" idx="10"/>
          </p:nvPr>
        </p:nvSpPr>
        <p:spPr>
          <a:xfrm>
            <a:off x="993644" y="980380"/>
            <a:ext cx="3431859" cy="4897176"/>
          </a:xfrm>
          <a:custGeom>
            <a:avLst/>
            <a:gdLst>
              <a:gd name="connsiteX0" fmla="*/ 0 w 5173598"/>
              <a:gd name="connsiteY0" fmla="*/ 0 h 13716000"/>
              <a:gd name="connsiteX1" fmla="*/ 5173598 w 5173598"/>
              <a:gd name="connsiteY1" fmla="*/ 0 h 13716000"/>
              <a:gd name="connsiteX2" fmla="*/ 5173598 w 5173598"/>
              <a:gd name="connsiteY2" fmla="*/ 13716000 h 13716000"/>
              <a:gd name="connsiteX3" fmla="*/ 0 w 5173598"/>
              <a:gd name="connsiteY3" fmla="*/ 13716000 h 13716000"/>
            </a:gdLst>
            <a:ahLst/>
            <a:cxnLst>
              <a:cxn ang="0">
                <a:pos x="connsiteX0" y="connsiteY0"/>
              </a:cxn>
              <a:cxn ang="0">
                <a:pos x="connsiteX1" y="connsiteY1"/>
              </a:cxn>
              <a:cxn ang="0">
                <a:pos x="connsiteX2" y="connsiteY2"/>
              </a:cxn>
              <a:cxn ang="0">
                <a:pos x="connsiteX3" y="connsiteY3"/>
              </a:cxn>
            </a:cxnLst>
            <a:rect l="l" t="t" r="r" b="b"/>
            <a:pathLst>
              <a:path w="5173598" h="13716000">
                <a:moveTo>
                  <a:pt x="0" y="0"/>
                </a:moveTo>
                <a:lnTo>
                  <a:pt x="5173598" y="0"/>
                </a:lnTo>
                <a:lnTo>
                  <a:pt x="5173598" y="13716000"/>
                </a:lnTo>
                <a:lnTo>
                  <a:pt x="0" y="13716000"/>
                </a:lnTo>
                <a:close/>
              </a:path>
            </a:pathLst>
          </a:custGeom>
          <a:solidFill>
            <a:schemeClr val="bg1">
              <a:lumMod val="85000"/>
            </a:schemeClr>
          </a:solidFill>
          <a:ln w="12700">
            <a:miter lim="400000"/>
          </a:ln>
          <a:extLst>
            <a:ext uri="{C572A759-6A51-4108-AA02-DFA0A04FC94B}">
              <ma14:wrappingTextBoxFlag xmlns:ma14="http://schemas.microsoft.com/office/mac/drawingml/2011/main" xmlns="" val="1"/>
            </a:ext>
          </a:extLst>
        </p:spPr>
        <p:txBody>
          <a:bodyPr wrap="square">
            <a:noAutofit/>
          </a:bodyPr>
          <a:lstStyle/>
          <a:p>
            <a:endParaRPr lang="zh-CN" altLang="en-US" dirty="0"/>
          </a:p>
        </p:txBody>
      </p:sp>
    </p:spTree>
    <p:extLst>
      <p:ext uri="{BB962C8B-B14F-4D97-AF65-F5344CB8AC3E}">
        <p14:creationId xmlns:p14="http://schemas.microsoft.com/office/powerpoint/2010/main" val="4269125689"/>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62">
    <p:spTree>
      <p:nvGrpSpPr>
        <p:cNvPr id="1" name=""/>
        <p:cNvGrpSpPr/>
        <p:nvPr/>
      </p:nvGrpSpPr>
      <p:grpSpPr>
        <a:xfrm>
          <a:off x="0" y="0"/>
          <a:ext cx="0" cy="0"/>
          <a:chOff x="0" y="0"/>
          <a:chExt cx="0" cy="0"/>
        </a:xfrm>
      </p:grpSpPr>
      <p:sp>
        <p:nvSpPr>
          <p:cNvPr id="6" name="图片占位符 7"/>
          <p:cNvSpPr>
            <a:spLocks noGrp="1"/>
          </p:cNvSpPr>
          <p:nvPr>
            <p:ph type="pic" sz="quarter" idx="10"/>
          </p:nvPr>
        </p:nvSpPr>
        <p:spPr>
          <a:xfrm>
            <a:off x="6940551" y="0"/>
            <a:ext cx="4771992" cy="6855642"/>
          </a:xfrm>
          <a:custGeom>
            <a:avLst/>
            <a:gdLst>
              <a:gd name="connsiteX0" fmla="*/ 0 w 5173598"/>
              <a:gd name="connsiteY0" fmla="*/ 0 h 13716000"/>
              <a:gd name="connsiteX1" fmla="*/ 5173598 w 5173598"/>
              <a:gd name="connsiteY1" fmla="*/ 0 h 13716000"/>
              <a:gd name="connsiteX2" fmla="*/ 5173598 w 5173598"/>
              <a:gd name="connsiteY2" fmla="*/ 13716000 h 13716000"/>
              <a:gd name="connsiteX3" fmla="*/ 0 w 5173598"/>
              <a:gd name="connsiteY3" fmla="*/ 13716000 h 13716000"/>
            </a:gdLst>
            <a:ahLst/>
            <a:cxnLst>
              <a:cxn ang="0">
                <a:pos x="connsiteX0" y="connsiteY0"/>
              </a:cxn>
              <a:cxn ang="0">
                <a:pos x="connsiteX1" y="connsiteY1"/>
              </a:cxn>
              <a:cxn ang="0">
                <a:pos x="connsiteX2" y="connsiteY2"/>
              </a:cxn>
              <a:cxn ang="0">
                <a:pos x="connsiteX3" y="connsiteY3"/>
              </a:cxn>
            </a:cxnLst>
            <a:rect l="l" t="t" r="r" b="b"/>
            <a:pathLst>
              <a:path w="5173598" h="13716000">
                <a:moveTo>
                  <a:pt x="0" y="0"/>
                </a:moveTo>
                <a:lnTo>
                  <a:pt x="5173598" y="0"/>
                </a:lnTo>
                <a:lnTo>
                  <a:pt x="5173598" y="13716000"/>
                </a:lnTo>
                <a:lnTo>
                  <a:pt x="0" y="13716000"/>
                </a:lnTo>
                <a:close/>
              </a:path>
            </a:pathLst>
          </a:custGeom>
          <a:solidFill>
            <a:schemeClr val="bg1">
              <a:lumMod val="85000"/>
            </a:schemeClr>
          </a:solidFill>
          <a:ln w="12700">
            <a:miter lim="400000"/>
          </a:ln>
          <a:extLst>
            <a:ext uri="{C572A759-6A51-4108-AA02-DFA0A04FC94B}">
              <ma14:wrappingTextBoxFlag xmlns:ma14="http://schemas.microsoft.com/office/mac/drawingml/2011/main" xmlns="" val="1"/>
            </a:ext>
          </a:extLst>
        </p:spPr>
        <p:txBody>
          <a:bodyPr wrap="square">
            <a:noAutofit/>
          </a:bodyPr>
          <a:lstStyle/>
          <a:p>
            <a:endParaRPr lang="zh-CN" altLang="en-US" dirty="0"/>
          </a:p>
        </p:txBody>
      </p:sp>
    </p:spTree>
    <p:extLst>
      <p:ext uri="{BB962C8B-B14F-4D97-AF65-F5344CB8AC3E}">
        <p14:creationId xmlns:p14="http://schemas.microsoft.com/office/powerpoint/2010/main" val="397653619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空白">
    <p:bg>
      <p:bgPr>
        <a:solidFill>
          <a:srgbClr val="F5F5F5"/>
        </a:solidFill>
        <a:effectLst/>
      </p:bgPr>
    </p:bg>
    <p:spTree>
      <p:nvGrpSpPr>
        <p:cNvPr id="1" name=""/>
        <p:cNvGrpSpPr/>
        <p:nvPr/>
      </p:nvGrpSpPr>
      <p:grpSpPr>
        <a:xfrm>
          <a:off x="0" y="0"/>
          <a:ext cx="0" cy="0"/>
          <a:chOff x="0" y="0"/>
          <a:chExt cx="0" cy="0"/>
        </a:xfrm>
      </p:grpSpPr>
      <p:sp>
        <p:nvSpPr>
          <p:cNvPr id="27" name="Shape 27"/>
          <p:cNvSpPr>
            <a:spLocks noGrp="1"/>
          </p:cNvSpPr>
          <p:nvPr>
            <p:ph type="sldNum" sz="quarter" idx="2"/>
          </p:nvPr>
        </p:nvSpPr>
        <p:spPr>
          <a:xfrm>
            <a:off x="5975806" y="6508750"/>
            <a:ext cx="234038" cy="241092"/>
          </a:xfrm>
          <a:prstGeom prst="rect">
            <a:avLst/>
          </a:prstGeom>
        </p:spPr>
        <p:txBody>
          <a:bodyPr/>
          <a:lstStyle>
            <a:lvl1pPr>
              <a:defRPr>
                <a:solidFill>
                  <a:srgbClr val="4C4946"/>
                </a:solidFill>
                <a:latin typeface="Palatino"/>
                <a:ea typeface="Palatino"/>
                <a:cs typeface="Palatino"/>
                <a:sym typeface="Palatino"/>
              </a:defRPr>
            </a:lvl1p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63">
    <p:spTree>
      <p:nvGrpSpPr>
        <p:cNvPr id="1" name=""/>
        <p:cNvGrpSpPr/>
        <p:nvPr/>
      </p:nvGrpSpPr>
      <p:grpSpPr>
        <a:xfrm>
          <a:off x="0" y="0"/>
          <a:ext cx="0" cy="0"/>
          <a:chOff x="0" y="0"/>
          <a:chExt cx="0" cy="0"/>
        </a:xfrm>
      </p:grpSpPr>
      <p:sp>
        <p:nvSpPr>
          <p:cNvPr id="6" name="图片占位符 7"/>
          <p:cNvSpPr>
            <a:spLocks noGrp="1"/>
          </p:cNvSpPr>
          <p:nvPr>
            <p:ph type="pic" sz="quarter" idx="10"/>
          </p:nvPr>
        </p:nvSpPr>
        <p:spPr>
          <a:xfrm>
            <a:off x="2495551" y="1248172"/>
            <a:ext cx="6612004" cy="4578712"/>
          </a:xfrm>
          <a:custGeom>
            <a:avLst/>
            <a:gdLst>
              <a:gd name="connsiteX0" fmla="*/ 0 w 5173598"/>
              <a:gd name="connsiteY0" fmla="*/ 0 h 13716000"/>
              <a:gd name="connsiteX1" fmla="*/ 5173598 w 5173598"/>
              <a:gd name="connsiteY1" fmla="*/ 0 h 13716000"/>
              <a:gd name="connsiteX2" fmla="*/ 5173598 w 5173598"/>
              <a:gd name="connsiteY2" fmla="*/ 13716000 h 13716000"/>
              <a:gd name="connsiteX3" fmla="*/ 0 w 5173598"/>
              <a:gd name="connsiteY3" fmla="*/ 13716000 h 13716000"/>
            </a:gdLst>
            <a:ahLst/>
            <a:cxnLst>
              <a:cxn ang="0">
                <a:pos x="connsiteX0" y="connsiteY0"/>
              </a:cxn>
              <a:cxn ang="0">
                <a:pos x="connsiteX1" y="connsiteY1"/>
              </a:cxn>
              <a:cxn ang="0">
                <a:pos x="connsiteX2" y="connsiteY2"/>
              </a:cxn>
              <a:cxn ang="0">
                <a:pos x="connsiteX3" y="connsiteY3"/>
              </a:cxn>
            </a:cxnLst>
            <a:rect l="l" t="t" r="r" b="b"/>
            <a:pathLst>
              <a:path w="5173598" h="13716000">
                <a:moveTo>
                  <a:pt x="0" y="0"/>
                </a:moveTo>
                <a:lnTo>
                  <a:pt x="5173598" y="0"/>
                </a:lnTo>
                <a:lnTo>
                  <a:pt x="5173598" y="13716000"/>
                </a:lnTo>
                <a:lnTo>
                  <a:pt x="0" y="13716000"/>
                </a:lnTo>
                <a:close/>
              </a:path>
            </a:pathLst>
          </a:custGeom>
          <a:solidFill>
            <a:schemeClr val="bg1">
              <a:lumMod val="85000"/>
            </a:schemeClr>
          </a:solidFill>
          <a:ln w="12700">
            <a:miter lim="400000"/>
          </a:ln>
          <a:extLst>
            <a:ext uri="{C572A759-6A51-4108-AA02-DFA0A04FC94B}">
              <ma14:wrappingTextBoxFlag xmlns:ma14="http://schemas.microsoft.com/office/mac/drawingml/2011/main" xmlns="" val="1"/>
            </a:ext>
          </a:extLst>
        </p:spPr>
        <p:txBody>
          <a:bodyPr wrap="square">
            <a:noAutofit/>
          </a:bodyPr>
          <a:lstStyle/>
          <a:p>
            <a:endParaRPr lang="zh-CN" altLang="en-US" dirty="0"/>
          </a:p>
        </p:txBody>
      </p:sp>
    </p:spTree>
    <p:extLst>
      <p:ext uri="{BB962C8B-B14F-4D97-AF65-F5344CB8AC3E}">
        <p14:creationId xmlns:p14="http://schemas.microsoft.com/office/powerpoint/2010/main" val="1459435284"/>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1">
    <p:spTree>
      <p:nvGrpSpPr>
        <p:cNvPr id="1" name=""/>
        <p:cNvGrpSpPr/>
        <p:nvPr/>
      </p:nvGrpSpPr>
      <p:grpSpPr>
        <a:xfrm>
          <a:off x="0" y="0"/>
          <a:ext cx="0" cy="0"/>
          <a:chOff x="0" y="0"/>
          <a:chExt cx="0" cy="0"/>
        </a:xfrm>
      </p:grpSpPr>
      <p:sp>
        <p:nvSpPr>
          <p:cNvPr id="9" name="图片占位符 8"/>
          <p:cNvSpPr>
            <a:spLocks noGrp="1"/>
          </p:cNvSpPr>
          <p:nvPr>
            <p:ph type="pic" sz="quarter" idx="10" hasCustomPrompt="1"/>
          </p:nvPr>
        </p:nvSpPr>
        <p:spPr>
          <a:xfrm>
            <a:off x="0" y="0"/>
            <a:ext cx="12192000" cy="6858000"/>
          </a:xfrm>
          <a:custGeom>
            <a:avLst/>
            <a:gdLst>
              <a:gd name="connsiteX0" fmla="*/ 0 w 24384000"/>
              <a:gd name="connsiteY0" fmla="*/ 0 h 13716000"/>
              <a:gd name="connsiteX1" fmla="*/ 24384000 w 24384000"/>
              <a:gd name="connsiteY1" fmla="*/ 0 h 13716000"/>
              <a:gd name="connsiteX2" fmla="*/ 24384000 w 24384000"/>
              <a:gd name="connsiteY2" fmla="*/ 13716000 h 13716000"/>
              <a:gd name="connsiteX3" fmla="*/ 0 w 24384000"/>
              <a:gd name="connsiteY3" fmla="*/ 13716000 h 13716000"/>
            </a:gdLst>
            <a:ahLst/>
            <a:cxnLst>
              <a:cxn ang="0">
                <a:pos x="connsiteX0" y="connsiteY0"/>
              </a:cxn>
              <a:cxn ang="0">
                <a:pos x="connsiteX1" y="connsiteY1"/>
              </a:cxn>
              <a:cxn ang="0">
                <a:pos x="connsiteX2" y="connsiteY2"/>
              </a:cxn>
              <a:cxn ang="0">
                <a:pos x="connsiteX3" y="connsiteY3"/>
              </a:cxn>
            </a:cxnLst>
            <a:rect l="l" t="t" r="r" b="b"/>
            <a:pathLst>
              <a:path w="24384000" h="13716000">
                <a:moveTo>
                  <a:pt x="0" y="0"/>
                </a:moveTo>
                <a:lnTo>
                  <a:pt x="24384000" y="0"/>
                </a:lnTo>
                <a:lnTo>
                  <a:pt x="24384000" y="13716000"/>
                </a:lnTo>
                <a:lnTo>
                  <a:pt x="0" y="13716000"/>
                </a:lnTo>
                <a:close/>
              </a:path>
            </a:pathLst>
          </a:custGeom>
          <a:solidFill>
            <a:schemeClr val="bg1">
              <a:lumMod val="85000"/>
            </a:schemeClr>
          </a:solidFill>
          <a:ln w="12700">
            <a:miter lim="400000"/>
          </a:ln>
          <a:extLst>
            <a:ext uri="{C572A759-6A51-4108-AA02-DFA0A04FC94B}">
              <ma14:wrappingTextBoxFlag xmlns="" xmlns:ma14="http://schemas.microsoft.com/office/mac/drawingml/2011/main" val="1"/>
            </a:ext>
          </a:extLst>
        </p:spPr>
        <p:txBody>
          <a:bodyPr wrap="square">
            <a:noAutofit/>
          </a:bodyPr>
          <a:lstStyle>
            <a:lvl1pPr>
              <a:defRPr sz="900">
                <a:solidFill>
                  <a:schemeClr val="accent5"/>
                </a:solidFill>
              </a:defRPr>
            </a:lvl1pPr>
          </a:lstStyle>
          <a:p>
            <a:r>
              <a:rPr lang="en-US" altLang="zh-CN" dirty="0"/>
              <a:t>Select and drag your image, drop into placeholder</a:t>
            </a:r>
            <a:endParaRPr lang="zh-CN" altLang="en-US" dirty="0"/>
          </a:p>
        </p:txBody>
      </p:sp>
    </p:spTree>
    <p:extLst>
      <p:ext uri="{BB962C8B-B14F-4D97-AF65-F5344CB8AC3E}">
        <p14:creationId xmlns:p14="http://schemas.microsoft.com/office/powerpoint/2010/main" val="3587564619"/>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2">
    <p:spTree>
      <p:nvGrpSpPr>
        <p:cNvPr id="1" name=""/>
        <p:cNvGrpSpPr/>
        <p:nvPr/>
      </p:nvGrpSpPr>
      <p:grpSpPr>
        <a:xfrm>
          <a:off x="0" y="0"/>
          <a:ext cx="0" cy="0"/>
          <a:chOff x="0" y="0"/>
          <a:chExt cx="0" cy="0"/>
        </a:xfrm>
      </p:grpSpPr>
      <p:sp>
        <p:nvSpPr>
          <p:cNvPr id="10" name="图片占位符 9"/>
          <p:cNvSpPr>
            <a:spLocks noGrp="1"/>
          </p:cNvSpPr>
          <p:nvPr>
            <p:ph type="pic" sz="quarter" idx="10"/>
          </p:nvPr>
        </p:nvSpPr>
        <p:spPr>
          <a:xfrm>
            <a:off x="4150619" y="353235"/>
            <a:ext cx="3890764" cy="3890765"/>
          </a:xfrm>
          <a:custGeom>
            <a:avLst/>
            <a:gdLst>
              <a:gd name="connsiteX0" fmla="*/ 3890765 w 7781529"/>
              <a:gd name="connsiteY0" fmla="*/ 0 h 7781529"/>
              <a:gd name="connsiteX1" fmla="*/ 7781529 w 7781529"/>
              <a:gd name="connsiteY1" fmla="*/ 3890765 h 7781529"/>
              <a:gd name="connsiteX2" fmla="*/ 3890765 w 7781529"/>
              <a:gd name="connsiteY2" fmla="*/ 7781529 h 7781529"/>
              <a:gd name="connsiteX3" fmla="*/ 0 w 7781529"/>
              <a:gd name="connsiteY3" fmla="*/ 3890765 h 7781529"/>
            </a:gdLst>
            <a:ahLst/>
            <a:cxnLst>
              <a:cxn ang="0">
                <a:pos x="connsiteX0" y="connsiteY0"/>
              </a:cxn>
              <a:cxn ang="0">
                <a:pos x="connsiteX1" y="connsiteY1"/>
              </a:cxn>
              <a:cxn ang="0">
                <a:pos x="connsiteX2" y="connsiteY2"/>
              </a:cxn>
              <a:cxn ang="0">
                <a:pos x="connsiteX3" y="connsiteY3"/>
              </a:cxn>
            </a:cxnLst>
            <a:rect l="l" t="t" r="r" b="b"/>
            <a:pathLst>
              <a:path w="7781529" h="7781529">
                <a:moveTo>
                  <a:pt x="3890765" y="0"/>
                </a:moveTo>
                <a:lnTo>
                  <a:pt x="7781529" y="3890765"/>
                </a:lnTo>
                <a:lnTo>
                  <a:pt x="3890765" y="7781529"/>
                </a:lnTo>
                <a:lnTo>
                  <a:pt x="0" y="3890765"/>
                </a:lnTo>
                <a:close/>
              </a:path>
            </a:pathLst>
          </a:custGeom>
          <a:solidFill>
            <a:schemeClr val="bg1">
              <a:lumMod val="85000"/>
            </a:schemeClr>
          </a:solidFill>
          <a:ln w="12700">
            <a:miter lim="400000"/>
          </a:ln>
          <a:extLst>
            <a:ext uri="{C572A759-6A51-4108-AA02-DFA0A04FC94B}">
              <ma14:wrappingTextBoxFlag xmlns:ma14="http://schemas.microsoft.com/office/mac/drawingml/2011/main" xmlns="" val="1"/>
            </a:ext>
          </a:extLst>
        </p:spPr>
        <p:txBody>
          <a:bodyPr wrap="square">
            <a:noAutofit/>
          </a:bodyPr>
          <a:lstStyle/>
          <a:p>
            <a:endParaRPr lang="zh-CN" altLang="en-US"/>
          </a:p>
        </p:txBody>
      </p:sp>
    </p:spTree>
    <p:extLst>
      <p:ext uri="{BB962C8B-B14F-4D97-AF65-F5344CB8AC3E}">
        <p14:creationId xmlns:p14="http://schemas.microsoft.com/office/powerpoint/2010/main" val="4221333736"/>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8">
    <p:spTree>
      <p:nvGrpSpPr>
        <p:cNvPr id="1" name=""/>
        <p:cNvGrpSpPr/>
        <p:nvPr/>
      </p:nvGrpSpPr>
      <p:grpSpPr>
        <a:xfrm>
          <a:off x="0" y="0"/>
          <a:ext cx="0" cy="0"/>
          <a:chOff x="0" y="0"/>
          <a:chExt cx="0" cy="0"/>
        </a:xfrm>
      </p:grpSpPr>
      <p:sp>
        <p:nvSpPr>
          <p:cNvPr id="19" name="自由: 形状 18"/>
          <p:cNvSpPr>
            <a:spLocks noGrp="1"/>
          </p:cNvSpPr>
          <p:nvPr>
            <p:ph type="pic" sz="quarter" idx="10"/>
          </p:nvPr>
        </p:nvSpPr>
        <p:spPr>
          <a:xfrm>
            <a:off x="0" y="-6796"/>
            <a:ext cx="7839072" cy="6871593"/>
          </a:xfrm>
          <a:custGeom>
            <a:avLst/>
            <a:gdLst>
              <a:gd name="connsiteX0" fmla="*/ 4337134 w 15678144"/>
              <a:gd name="connsiteY0" fmla="*/ 0 h 13743185"/>
              <a:gd name="connsiteX1" fmla="*/ 8436281 w 15678144"/>
              <a:gd name="connsiteY1" fmla="*/ 8243546 h 13743185"/>
              <a:gd name="connsiteX2" fmla="*/ 10689849 w 15678144"/>
              <a:gd name="connsiteY2" fmla="*/ 3711532 h 13743185"/>
              <a:gd name="connsiteX3" fmla="*/ 15678144 w 15678144"/>
              <a:gd name="connsiteY3" fmla="*/ 13743185 h 13743185"/>
              <a:gd name="connsiteX4" fmla="*/ 5701557 w 15678144"/>
              <a:gd name="connsiteY4" fmla="*/ 13743185 h 13743185"/>
              <a:gd name="connsiteX5" fmla="*/ 5701628 w 15678144"/>
              <a:gd name="connsiteY5" fmla="*/ 13743039 h 13743185"/>
              <a:gd name="connsiteX6" fmla="*/ 0 w 15678144"/>
              <a:gd name="connsiteY6" fmla="*/ 13743039 h 13743185"/>
              <a:gd name="connsiteX7" fmla="*/ 0 w 15678144"/>
              <a:gd name="connsiteY7" fmla="*/ 8722140 h 13743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678144" h="13743185">
                <a:moveTo>
                  <a:pt x="4337134" y="0"/>
                </a:moveTo>
                <a:lnTo>
                  <a:pt x="8436281" y="8243546"/>
                </a:lnTo>
                <a:lnTo>
                  <a:pt x="10689849" y="3711532"/>
                </a:lnTo>
                <a:lnTo>
                  <a:pt x="15678144" y="13743185"/>
                </a:lnTo>
                <a:lnTo>
                  <a:pt x="5701557" y="13743185"/>
                </a:lnTo>
                <a:lnTo>
                  <a:pt x="5701628" y="13743039"/>
                </a:lnTo>
                <a:lnTo>
                  <a:pt x="0" y="13743039"/>
                </a:lnTo>
                <a:lnTo>
                  <a:pt x="0" y="8722140"/>
                </a:lnTo>
                <a:close/>
              </a:path>
            </a:pathLst>
          </a:custGeom>
          <a:solidFill>
            <a:schemeClr val="bg1">
              <a:lumMod val="85000"/>
            </a:schemeClr>
          </a:solidFill>
          <a:ln w="12700">
            <a:miter lim="400000"/>
          </a:ln>
          <a:extLst>
            <a:ext uri="{C572A759-6A51-4108-AA02-DFA0A04FC94B}">
              <ma14:wrappingTextBoxFlag xmlns:ma14="http://schemas.microsoft.com/office/mac/drawingml/2011/main" xmlns="" val="1"/>
            </a:ext>
          </a:extLst>
        </p:spPr>
        <p:txBody>
          <a:bodyPr wrap="square">
            <a:noAutofit/>
          </a:bodyPr>
          <a:lstStyle/>
          <a:p>
            <a:endParaRPr lang="zh-CN" altLang="en-US"/>
          </a:p>
        </p:txBody>
      </p:sp>
    </p:spTree>
    <p:extLst>
      <p:ext uri="{BB962C8B-B14F-4D97-AF65-F5344CB8AC3E}">
        <p14:creationId xmlns:p14="http://schemas.microsoft.com/office/powerpoint/2010/main" val="3581366814"/>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11">
    <p:spTree>
      <p:nvGrpSpPr>
        <p:cNvPr id="1" name=""/>
        <p:cNvGrpSpPr/>
        <p:nvPr/>
      </p:nvGrpSpPr>
      <p:grpSpPr>
        <a:xfrm>
          <a:off x="0" y="0"/>
          <a:ext cx="0" cy="0"/>
          <a:chOff x="0" y="0"/>
          <a:chExt cx="0" cy="0"/>
        </a:xfrm>
      </p:grpSpPr>
      <p:sp>
        <p:nvSpPr>
          <p:cNvPr id="15" name="自由: 形状 14"/>
          <p:cNvSpPr>
            <a:spLocks noGrp="1"/>
          </p:cNvSpPr>
          <p:nvPr>
            <p:ph type="pic" sz="quarter" idx="11"/>
          </p:nvPr>
        </p:nvSpPr>
        <p:spPr>
          <a:xfrm>
            <a:off x="0" y="2039575"/>
            <a:ext cx="12192000" cy="4818427"/>
          </a:xfrm>
          <a:custGeom>
            <a:avLst/>
            <a:gdLst>
              <a:gd name="connsiteX0" fmla="*/ 24384000 w 24384000"/>
              <a:gd name="connsiteY0" fmla="*/ 0 h 9636853"/>
              <a:gd name="connsiteX1" fmla="*/ 24384000 w 24384000"/>
              <a:gd name="connsiteY1" fmla="*/ 9636853 h 9636853"/>
              <a:gd name="connsiteX2" fmla="*/ 0 w 24384000"/>
              <a:gd name="connsiteY2" fmla="*/ 9636853 h 9636853"/>
              <a:gd name="connsiteX3" fmla="*/ 0 w 24384000"/>
              <a:gd name="connsiteY3" fmla="*/ 5600700 h 9636853"/>
            </a:gdLst>
            <a:ahLst/>
            <a:cxnLst>
              <a:cxn ang="0">
                <a:pos x="connsiteX0" y="connsiteY0"/>
              </a:cxn>
              <a:cxn ang="0">
                <a:pos x="connsiteX1" y="connsiteY1"/>
              </a:cxn>
              <a:cxn ang="0">
                <a:pos x="connsiteX2" y="connsiteY2"/>
              </a:cxn>
              <a:cxn ang="0">
                <a:pos x="connsiteX3" y="connsiteY3"/>
              </a:cxn>
            </a:cxnLst>
            <a:rect l="l" t="t" r="r" b="b"/>
            <a:pathLst>
              <a:path w="24384000" h="9636853">
                <a:moveTo>
                  <a:pt x="24384000" y="0"/>
                </a:moveTo>
                <a:lnTo>
                  <a:pt x="24384000" y="9636853"/>
                </a:lnTo>
                <a:lnTo>
                  <a:pt x="0" y="9636853"/>
                </a:lnTo>
                <a:lnTo>
                  <a:pt x="0" y="5600700"/>
                </a:lnTo>
                <a:close/>
              </a:path>
            </a:pathLst>
          </a:custGeom>
          <a:solidFill>
            <a:schemeClr val="bg1">
              <a:lumMod val="85000"/>
            </a:schemeClr>
          </a:solidFill>
          <a:ln w="12700">
            <a:miter lim="400000"/>
          </a:ln>
          <a:extLst>
            <a:ext uri="{C572A759-6A51-4108-AA02-DFA0A04FC94B}">
              <ma14:wrappingTextBoxFlag xmlns:ma14="http://schemas.microsoft.com/office/mac/drawingml/2011/main" xmlns="" val="1"/>
            </a:ext>
          </a:extLst>
        </p:spPr>
        <p:txBody>
          <a:bodyPr wrap="square">
            <a:noAutofit/>
          </a:bodyPr>
          <a:lstStyle/>
          <a:p>
            <a:endParaRPr lang="zh-CN" altLang="en-US"/>
          </a:p>
        </p:txBody>
      </p:sp>
      <p:sp>
        <p:nvSpPr>
          <p:cNvPr id="12" name="自由: 形状 11"/>
          <p:cNvSpPr>
            <a:spLocks noGrp="1"/>
          </p:cNvSpPr>
          <p:nvPr>
            <p:ph type="pic" sz="quarter" idx="10"/>
          </p:nvPr>
        </p:nvSpPr>
        <p:spPr>
          <a:xfrm>
            <a:off x="1" y="-1"/>
            <a:ext cx="10629900" cy="2445036"/>
          </a:xfrm>
          <a:custGeom>
            <a:avLst/>
            <a:gdLst>
              <a:gd name="connsiteX0" fmla="*/ 0 w 21259800"/>
              <a:gd name="connsiteY0" fmla="*/ 0 h 4890071"/>
              <a:gd name="connsiteX1" fmla="*/ 21259800 w 21259800"/>
              <a:gd name="connsiteY1" fmla="*/ 0 h 4890071"/>
              <a:gd name="connsiteX2" fmla="*/ 0 w 21259800"/>
              <a:gd name="connsiteY2" fmla="*/ 4890071 h 4890071"/>
            </a:gdLst>
            <a:ahLst/>
            <a:cxnLst>
              <a:cxn ang="0">
                <a:pos x="connsiteX0" y="connsiteY0"/>
              </a:cxn>
              <a:cxn ang="0">
                <a:pos x="connsiteX1" y="connsiteY1"/>
              </a:cxn>
              <a:cxn ang="0">
                <a:pos x="connsiteX2" y="connsiteY2"/>
              </a:cxn>
            </a:cxnLst>
            <a:rect l="l" t="t" r="r" b="b"/>
            <a:pathLst>
              <a:path w="21259800" h="4890071">
                <a:moveTo>
                  <a:pt x="0" y="0"/>
                </a:moveTo>
                <a:lnTo>
                  <a:pt x="21259800" y="0"/>
                </a:lnTo>
                <a:lnTo>
                  <a:pt x="0" y="4890071"/>
                </a:lnTo>
                <a:close/>
              </a:path>
            </a:pathLst>
          </a:custGeom>
          <a:solidFill>
            <a:schemeClr val="bg1">
              <a:lumMod val="85000"/>
            </a:schemeClr>
          </a:solidFill>
          <a:ln w="12700">
            <a:miter lim="400000"/>
          </a:ln>
          <a:extLst>
            <a:ext uri="{C572A759-6A51-4108-AA02-DFA0A04FC94B}">
              <ma14:wrappingTextBoxFlag xmlns:ma14="http://schemas.microsoft.com/office/mac/drawingml/2011/main" xmlns="" val="1"/>
            </a:ext>
          </a:extLst>
        </p:spPr>
        <p:txBody>
          <a:bodyPr wrap="square">
            <a:noAutofit/>
          </a:bodyPr>
          <a:lstStyle/>
          <a:p>
            <a:endParaRPr lang="zh-CN" altLang="en-US"/>
          </a:p>
        </p:txBody>
      </p:sp>
    </p:spTree>
    <p:extLst>
      <p:ext uri="{BB962C8B-B14F-4D97-AF65-F5344CB8AC3E}">
        <p14:creationId xmlns:p14="http://schemas.microsoft.com/office/powerpoint/2010/main" val="148748438"/>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12">
    <p:spTree>
      <p:nvGrpSpPr>
        <p:cNvPr id="1" name=""/>
        <p:cNvGrpSpPr/>
        <p:nvPr/>
      </p:nvGrpSpPr>
      <p:grpSpPr>
        <a:xfrm>
          <a:off x="0" y="0"/>
          <a:ext cx="0" cy="0"/>
          <a:chOff x="0" y="0"/>
          <a:chExt cx="0" cy="0"/>
        </a:xfrm>
      </p:grpSpPr>
      <p:sp>
        <p:nvSpPr>
          <p:cNvPr id="12" name="图片占位符 7"/>
          <p:cNvSpPr>
            <a:spLocks noGrp="1"/>
          </p:cNvSpPr>
          <p:nvPr>
            <p:ph type="pic" sz="quarter" idx="10"/>
          </p:nvPr>
        </p:nvSpPr>
        <p:spPr>
          <a:xfrm>
            <a:off x="2453147" y="1266068"/>
            <a:ext cx="1659608" cy="3855966"/>
          </a:xfrm>
          <a:custGeom>
            <a:avLst/>
            <a:gdLst>
              <a:gd name="connsiteX0" fmla="*/ 0 w 5173598"/>
              <a:gd name="connsiteY0" fmla="*/ 0 h 13716000"/>
              <a:gd name="connsiteX1" fmla="*/ 5173598 w 5173598"/>
              <a:gd name="connsiteY1" fmla="*/ 0 h 13716000"/>
              <a:gd name="connsiteX2" fmla="*/ 5173598 w 5173598"/>
              <a:gd name="connsiteY2" fmla="*/ 13716000 h 13716000"/>
              <a:gd name="connsiteX3" fmla="*/ 0 w 5173598"/>
              <a:gd name="connsiteY3" fmla="*/ 13716000 h 13716000"/>
            </a:gdLst>
            <a:ahLst/>
            <a:cxnLst>
              <a:cxn ang="0">
                <a:pos x="connsiteX0" y="connsiteY0"/>
              </a:cxn>
              <a:cxn ang="0">
                <a:pos x="connsiteX1" y="connsiteY1"/>
              </a:cxn>
              <a:cxn ang="0">
                <a:pos x="connsiteX2" y="connsiteY2"/>
              </a:cxn>
              <a:cxn ang="0">
                <a:pos x="connsiteX3" y="connsiteY3"/>
              </a:cxn>
            </a:cxnLst>
            <a:rect l="l" t="t" r="r" b="b"/>
            <a:pathLst>
              <a:path w="5173598" h="13716000">
                <a:moveTo>
                  <a:pt x="0" y="0"/>
                </a:moveTo>
                <a:lnTo>
                  <a:pt x="5173598" y="0"/>
                </a:lnTo>
                <a:lnTo>
                  <a:pt x="5173598" y="13716000"/>
                </a:lnTo>
                <a:lnTo>
                  <a:pt x="0" y="13716000"/>
                </a:lnTo>
                <a:close/>
              </a:path>
            </a:pathLst>
          </a:custGeom>
          <a:solidFill>
            <a:schemeClr val="bg1">
              <a:lumMod val="85000"/>
            </a:schemeClr>
          </a:solidFill>
          <a:ln w="12700">
            <a:miter lim="400000"/>
          </a:ln>
          <a:extLst>
            <a:ext uri="{C572A759-6A51-4108-AA02-DFA0A04FC94B}">
              <ma14:wrappingTextBoxFlag xmlns:ma14="http://schemas.microsoft.com/office/mac/drawingml/2011/main" xmlns="" val="1"/>
            </a:ext>
          </a:extLst>
        </p:spPr>
        <p:txBody>
          <a:bodyPr wrap="square">
            <a:noAutofit/>
          </a:bodyPr>
          <a:lstStyle/>
          <a:p>
            <a:endParaRPr lang="zh-CN" altLang="en-US"/>
          </a:p>
        </p:txBody>
      </p:sp>
      <p:sp>
        <p:nvSpPr>
          <p:cNvPr id="13" name="图片占位符 7"/>
          <p:cNvSpPr>
            <a:spLocks noGrp="1"/>
          </p:cNvSpPr>
          <p:nvPr>
            <p:ph type="pic" sz="quarter" idx="11"/>
          </p:nvPr>
        </p:nvSpPr>
        <p:spPr>
          <a:xfrm>
            <a:off x="4328512" y="1854500"/>
            <a:ext cx="1659608" cy="3855966"/>
          </a:xfrm>
          <a:custGeom>
            <a:avLst/>
            <a:gdLst>
              <a:gd name="connsiteX0" fmla="*/ 0 w 5173598"/>
              <a:gd name="connsiteY0" fmla="*/ 0 h 13716000"/>
              <a:gd name="connsiteX1" fmla="*/ 5173598 w 5173598"/>
              <a:gd name="connsiteY1" fmla="*/ 0 h 13716000"/>
              <a:gd name="connsiteX2" fmla="*/ 5173598 w 5173598"/>
              <a:gd name="connsiteY2" fmla="*/ 13716000 h 13716000"/>
              <a:gd name="connsiteX3" fmla="*/ 0 w 5173598"/>
              <a:gd name="connsiteY3" fmla="*/ 13716000 h 13716000"/>
            </a:gdLst>
            <a:ahLst/>
            <a:cxnLst>
              <a:cxn ang="0">
                <a:pos x="connsiteX0" y="connsiteY0"/>
              </a:cxn>
              <a:cxn ang="0">
                <a:pos x="connsiteX1" y="connsiteY1"/>
              </a:cxn>
              <a:cxn ang="0">
                <a:pos x="connsiteX2" y="connsiteY2"/>
              </a:cxn>
              <a:cxn ang="0">
                <a:pos x="connsiteX3" y="connsiteY3"/>
              </a:cxn>
            </a:cxnLst>
            <a:rect l="l" t="t" r="r" b="b"/>
            <a:pathLst>
              <a:path w="5173598" h="13716000">
                <a:moveTo>
                  <a:pt x="0" y="0"/>
                </a:moveTo>
                <a:lnTo>
                  <a:pt x="5173598" y="0"/>
                </a:lnTo>
                <a:lnTo>
                  <a:pt x="5173598" y="13716000"/>
                </a:lnTo>
                <a:lnTo>
                  <a:pt x="0" y="13716000"/>
                </a:lnTo>
                <a:close/>
              </a:path>
            </a:pathLst>
          </a:custGeom>
          <a:solidFill>
            <a:schemeClr val="bg1">
              <a:lumMod val="85000"/>
            </a:schemeClr>
          </a:solidFill>
          <a:ln w="12700">
            <a:miter lim="400000"/>
          </a:ln>
          <a:extLst>
            <a:ext uri="{C572A759-6A51-4108-AA02-DFA0A04FC94B}">
              <ma14:wrappingTextBoxFlag xmlns:ma14="http://schemas.microsoft.com/office/mac/drawingml/2011/main" xmlns="" val="1"/>
            </a:ext>
          </a:extLst>
        </p:spPr>
        <p:txBody>
          <a:bodyPr wrap="square">
            <a:noAutofit/>
          </a:bodyPr>
          <a:lstStyle/>
          <a:p>
            <a:endParaRPr lang="zh-CN" altLang="en-US"/>
          </a:p>
        </p:txBody>
      </p:sp>
      <p:sp>
        <p:nvSpPr>
          <p:cNvPr id="14" name="图片占位符 7"/>
          <p:cNvSpPr>
            <a:spLocks noGrp="1"/>
          </p:cNvSpPr>
          <p:nvPr>
            <p:ph type="pic" sz="quarter" idx="12"/>
          </p:nvPr>
        </p:nvSpPr>
        <p:spPr>
          <a:xfrm>
            <a:off x="6203879" y="1147534"/>
            <a:ext cx="1659608" cy="3855966"/>
          </a:xfrm>
          <a:custGeom>
            <a:avLst/>
            <a:gdLst>
              <a:gd name="connsiteX0" fmla="*/ 0 w 5173598"/>
              <a:gd name="connsiteY0" fmla="*/ 0 h 13716000"/>
              <a:gd name="connsiteX1" fmla="*/ 5173598 w 5173598"/>
              <a:gd name="connsiteY1" fmla="*/ 0 h 13716000"/>
              <a:gd name="connsiteX2" fmla="*/ 5173598 w 5173598"/>
              <a:gd name="connsiteY2" fmla="*/ 13716000 h 13716000"/>
              <a:gd name="connsiteX3" fmla="*/ 0 w 5173598"/>
              <a:gd name="connsiteY3" fmla="*/ 13716000 h 13716000"/>
            </a:gdLst>
            <a:ahLst/>
            <a:cxnLst>
              <a:cxn ang="0">
                <a:pos x="connsiteX0" y="connsiteY0"/>
              </a:cxn>
              <a:cxn ang="0">
                <a:pos x="connsiteX1" y="connsiteY1"/>
              </a:cxn>
              <a:cxn ang="0">
                <a:pos x="connsiteX2" y="connsiteY2"/>
              </a:cxn>
              <a:cxn ang="0">
                <a:pos x="connsiteX3" y="connsiteY3"/>
              </a:cxn>
            </a:cxnLst>
            <a:rect l="l" t="t" r="r" b="b"/>
            <a:pathLst>
              <a:path w="5173598" h="13716000">
                <a:moveTo>
                  <a:pt x="0" y="0"/>
                </a:moveTo>
                <a:lnTo>
                  <a:pt x="5173598" y="0"/>
                </a:lnTo>
                <a:lnTo>
                  <a:pt x="5173598" y="13716000"/>
                </a:lnTo>
                <a:lnTo>
                  <a:pt x="0" y="13716000"/>
                </a:lnTo>
                <a:close/>
              </a:path>
            </a:pathLst>
          </a:custGeom>
          <a:solidFill>
            <a:schemeClr val="bg1">
              <a:lumMod val="85000"/>
            </a:schemeClr>
          </a:solidFill>
          <a:ln w="12700">
            <a:miter lim="400000"/>
          </a:ln>
          <a:extLst>
            <a:ext uri="{C572A759-6A51-4108-AA02-DFA0A04FC94B}">
              <ma14:wrappingTextBoxFlag xmlns:ma14="http://schemas.microsoft.com/office/mac/drawingml/2011/main" xmlns="" val="1"/>
            </a:ext>
          </a:extLst>
        </p:spPr>
        <p:txBody>
          <a:bodyPr wrap="square">
            <a:noAutofit/>
          </a:bodyPr>
          <a:lstStyle/>
          <a:p>
            <a:endParaRPr lang="zh-CN" altLang="en-US" dirty="0"/>
          </a:p>
        </p:txBody>
      </p:sp>
      <p:sp>
        <p:nvSpPr>
          <p:cNvPr id="15" name="图片占位符 7"/>
          <p:cNvSpPr>
            <a:spLocks noGrp="1"/>
          </p:cNvSpPr>
          <p:nvPr>
            <p:ph type="pic" sz="quarter" idx="13"/>
          </p:nvPr>
        </p:nvSpPr>
        <p:spPr>
          <a:xfrm>
            <a:off x="8079247" y="1676700"/>
            <a:ext cx="1659608" cy="3855966"/>
          </a:xfrm>
          <a:custGeom>
            <a:avLst/>
            <a:gdLst>
              <a:gd name="connsiteX0" fmla="*/ 0 w 5173598"/>
              <a:gd name="connsiteY0" fmla="*/ 0 h 13716000"/>
              <a:gd name="connsiteX1" fmla="*/ 5173598 w 5173598"/>
              <a:gd name="connsiteY1" fmla="*/ 0 h 13716000"/>
              <a:gd name="connsiteX2" fmla="*/ 5173598 w 5173598"/>
              <a:gd name="connsiteY2" fmla="*/ 13716000 h 13716000"/>
              <a:gd name="connsiteX3" fmla="*/ 0 w 5173598"/>
              <a:gd name="connsiteY3" fmla="*/ 13716000 h 13716000"/>
            </a:gdLst>
            <a:ahLst/>
            <a:cxnLst>
              <a:cxn ang="0">
                <a:pos x="connsiteX0" y="connsiteY0"/>
              </a:cxn>
              <a:cxn ang="0">
                <a:pos x="connsiteX1" y="connsiteY1"/>
              </a:cxn>
              <a:cxn ang="0">
                <a:pos x="connsiteX2" y="connsiteY2"/>
              </a:cxn>
              <a:cxn ang="0">
                <a:pos x="connsiteX3" y="connsiteY3"/>
              </a:cxn>
            </a:cxnLst>
            <a:rect l="l" t="t" r="r" b="b"/>
            <a:pathLst>
              <a:path w="5173598" h="13716000">
                <a:moveTo>
                  <a:pt x="0" y="0"/>
                </a:moveTo>
                <a:lnTo>
                  <a:pt x="5173598" y="0"/>
                </a:lnTo>
                <a:lnTo>
                  <a:pt x="5173598" y="13716000"/>
                </a:lnTo>
                <a:lnTo>
                  <a:pt x="0" y="13716000"/>
                </a:lnTo>
                <a:close/>
              </a:path>
            </a:pathLst>
          </a:custGeom>
          <a:solidFill>
            <a:schemeClr val="bg1">
              <a:lumMod val="85000"/>
            </a:schemeClr>
          </a:solidFill>
          <a:ln w="12700">
            <a:miter lim="400000"/>
          </a:ln>
          <a:extLst>
            <a:ext uri="{C572A759-6A51-4108-AA02-DFA0A04FC94B}">
              <ma14:wrappingTextBoxFlag xmlns:ma14="http://schemas.microsoft.com/office/mac/drawingml/2011/main" xmlns="" val="1"/>
            </a:ext>
          </a:extLst>
        </p:spPr>
        <p:txBody>
          <a:bodyPr wrap="square">
            <a:noAutofit/>
          </a:bodyPr>
          <a:lstStyle/>
          <a:p>
            <a:endParaRPr lang="zh-CN" altLang="en-US"/>
          </a:p>
        </p:txBody>
      </p:sp>
    </p:spTree>
    <p:extLst>
      <p:ext uri="{BB962C8B-B14F-4D97-AF65-F5344CB8AC3E}">
        <p14:creationId xmlns:p14="http://schemas.microsoft.com/office/powerpoint/2010/main" val="1147459250"/>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13">
    <p:spTree>
      <p:nvGrpSpPr>
        <p:cNvPr id="1" name=""/>
        <p:cNvGrpSpPr/>
        <p:nvPr/>
      </p:nvGrpSpPr>
      <p:grpSpPr>
        <a:xfrm>
          <a:off x="0" y="0"/>
          <a:ext cx="0" cy="0"/>
          <a:chOff x="0" y="0"/>
          <a:chExt cx="0" cy="0"/>
        </a:xfrm>
      </p:grpSpPr>
      <p:sp>
        <p:nvSpPr>
          <p:cNvPr id="10" name="自由: 形状 9"/>
          <p:cNvSpPr>
            <a:spLocks noGrp="1"/>
          </p:cNvSpPr>
          <p:nvPr>
            <p:ph type="pic" sz="quarter" idx="10"/>
          </p:nvPr>
        </p:nvSpPr>
        <p:spPr>
          <a:xfrm>
            <a:off x="5132069" y="0"/>
            <a:ext cx="6222459" cy="6858000"/>
          </a:xfrm>
          <a:custGeom>
            <a:avLst/>
            <a:gdLst>
              <a:gd name="connsiteX0" fmla="*/ 3520440 w 12444916"/>
              <a:gd name="connsiteY0" fmla="*/ 0 h 13743980"/>
              <a:gd name="connsiteX1" fmla="*/ 12444916 w 12444916"/>
              <a:gd name="connsiteY1" fmla="*/ 0 h 13743980"/>
              <a:gd name="connsiteX2" fmla="*/ 8878756 w 12444916"/>
              <a:gd name="connsiteY2" fmla="*/ 13743980 h 13743980"/>
              <a:gd name="connsiteX3" fmla="*/ 0 w 12444916"/>
              <a:gd name="connsiteY3" fmla="*/ 13743980 h 13743980"/>
            </a:gdLst>
            <a:ahLst/>
            <a:cxnLst>
              <a:cxn ang="0">
                <a:pos x="connsiteX0" y="connsiteY0"/>
              </a:cxn>
              <a:cxn ang="0">
                <a:pos x="connsiteX1" y="connsiteY1"/>
              </a:cxn>
              <a:cxn ang="0">
                <a:pos x="connsiteX2" y="connsiteY2"/>
              </a:cxn>
              <a:cxn ang="0">
                <a:pos x="connsiteX3" y="connsiteY3"/>
              </a:cxn>
            </a:cxnLst>
            <a:rect l="l" t="t" r="r" b="b"/>
            <a:pathLst>
              <a:path w="12444916" h="13743980">
                <a:moveTo>
                  <a:pt x="3520440" y="0"/>
                </a:moveTo>
                <a:lnTo>
                  <a:pt x="12444916" y="0"/>
                </a:lnTo>
                <a:lnTo>
                  <a:pt x="8878756" y="13743980"/>
                </a:lnTo>
                <a:lnTo>
                  <a:pt x="0" y="13743980"/>
                </a:lnTo>
                <a:close/>
              </a:path>
            </a:pathLst>
          </a:custGeom>
          <a:solidFill>
            <a:schemeClr val="bg1">
              <a:lumMod val="85000"/>
            </a:schemeClr>
          </a:solidFill>
          <a:ln w="12700">
            <a:miter lim="400000"/>
          </a:ln>
          <a:extLst>
            <a:ext uri="{C572A759-6A51-4108-AA02-DFA0A04FC94B}">
              <ma14:wrappingTextBoxFlag xmlns:ma14="http://schemas.microsoft.com/office/mac/drawingml/2011/main" xmlns="" val="1"/>
            </a:ext>
          </a:extLst>
        </p:spPr>
        <p:txBody>
          <a:bodyPr wrap="square">
            <a:noAutofit/>
          </a:bodyPr>
          <a:lstStyle/>
          <a:p>
            <a:endParaRPr lang="zh-CN" altLang="en-US"/>
          </a:p>
        </p:txBody>
      </p:sp>
    </p:spTree>
    <p:extLst>
      <p:ext uri="{BB962C8B-B14F-4D97-AF65-F5344CB8AC3E}">
        <p14:creationId xmlns:p14="http://schemas.microsoft.com/office/powerpoint/2010/main" val="98615652"/>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14">
    <p:spTree>
      <p:nvGrpSpPr>
        <p:cNvPr id="1" name=""/>
        <p:cNvGrpSpPr/>
        <p:nvPr/>
      </p:nvGrpSpPr>
      <p:grpSpPr>
        <a:xfrm>
          <a:off x="0" y="0"/>
          <a:ext cx="0" cy="0"/>
          <a:chOff x="0" y="0"/>
          <a:chExt cx="0" cy="0"/>
        </a:xfrm>
      </p:grpSpPr>
      <p:sp>
        <p:nvSpPr>
          <p:cNvPr id="10" name="自由: 形状 9"/>
          <p:cNvSpPr>
            <a:spLocks noGrp="1"/>
          </p:cNvSpPr>
          <p:nvPr>
            <p:ph type="pic" sz="quarter" idx="10"/>
          </p:nvPr>
        </p:nvSpPr>
        <p:spPr>
          <a:xfrm>
            <a:off x="720437" y="0"/>
            <a:ext cx="6222459" cy="6858000"/>
          </a:xfrm>
          <a:custGeom>
            <a:avLst/>
            <a:gdLst>
              <a:gd name="connsiteX0" fmla="*/ 3520440 w 12444916"/>
              <a:gd name="connsiteY0" fmla="*/ 0 h 13743980"/>
              <a:gd name="connsiteX1" fmla="*/ 12444916 w 12444916"/>
              <a:gd name="connsiteY1" fmla="*/ 0 h 13743980"/>
              <a:gd name="connsiteX2" fmla="*/ 8878756 w 12444916"/>
              <a:gd name="connsiteY2" fmla="*/ 13743980 h 13743980"/>
              <a:gd name="connsiteX3" fmla="*/ 0 w 12444916"/>
              <a:gd name="connsiteY3" fmla="*/ 13743980 h 13743980"/>
            </a:gdLst>
            <a:ahLst/>
            <a:cxnLst>
              <a:cxn ang="0">
                <a:pos x="connsiteX0" y="connsiteY0"/>
              </a:cxn>
              <a:cxn ang="0">
                <a:pos x="connsiteX1" y="connsiteY1"/>
              </a:cxn>
              <a:cxn ang="0">
                <a:pos x="connsiteX2" y="connsiteY2"/>
              </a:cxn>
              <a:cxn ang="0">
                <a:pos x="connsiteX3" y="connsiteY3"/>
              </a:cxn>
            </a:cxnLst>
            <a:rect l="l" t="t" r="r" b="b"/>
            <a:pathLst>
              <a:path w="12444916" h="13743980">
                <a:moveTo>
                  <a:pt x="3520440" y="0"/>
                </a:moveTo>
                <a:lnTo>
                  <a:pt x="12444916" y="0"/>
                </a:lnTo>
                <a:lnTo>
                  <a:pt x="8878756" y="13743980"/>
                </a:lnTo>
                <a:lnTo>
                  <a:pt x="0" y="13743980"/>
                </a:lnTo>
                <a:close/>
              </a:path>
            </a:pathLst>
          </a:custGeom>
          <a:solidFill>
            <a:schemeClr val="bg1">
              <a:lumMod val="85000"/>
            </a:schemeClr>
          </a:solidFill>
          <a:ln w="12700">
            <a:miter lim="400000"/>
          </a:ln>
          <a:extLst>
            <a:ext uri="{C572A759-6A51-4108-AA02-DFA0A04FC94B}">
              <ma14:wrappingTextBoxFlag xmlns:ma14="http://schemas.microsoft.com/office/mac/drawingml/2011/main" xmlns="" val="1"/>
            </a:ext>
          </a:extLst>
        </p:spPr>
        <p:txBody>
          <a:bodyPr wrap="square">
            <a:noAutofit/>
          </a:bodyPr>
          <a:lstStyle/>
          <a:p>
            <a:endParaRPr lang="zh-CN" altLang="en-US"/>
          </a:p>
        </p:txBody>
      </p:sp>
    </p:spTree>
    <p:extLst>
      <p:ext uri="{BB962C8B-B14F-4D97-AF65-F5344CB8AC3E}">
        <p14:creationId xmlns:p14="http://schemas.microsoft.com/office/powerpoint/2010/main" val="3731129920"/>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844551" y="476250"/>
            <a:ext cx="10502900" cy="11430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a:bodyPr>
          <a:lstStyle/>
          <a:p>
            <a:endParaRPr dirty="0"/>
          </a:p>
        </p:txBody>
      </p:sp>
      <p:sp>
        <p:nvSpPr>
          <p:cNvPr id="3" name="Shape 3"/>
          <p:cNvSpPr>
            <a:spLocks noGrp="1"/>
          </p:cNvSpPr>
          <p:nvPr>
            <p:ph type="body" idx="1"/>
          </p:nvPr>
        </p:nvSpPr>
        <p:spPr>
          <a:xfrm>
            <a:off x="844551" y="1619250"/>
            <a:ext cx="10502900" cy="460375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a:bodyPr>
          <a:lstStyle/>
          <a:p>
            <a:endParaRPr dirty="0"/>
          </a:p>
        </p:txBody>
      </p:sp>
      <p:sp>
        <p:nvSpPr>
          <p:cNvPr id="4" name="Shape 4"/>
          <p:cNvSpPr>
            <a:spLocks noGrp="1"/>
          </p:cNvSpPr>
          <p:nvPr>
            <p:ph type="sldNum" sz="quarter" idx="2"/>
          </p:nvPr>
        </p:nvSpPr>
        <p:spPr>
          <a:xfrm>
            <a:off x="5966190" y="6540500"/>
            <a:ext cx="253274" cy="241092"/>
          </a:xfrm>
          <a:prstGeom prst="rect">
            <a:avLst/>
          </a:prstGeom>
          <a:ln w="12700">
            <a:miter lim="400000"/>
          </a:ln>
        </p:spPr>
        <p:txBody>
          <a:bodyPr wrap="none" lIns="50800" tIns="50800" rIns="50800" bIns="50800">
            <a:spAutoFit/>
          </a:bodyPr>
          <a:lstStyle>
            <a:lvl1pPr>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3" r:id="rId3"/>
    <p:sldLayoutId id="2147483654" r:id="rId4"/>
    <p:sldLayoutId id="2147483659" r:id="rId5"/>
    <p:sldLayoutId id="2147483662" r:id="rId6"/>
    <p:sldLayoutId id="2147483663" r:id="rId7"/>
    <p:sldLayoutId id="2147483664" r:id="rId8"/>
    <p:sldLayoutId id="2147483665" r:id="rId9"/>
    <p:sldLayoutId id="2147483671" r:id="rId10"/>
    <p:sldLayoutId id="2147483672" r:id="rId11"/>
    <p:sldLayoutId id="2147483673" r:id="rId12"/>
    <p:sldLayoutId id="2147483675" r:id="rId13"/>
    <p:sldLayoutId id="2147483680" r:id="rId14"/>
    <p:sldLayoutId id="2147483681" r:id="rId15"/>
    <p:sldLayoutId id="2147483691" r:id="rId16"/>
    <p:sldLayoutId id="2147483692" r:id="rId17"/>
    <p:sldLayoutId id="2147483693" r:id="rId18"/>
    <p:sldLayoutId id="2147483694" r:id="rId19"/>
    <p:sldLayoutId id="2147483695" r:id="rId20"/>
  </p:sldLayoutIdLst>
  <p:transition spd="med"/>
  <p:txStyles>
    <p:titleStyle>
      <a:lvl1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1pPr>
      <a:lvl2pPr marL="0" marR="0" indent="85725"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2pPr>
      <a:lvl3pPr marL="0" marR="0" indent="17145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3pPr>
      <a:lvl4pPr marL="0" marR="0" indent="257175"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4pPr>
      <a:lvl5pPr marL="0" marR="0" indent="34290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5pPr>
      <a:lvl6pPr marL="0" marR="0" indent="428625"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6pPr>
      <a:lvl7pPr marL="0" marR="0" indent="51435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7pPr>
      <a:lvl8pPr marL="0" marR="0" indent="600075"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8pPr>
      <a:lvl9pPr marL="0" marR="0" indent="68580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9pPr>
    </p:titleStyle>
    <p:bodyStyle>
      <a:lvl1pPr marL="238125" marR="0" indent="-238125" algn="l" defTabSz="309563" latinLnBrk="0">
        <a:lnSpc>
          <a:spcPct val="100000"/>
        </a:lnSpc>
        <a:spcBef>
          <a:spcPts val="1950"/>
        </a:spcBef>
        <a:spcAft>
          <a:spcPts val="0"/>
        </a:spcAft>
        <a:buClrTx/>
        <a:buSzPct val="75000"/>
        <a:buFontTx/>
        <a:buChar char="•"/>
        <a:tabLst/>
        <a:defRPr sz="1950" b="0" i="0" u="none" strike="noStrike" cap="none" spc="0" baseline="0">
          <a:ln>
            <a:noFill/>
          </a:ln>
          <a:solidFill>
            <a:srgbClr val="000000"/>
          </a:solidFill>
          <a:uFillTx/>
          <a:latin typeface="+mn-lt"/>
          <a:ea typeface="+mn-ea"/>
          <a:cs typeface="+mn-cs"/>
          <a:sym typeface="Helvetica Light"/>
        </a:defRPr>
      </a:lvl1pPr>
      <a:lvl2pPr marL="476250" marR="0" indent="-238125" algn="l" defTabSz="309563" latinLnBrk="0">
        <a:lnSpc>
          <a:spcPct val="100000"/>
        </a:lnSpc>
        <a:spcBef>
          <a:spcPts val="1950"/>
        </a:spcBef>
        <a:spcAft>
          <a:spcPts val="0"/>
        </a:spcAft>
        <a:buClrTx/>
        <a:buSzPct val="75000"/>
        <a:buFontTx/>
        <a:buChar char="•"/>
        <a:tabLst/>
        <a:defRPr sz="1950" b="0" i="0" u="none" strike="noStrike" cap="none" spc="0" baseline="0">
          <a:ln>
            <a:noFill/>
          </a:ln>
          <a:solidFill>
            <a:srgbClr val="000000"/>
          </a:solidFill>
          <a:uFillTx/>
          <a:latin typeface="+mn-lt"/>
          <a:ea typeface="+mn-ea"/>
          <a:cs typeface="+mn-cs"/>
          <a:sym typeface="Helvetica Light"/>
        </a:defRPr>
      </a:lvl2pPr>
      <a:lvl3pPr marL="714375" marR="0" indent="-238125" algn="l" defTabSz="309563" latinLnBrk="0">
        <a:lnSpc>
          <a:spcPct val="100000"/>
        </a:lnSpc>
        <a:spcBef>
          <a:spcPts val="1950"/>
        </a:spcBef>
        <a:spcAft>
          <a:spcPts val="0"/>
        </a:spcAft>
        <a:buClrTx/>
        <a:buSzPct val="75000"/>
        <a:buFontTx/>
        <a:buChar char="•"/>
        <a:tabLst/>
        <a:defRPr sz="1950" b="0" i="0" u="none" strike="noStrike" cap="none" spc="0" baseline="0">
          <a:ln>
            <a:noFill/>
          </a:ln>
          <a:solidFill>
            <a:srgbClr val="000000"/>
          </a:solidFill>
          <a:uFillTx/>
          <a:latin typeface="+mn-lt"/>
          <a:ea typeface="+mn-ea"/>
          <a:cs typeface="+mn-cs"/>
          <a:sym typeface="Helvetica Light"/>
        </a:defRPr>
      </a:lvl3pPr>
      <a:lvl4pPr marL="952500" marR="0" indent="-238125" algn="l" defTabSz="309563" latinLnBrk="0">
        <a:lnSpc>
          <a:spcPct val="100000"/>
        </a:lnSpc>
        <a:spcBef>
          <a:spcPts val="1950"/>
        </a:spcBef>
        <a:spcAft>
          <a:spcPts val="0"/>
        </a:spcAft>
        <a:buClrTx/>
        <a:buSzPct val="75000"/>
        <a:buFontTx/>
        <a:buChar char="•"/>
        <a:tabLst/>
        <a:defRPr sz="1950" b="0" i="0" u="none" strike="noStrike" cap="none" spc="0" baseline="0">
          <a:ln>
            <a:noFill/>
          </a:ln>
          <a:solidFill>
            <a:srgbClr val="000000"/>
          </a:solidFill>
          <a:uFillTx/>
          <a:latin typeface="+mn-lt"/>
          <a:ea typeface="+mn-ea"/>
          <a:cs typeface="+mn-cs"/>
          <a:sym typeface="Helvetica Light"/>
        </a:defRPr>
      </a:lvl4pPr>
      <a:lvl5pPr marL="1190625" marR="0" indent="-238125" algn="l" defTabSz="309563" latinLnBrk="0">
        <a:lnSpc>
          <a:spcPct val="100000"/>
        </a:lnSpc>
        <a:spcBef>
          <a:spcPts val="1950"/>
        </a:spcBef>
        <a:spcAft>
          <a:spcPts val="0"/>
        </a:spcAft>
        <a:buClrTx/>
        <a:buSzPct val="75000"/>
        <a:buFontTx/>
        <a:buChar char="•"/>
        <a:tabLst/>
        <a:defRPr sz="1950" b="0" i="0" u="none" strike="noStrike" cap="none" spc="0" baseline="0">
          <a:ln>
            <a:noFill/>
          </a:ln>
          <a:solidFill>
            <a:srgbClr val="000000"/>
          </a:solidFill>
          <a:uFillTx/>
          <a:latin typeface="+mn-lt"/>
          <a:ea typeface="+mn-ea"/>
          <a:cs typeface="+mn-cs"/>
          <a:sym typeface="Helvetica Light"/>
        </a:defRPr>
      </a:lvl5pPr>
      <a:lvl6pPr marL="1428750" marR="0" indent="-238125" algn="l" defTabSz="309563" latinLnBrk="0">
        <a:lnSpc>
          <a:spcPct val="100000"/>
        </a:lnSpc>
        <a:spcBef>
          <a:spcPts val="1950"/>
        </a:spcBef>
        <a:spcAft>
          <a:spcPts val="0"/>
        </a:spcAft>
        <a:buClrTx/>
        <a:buSzPct val="75000"/>
        <a:buFontTx/>
        <a:buChar char="•"/>
        <a:tabLst/>
        <a:defRPr sz="1950" b="0" i="0" u="none" strike="noStrike" cap="none" spc="0" baseline="0">
          <a:ln>
            <a:noFill/>
          </a:ln>
          <a:solidFill>
            <a:srgbClr val="000000"/>
          </a:solidFill>
          <a:uFillTx/>
          <a:latin typeface="+mn-lt"/>
          <a:ea typeface="+mn-ea"/>
          <a:cs typeface="+mn-cs"/>
          <a:sym typeface="Helvetica Light"/>
        </a:defRPr>
      </a:lvl6pPr>
      <a:lvl7pPr marL="1666875" marR="0" indent="-238125" algn="l" defTabSz="309563" latinLnBrk="0">
        <a:lnSpc>
          <a:spcPct val="100000"/>
        </a:lnSpc>
        <a:spcBef>
          <a:spcPts val="1950"/>
        </a:spcBef>
        <a:spcAft>
          <a:spcPts val="0"/>
        </a:spcAft>
        <a:buClrTx/>
        <a:buSzPct val="75000"/>
        <a:buFontTx/>
        <a:buChar char="•"/>
        <a:tabLst/>
        <a:defRPr sz="1950" b="0" i="0" u="none" strike="noStrike" cap="none" spc="0" baseline="0">
          <a:ln>
            <a:noFill/>
          </a:ln>
          <a:solidFill>
            <a:srgbClr val="000000"/>
          </a:solidFill>
          <a:uFillTx/>
          <a:latin typeface="+mn-lt"/>
          <a:ea typeface="+mn-ea"/>
          <a:cs typeface="+mn-cs"/>
          <a:sym typeface="Helvetica Light"/>
        </a:defRPr>
      </a:lvl7pPr>
      <a:lvl8pPr marL="1905000" marR="0" indent="-238125" algn="l" defTabSz="309563" latinLnBrk="0">
        <a:lnSpc>
          <a:spcPct val="100000"/>
        </a:lnSpc>
        <a:spcBef>
          <a:spcPts val="1950"/>
        </a:spcBef>
        <a:spcAft>
          <a:spcPts val="0"/>
        </a:spcAft>
        <a:buClrTx/>
        <a:buSzPct val="75000"/>
        <a:buFontTx/>
        <a:buChar char="•"/>
        <a:tabLst/>
        <a:defRPr sz="1950" b="0" i="0" u="none" strike="noStrike" cap="none" spc="0" baseline="0">
          <a:ln>
            <a:noFill/>
          </a:ln>
          <a:solidFill>
            <a:srgbClr val="000000"/>
          </a:solidFill>
          <a:uFillTx/>
          <a:latin typeface="+mn-lt"/>
          <a:ea typeface="+mn-ea"/>
          <a:cs typeface="+mn-cs"/>
          <a:sym typeface="Helvetica Light"/>
        </a:defRPr>
      </a:lvl8pPr>
      <a:lvl9pPr marL="2143125" marR="0" indent="-238125" algn="l" defTabSz="309563" latinLnBrk="0">
        <a:lnSpc>
          <a:spcPct val="100000"/>
        </a:lnSpc>
        <a:spcBef>
          <a:spcPts val="1950"/>
        </a:spcBef>
        <a:spcAft>
          <a:spcPts val="0"/>
        </a:spcAft>
        <a:buClrTx/>
        <a:buSzPct val="75000"/>
        <a:buFontTx/>
        <a:buChar char="•"/>
        <a:tabLst/>
        <a:defRPr sz="1950" b="0" i="0" u="none" strike="noStrike" cap="none" spc="0" baseline="0">
          <a:ln>
            <a:noFill/>
          </a:ln>
          <a:solidFill>
            <a:srgbClr val="000000"/>
          </a:solidFill>
          <a:uFillTx/>
          <a:latin typeface="+mn-lt"/>
          <a:ea typeface="+mn-ea"/>
          <a:cs typeface="+mn-cs"/>
          <a:sym typeface="Helvetica Light"/>
        </a:defRPr>
      </a:lvl9pPr>
    </p:bodyStyle>
    <p:otherStyle>
      <a:lvl1pPr marL="0" marR="0" indent="0" algn="ctr" defTabSz="309563"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1pPr>
      <a:lvl2pPr marL="0" marR="0" indent="85725" algn="ctr" defTabSz="309563"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2pPr>
      <a:lvl3pPr marL="0" marR="0" indent="171450" algn="ctr" defTabSz="309563"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3pPr>
      <a:lvl4pPr marL="0" marR="0" indent="257175" algn="ctr" defTabSz="309563"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4pPr>
      <a:lvl5pPr marL="0" marR="0" indent="342900" algn="ctr" defTabSz="309563"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5pPr>
      <a:lvl6pPr marL="0" marR="0" indent="428625" algn="ctr" defTabSz="309563"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6pPr>
      <a:lvl7pPr marL="0" marR="0" indent="514350" algn="ctr" defTabSz="309563"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7pPr>
      <a:lvl8pPr marL="0" marR="0" indent="600075" algn="ctr" defTabSz="309563"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8pPr>
      <a:lvl9pPr marL="0" marR="0" indent="685800" algn="ctr" defTabSz="309563"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7.xml"/><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062F9F69-A969-4BAE-8DA9-460F1C85D8F2}"/>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6420" b="6420"/>
          <a:stretch>
            <a:fillRect/>
          </a:stretch>
        </p:blipFill>
        <p:spPr/>
      </p:pic>
      <p:sp>
        <p:nvSpPr>
          <p:cNvPr id="37" name="Shape 37"/>
          <p:cNvSpPr/>
          <p:nvPr/>
        </p:nvSpPr>
        <p:spPr>
          <a:xfrm>
            <a:off x="3227426" y="2794747"/>
            <a:ext cx="5737148" cy="730969"/>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lgn="l">
              <a:spcBef>
                <a:spcPts val="2000"/>
              </a:spcBef>
              <a:defRPr sz="12000" cap="all">
                <a:latin typeface="Lato Regular"/>
                <a:ea typeface="Lato Regular"/>
                <a:cs typeface="Lato Regular"/>
                <a:sym typeface="Lato Regular"/>
              </a:defRPr>
            </a:lvl1pPr>
          </a:lstStyle>
          <a:p>
            <a:pPr algn="ctr"/>
            <a:r>
              <a:rPr lang="en-US" sz="4500" b="1" dirty="0">
                <a:solidFill>
                  <a:schemeClr val="bg1"/>
                </a:solidFill>
                <a:latin typeface="Montserrat" panose="00000500000000000000" pitchFamily="2" charset="0"/>
              </a:rPr>
              <a:t>LUNAR NEW YEAR</a:t>
            </a:r>
            <a:endParaRPr sz="4500" b="1" dirty="0">
              <a:solidFill>
                <a:schemeClr val="bg1"/>
              </a:solidFill>
              <a:latin typeface="Montserrat" panose="00000500000000000000" pitchFamily="2" charset="0"/>
            </a:endParaRPr>
          </a:p>
        </p:txBody>
      </p:sp>
      <p:sp>
        <p:nvSpPr>
          <p:cNvPr id="38" name="Shape 38"/>
          <p:cNvSpPr/>
          <p:nvPr/>
        </p:nvSpPr>
        <p:spPr>
          <a:xfrm>
            <a:off x="3195767" y="3525715"/>
            <a:ext cx="5644174" cy="176972"/>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defRPr sz="2400" cap="all" spc="480">
                <a:latin typeface="Lato Regular"/>
                <a:ea typeface="Lato Regular"/>
                <a:cs typeface="Lato Regular"/>
                <a:sym typeface="Lato Regular"/>
              </a:defRPr>
            </a:lvl1pPr>
          </a:lstStyle>
          <a:p>
            <a:r>
              <a:rPr lang="en-US" sz="900" b="1" dirty="0">
                <a:solidFill>
                  <a:schemeClr val="bg1"/>
                </a:solidFill>
                <a:latin typeface="Montserrat" panose="00000500000000000000" pitchFamily="2" charset="0"/>
              </a:rPr>
              <a:t>CHINESE</a:t>
            </a:r>
            <a:r>
              <a:rPr sz="900" b="1" dirty="0">
                <a:solidFill>
                  <a:schemeClr val="bg1"/>
                </a:solidFill>
                <a:latin typeface="Montserrat" panose="00000500000000000000" pitchFamily="2" charset="0"/>
              </a:rPr>
              <a:t> PowerPoint Presentation Template</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Shape 208"/>
          <p:cNvSpPr/>
          <p:nvPr/>
        </p:nvSpPr>
        <p:spPr>
          <a:xfrm>
            <a:off x="4949854" y="1200277"/>
            <a:ext cx="2292294" cy="495777"/>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defRPr sz="6000" cap="all" spc="300">
                <a:latin typeface="Lato Bold"/>
                <a:ea typeface="Lato Bold"/>
                <a:cs typeface="Lato Bold"/>
                <a:sym typeface="Lato Bold"/>
              </a:defRPr>
            </a:lvl1pPr>
          </a:lstStyle>
          <a:p>
            <a:pPr algn="just">
              <a:lnSpc>
                <a:spcPct val="150000"/>
              </a:lnSpc>
            </a:pPr>
            <a:r>
              <a:rPr sz="2250">
                <a:solidFill>
                  <a:schemeClr val="tx1">
                    <a:lumMod val="85000"/>
                    <a:lumOff val="15000"/>
                  </a:schemeClr>
                </a:solidFill>
                <a:latin typeface="+mn-lt"/>
              </a:rPr>
              <a:t>TEXT slides</a:t>
            </a:r>
          </a:p>
        </p:txBody>
      </p:sp>
      <p:sp>
        <p:nvSpPr>
          <p:cNvPr id="210" name="Shape 210"/>
          <p:cNvSpPr/>
          <p:nvPr/>
        </p:nvSpPr>
        <p:spPr>
          <a:xfrm>
            <a:off x="2080698" y="2144753"/>
            <a:ext cx="7858125" cy="686791"/>
          </a:xfrm>
          <a:prstGeom prst="rect">
            <a:avLst/>
          </a:prstGeom>
          <a:ln w="12700">
            <a:miter lim="400000"/>
          </a:ln>
          <a:extLst>
            <a:ext uri="{C572A759-6A51-4108-AA02-DFA0A04FC94B}">
              <ma14:wrappingTextBoxFlag xmlns:ma14="http://schemas.microsoft.com/office/mac/drawingml/2011/main" xmlns="" val="1"/>
            </a:ext>
          </a:extLst>
        </p:spPr>
        <p:txBody>
          <a:bodyPr lIns="19050" tIns="19050" rIns="19050" bIns="19050" anchor="ctr">
            <a:spAutoFit/>
          </a:bodyPr>
          <a:lstStyle>
            <a:lvl1pPr marL="317500" indent="-317500" algn="l">
              <a:lnSpc>
                <a:spcPct val="120000"/>
              </a:lnSpc>
              <a:spcBef>
                <a:spcPts val="3400"/>
              </a:spcBef>
              <a:buSzPct val="75000"/>
              <a:buChar char="•"/>
              <a:defRPr sz="2600">
                <a:latin typeface="Lato Light"/>
                <a:ea typeface="Lato Light"/>
                <a:cs typeface="Lato Light"/>
                <a:sym typeface="Lato Light"/>
              </a:defRPr>
            </a:lvl1pPr>
          </a:lstStyle>
          <a:p>
            <a:pPr algn="just">
              <a:lnSpc>
                <a:spcPct val="150000"/>
              </a:lnSpc>
            </a:pPr>
            <a:r>
              <a:rPr sz="975" dirty="0">
                <a:solidFill>
                  <a:schemeClr val="tx1">
                    <a:lumMod val="85000"/>
                    <a:lumOff val="15000"/>
                  </a:schemeClr>
                </a:solidFill>
                <a:latin typeface="+mn-lt"/>
              </a:rPr>
              <a:t>Hello XX is a company engaged in  electronic products trading </a:t>
            </a:r>
            <a:r>
              <a:rPr sz="975" dirty="0" err="1">
                <a:solidFill>
                  <a:schemeClr val="tx1">
                    <a:lumMod val="85000"/>
                    <a:lumOff val="15000"/>
                  </a:schemeClr>
                </a:solidFill>
                <a:latin typeface="+mn-lt"/>
              </a:rPr>
              <a:t>company.System</a:t>
            </a:r>
            <a:r>
              <a:rPr sz="975" dirty="0">
                <a:solidFill>
                  <a:schemeClr val="tx1">
                    <a:lumMod val="85000"/>
                    <a:lumOff val="15000"/>
                  </a:schemeClr>
                </a:solidFill>
                <a:latin typeface="+mn-lt"/>
              </a:rPr>
              <a:t> is constantly being improved, relying on science and technology, continuously improve the technology content of products sold, for society, customers and companies to create a higher market value. Strict quality guarantee system and perfect system.</a:t>
            </a:r>
          </a:p>
        </p:txBody>
      </p:sp>
      <p:sp>
        <p:nvSpPr>
          <p:cNvPr id="211" name="Shape 211"/>
          <p:cNvSpPr/>
          <p:nvPr/>
        </p:nvSpPr>
        <p:spPr>
          <a:xfrm>
            <a:off x="2080698" y="3031636"/>
            <a:ext cx="7858125" cy="686791"/>
          </a:xfrm>
          <a:prstGeom prst="rect">
            <a:avLst/>
          </a:prstGeom>
          <a:ln w="12700">
            <a:miter lim="400000"/>
          </a:ln>
          <a:extLst>
            <a:ext uri="{C572A759-6A51-4108-AA02-DFA0A04FC94B}">
              <ma14:wrappingTextBoxFlag xmlns:ma14="http://schemas.microsoft.com/office/mac/drawingml/2011/main" xmlns="" val="1"/>
            </a:ext>
          </a:extLst>
        </p:spPr>
        <p:txBody>
          <a:bodyPr lIns="19050" tIns="19050" rIns="19050" bIns="19050" anchor="ctr">
            <a:spAutoFit/>
          </a:bodyPr>
          <a:lstStyle>
            <a:lvl1pPr marL="317500" indent="-317500" algn="l">
              <a:lnSpc>
                <a:spcPct val="120000"/>
              </a:lnSpc>
              <a:spcBef>
                <a:spcPts val="3400"/>
              </a:spcBef>
              <a:buSzPct val="75000"/>
              <a:buChar char="•"/>
              <a:defRPr sz="2600">
                <a:latin typeface="Lato Light"/>
                <a:ea typeface="Lato Light"/>
                <a:cs typeface="Lato Light"/>
                <a:sym typeface="Lato Light"/>
              </a:defRPr>
            </a:lvl1pPr>
          </a:lstStyle>
          <a:p>
            <a:pPr algn="just">
              <a:lnSpc>
                <a:spcPct val="150000"/>
              </a:lnSpc>
            </a:pPr>
            <a:r>
              <a:rPr sz="975">
                <a:solidFill>
                  <a:schemeClr val="tx1">
                    <a:lumMod val="85000"/>
                    <a:lumOff val="15000"/>
                  </a:schemeClr>
                </a:solidFill>
                <a:latin typeface="+mn-lt"/>
              </a:rPr>
              <a:t>Hello XX is a company engaged in  electronic products trading company.System is constantly being improved, relying on science and technology, continuously improve the technology content of products sold, for society, customers and companies to create a higher market value. Strict quality guarantee system and perfect system.</a:t>
            </a:r>
          </a:p>
        </p:txBody>
      </p:sp>
      <p:sp>
        <p:nvSpPr>
          <p:cNvPr id="212" name="Shape 212"/>
          <p:cNvSpPr/>
          <p:nvPr/>
        </p:nvSpPr>
        <p:spPr>
          <a:xfrm>
            <a:off x="2080698" y="3918520"/>
            <a:ext cx="7858125" cy="686791"/>
          </a:xfrm>
          <a:prstGeom prst="rect">
            <a:avLst/>
          </a:prstGeom>
          <a:ln w="12700">
            <a:miter lim="400000"/>
          </a:ln>
          <a:extLst>
            <a:ext uri="{C572A759-6A51-4108-AA02-DFA0A04FC94B}">
              <ma14:wrappingTextBoxFlag xmlns:ma14="http://schemas.microsoft.com/office/mac/drawingml/2011/main" xmlns="" val="1"/>
            </a:ext>
          </a:extLst>
        </p:spPr>
        <p:txBody>
          <a:bodyPr lIns="19050" tIns="19050" rIns="19050" bIns="19050" anchor="ctr">
            <a:spAutoFit/>
          </a:bodyPr>
          <a:lstStyle>
            <a:lvl1pPr marL="317500" indent="-317500" algn="l">
              <a:lnSpc>
                <a:spcPct val="120000"/>
              </a:lnSpc>
              <a:spcBef>
                <a:spcPts val="3400"/>
              </a:spcBef>
              <a:buSzPct val="75000"/>
              <a:buChar char="•"/>
              <a:defRPr sz="2600">
                <a:latin typeface="Lato Light"/>
                <a:ea typeface="Lato Light"/>
                <a:cs typeface="Lato Light"/>
                <a:sym typeface="Lato Light"/>
              </a:defRPr>
            </a:lvl1pPr>
          </a:lstStyle>
          <a:p>
            <a:pPr algn="just">
              <a:lnSpc>
                <a:spcPct val="150000"/>
              </a:lnSpc>
            </a:pPr>
            <a:r>
              <a:rPr sz="975">
                <a:solidFill>
                  <a:schemeClr val="tx1">
                    <a:lumMod val="85000"/>
                    <a:lumOff val="15000"/>
                  </a:schemeClr>
                </a:solidFill>
                <a:latin typeface="+mn-lt"/>
              </a:rPr>
              <a:t>Hello XX is a company engaged in  electronic products trading company.System is constantly being improved, relying on science and technology, continuously improve the technology content of products sold, for society, customers and companies to create a higher market value. Strict quality guarantee system and perfect system.</a:t>
            </a:r>
          </a:p>
        </p:txBody>
      </p:sp>
      <p:sp>
        <p:nvSpPr>
          <p:cNvPr id="213" name="Shape 213"/>
          <p:cNvSpPr/>
          <p:nvPr/>
        </p:nvSpPr>
        <p:spPr>
          <a:xfrm>
            <a:off x="2080698" y="4805403"/>
            <a:ext cx="7858125" cy="686791"/>
          </a:xfrm>
          <a:prstGeom prst="rect">
            <a:avLst/>
          </a:prstGeom>
          <a:ln w="12700">
            <a:miter lim="400000"/>
          </a:ln>
          <a:extLst>
            <a:ext uri="{C572A759-6A51-4108-AA02-DFA0A04FC94B}">
              <ma14:wrappingTextBoxFlag xmlns:ma14="http://schemas.microsoft.com/office/mac/drawingml/2011/main" xmlns="" val="1"/>
            </a:ext>
          </a:extLst>
        </p:spPr>
        <p:txBody>
          <a:bodyPr lIns="19050" tIns="19050" rIns="19050" bIns="19050" anchor="ctr">
            <a:spAutoFit/>
          </a:bodyPr>
          <a:lstStyle>
            <a:lvl1pPr marL="317500" indent="-317500" algn="l">
              <a:lnSpc>
                <a:spcPct val="120000"/>
              </a:lnSpc>
              <a:spcBef>
                <a:spcPts val="3400"/>
              </a:spcBef>
              <a:buSzPct val="75000"/>
              <a:buChar char="•"/>
              <a:defRPr sz="2600">
                <a:latin typeface="Lato Light"/>
                <a:ea typeface="Lato Light"/>
                <a:cs typeface="Lato Light"/>
                <a:sym typeface="Lato Light"/>
              </a:defRPr>
            </a:lvl1pPr>
          </a:lstStyle>
          <a:p>
            <a:pPr algn="just">
              <a:lnSpc>
                <a:spcPct val="150000"/>
              </a:lnSpc>
            </a:pPr>
            <a:r>
              <a:rPr sz="975">
                <a:solidFill>
                  <a:schemeClr val="tx1">
                    <a:lumMod val="85000"/>
                    <a:lumOff val="15000"/>
                  </a:schemeClr>
                </a:solidFill>
                <a:latin typeface="+mn-lt"/>
              </a:rPr>
              <a:t>Hello XX is a company engaged in  electronic products trading company.System is constantly being improved, relying on science and technology, continuously improve the technology content of products sold, for society, customers and companies to create a higher market value. Strict quality guarantee system and perfect system.</a:t>
            </a:r>
          </a:p>
        </p:txBody>
      </p:sp>
    </p:spTree>
  </p:cSld>
  <p:clrMapOvr>
    <a:masterClrMapping/>
  </p:clrMapOvr>
  <mc:AlternateContent xmlns:mc="http://schemas.openxmlformats.org/markup-compatibility/2006" xmlns:p14="http://schemas.microsoft.com/office/powerpoint/2010/main">
    <mc:Choice Requires="p14">
      <p:transition spd="med">
        <p:push/>
      </p:transition>
    </mc:Choice>
    <mc:Fallback xmlns="">
      <p:transition spd="fast">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3C1553AF-D984-4BCD-9BCC-D374B0E9B0D7}"/>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0406" r="20406"/>
          <a:stretch>
            <a:fillRect/>
          </a:stretch>
        </p:blipFill>
        <p:spPr/>
      </p:pic>
      <p:sp>
        <p:nvSpPr>
          <p:cNvPr id="229" name="Shape 229"/>
          <p:cNvSpPr/>
          <p:nvPr/>
        </p:nvSpPr>
        <p:spPr>
          <a:xfrm>
            <a:off x="7285400" y="5273120"/>
            <a:ext cx="2147367" cy="179885"/>
          </a:xfrm>
          <a:prstGeom prst="rect">
            <a:avLst/>
          </a:prstGeom>
          <a:solidFill>
            <a:srgbClr val="000000"/>
          </a:solidFill>
          <a:ln w="12700">
            <a:miter lim="400000"/>
          </a:ln>
        </p:spPr>
        <p:txBody>
          <a:bodyPr lIns="19050" tIns="19050" rIns="19050" bIns="19050" anchor="ctr"/>
          <a:lstStyle/>
          <a:p>
            <a:pPr>
              <a:defRPr sz="3200">
                <a:solidFill>
                  <a:srgbClr val="FFFFFF"/>
                </a:solidFill>
              </a:defRPr>
            </a:pPr>
            <a:endParaRPr sz="1200"/>
          </a:p>
        </p:txBody>
      </p:sp>
      <p:sp>
        <p:nvSpPr>
          <p:cNvPr id="233" name="Shape 233"/>
          <p:cNvSpPr/>
          <p:nvPr/>
        </p:nvSpPr>
        <p:spPr>
          <a:xfrm>
            <a:off x="6368955" y="2441350"/>
            <a:ext cx="3980257" cy="500137"/>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defRPr sz="8000" cap="all" spc="400">
                <a:latin typeface="Lato Regular"/>
                <a:ea typeface="Lato Regular"/>
                <a:cs typeface="Lato Regular"/>
                <a:sym typeface="Lato Regular"/>
              </a:defRPr>
            </a:lvl1pPr>
          </a:lstStyle>
          <a:p>
            <a:r>
              <a:rPr sz="3000">
                <a:latin typeface="+mn-lt"/>
              </a:rPr>
              <a:t>PICTURE slides</a:t>
            </a:r>
          </a:p>
        </p:txBody>
      </p:sp>
      <p:sp>
        <p:nvSpPr>
          <p:cNvPr id="234" name="Shape 234"/>
          <p:cNvSpPr/>
          <p:nvPr/>
        </p:nvSpPr>
        <p:spPr>
          <a:xfrm>
            <a:off x="7283019" y="1434279"/>
            <a:ext cx="2633734" cy="1077218"/>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lgn="l">
              <a:defRPr sz="18000" cap="all" spc="900">
                <a:solidFill>
                  <a:srgbClr val="A7AAA9"/>
                </a:solidFill>
                <a:latin typeface="Lato Bold"/>
                <a:ea typeface="Lato Bold"/>
                <a:cs typeface="Lato Bold"/>
                <a:sym typeface="Lato Bold"/>
              </a:defRPr>
            </a:lvl1pPr>
          </a:lstStyle>
          <a:p>
            <a:r>
              <a:rPr sz="6750">
                <a:latin typeface="+mn-lt"/>
              </a:rPr>
              <a:t>LEFT</a:t>
            </a:r>
          </a:p>
        </p:txBody>
      </p:sp>
      <p:sp>
        <p:nvSpPr>
          <p:cNvPr id="235" name="Shape 235"/>
          <p:cNvSpPr/>
          <p:nvPr/>
        </p:nvSpPr>
        <p:spPr>
          <a:xfrm>
            <a:off x="6511096" y="3672453"/>
            <a:ext cx="3695972" cy="1361976"/>
          </a:xfrm>
          <a:prstGeom prst="rect">
            <a:avLst/>
          </a:prstGeom>
          <a:ln w="12700">
            <a:miter lim="400000"/>
          </a:ln>
          <a:extLst>
            <a:ext uri="{C572A759-6A51-4108-AA02-DFA0A04FC94B}">
              <ma14:wrappingTextBoxFlag xmlns:ma14="http://schemas.microsoft.com/office/mac/drawingml/2011/main" xmlns="" val="1"/>
            </a:ext>
          </a:extLst>
        </p:spPr>
        <p:txBody>
          <a:bodyPr lIns="19050" tIns="19050" rIns="19050" bIns="19050" anchor="ctr">
            <a:spAutoFit/>
          </a:bodyPr>
          <a:lstStyle>
            <a:lvl1pPr>
              <a:lnSpc>
                <a:spcPct val="120000"/>
              </a:lnSpc>
              <a:spcBef>
                <a:spcPts val="3400"/>
              </a:spcBef>
              <a:defRPr sz="2600">
                <a:latin typeface="Lato Light"/>
                <a:ea typeface="Lato Light"/>
                <a:cs typeface="Lato Light"/>
                <a:sym typeface="Lato Light"/>
              </a:defRPr>
            </a:lvl1pPr>
          </a:lstStyle>
          <a:p>
            <a:pPr algn="just">
              <a:lnSpc>
                <a:spcPct val="150000"/>
              </a:lnSpc>
            </a:pPr>
            <a:r>
              <a:rPr sz="975" dirty="0">
                <a:solidFill>
                  <a:schemeClr val="tx1">
                    <a:lumMod val="85000"/>
                    <a:lumOff val="15000"/>
                  </a:schemeClr>
                </a:solidFill>
                <a:latin typeface="+mn-lt"/>
              </a:rPr>
              <a:t>Hello XX is a company engaged in  electronic products trading </a:t>
            </a:r>
            <a:r>
              <a:rPr sz="975" dirty="0" err="1">
                <a:solidFill>
                  <a:schemeClr val="tx1">
                    <a:lumMod val="85000"/>
                    <a:lumOff val="15000"/>
                  </a:schemeClr>
                </a:solidFill>
                <a:latin typeface="+mn-lt"/>
              </a:rPr>
              <a:t>company.System</a:t>
            </a:r>
            <a:r>
              <a:rPr sz="975" dirty="0">
                <a:solidFill>
                  <a:schemeClr val="tx1">
                    <a:lumMod val="85000"/>
                    <a:lumOff val="15000"/>
                  </a:schemeClr>
                </a:solidFill>
                <a:latin typeface="+mn-lt"/>
              </a:rPr>
              <a:t> is constantly being improved, relying on science and technology, continuously improve the technology content of products sold, for society, customers and companies to create a higher market value. Strict quality guarantee.</a:t>
            </a:r>
          </a:p>
        </p:txBody>
      </p:sp>
      <p:sp>
        <p:nvSpPr>
          <p:cNvPr id="13" name="Shape 144"/>
          <p:cNvSpPr/>
          <p:nvPr/>
        </p:nvSpPr>
        <p:spPr>
          <a:xfrm>
            <a:off x="7003263" y="5272606"/>
            <a:ext cx="2711641" cy="176972"/>
          </a:xfrm>
          <a:prstGeom prst="rect">
            <a:avLst/>
          </a:prstGeom>
          <a:ln w="12700">
            <a:miter lim="400000"/>
          </a:ln>
          <a:extLst>
            <a:ext uri="{C572A759-6A51-4108-AA02-DFA0A04FC94B}">
              <ma14:wrappingTextBoxFlag xmlns="" xmlns:ma14="http://schemas.microsoft.com/office/mac/drawingml/2011/main" val="1"/>
            </a:ext>
          </a:extLst>
        </p:spPr>
        <p:txBody>
          <a:bodyPr wrap="none" lIns="19050" tIns="19050" rIns="19050" bIns="19050" anchor="ctr">
            <a:spAutoFit/>
          </a:bodyPr>
          <a:lstStyle>
            <a:lvl1pPr>
              <a:defRPr sz="2400" cap="all" spc="480">
                <a:solidFill>
                  <a:srgbClr val="FFFFFF"/>
                </a:solidFill>
                <a:latin typeface="Lato Regular"/>
                <a:ea typeface="Lato Regular"/>
                <a:cs typeface="Lato Regular"/>
                <a:sym typeface="Lato Regular"/>
              </a:defRPr>
            </a:lvl1pPr>
          </a:lstStyle>
          <a:p>
            <a:r>
              <a:rPr lang="en-US" sz="900" dirty="0">
                <a:latin typeface="+mn-lt"/>
              </a:rPr>
              <a:t>POWERPOINT TEMPLATE</a:t>
            </a:r>
            <a:endParaRPr sz="900" dirty="0">
              <a:latin typeface="+mn-l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AF3E7068-9E02-475B-8773-90FADA185E9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5019" r="25019"/>
          <a:stretch>
            <a:fillRect/>
          </a:stretch>
        </p:blipFill>
        <p:spPr/>
      </p:pic>
      <p:sp>
        <p:nvSpPr>
          <p:cNvPr id="239" name="Shape 239"/>
          <p:cNvSpPr/>
          <p:nvPr/>
        </p:nvSpPr>
        <p:spPr>
          <a:xfrm>
            <a:off x="7285400" y="5273120"/>
            <a:ext cx="2147367" cy="179885"/>
          </a:xfrm>
          <a:prstGeom prst="rect">
            <a:avLst/>
          </a:prstGeom>
          <a:solidFill>
            <a:srgbClr val="000000"/>
          </a:solidFill>
          <a:ln w="12700">
            <a:miter lim="400000"/>
          </a:ln>
        </p:spPr>
        <p:txBody>
          <a:bodyPr lIns="19050" tIns="19050" rIns="19050" bIns="19050" anchor="ctr"/>
          <a:lstStyle/>
          <a:p>
            <a:pPr>
              <a:defRPr sz="3200">
                <a:solidFill>
                  <a:srgbClr val="FFFFFF"/>
                </a:solidFill>
              </a:defRPr>
            </a:pPr>
            <a:endParaRPr sz="1200"/>
          </a:p>
        </p:txBody>
      </p:sp>
      <p:sp>
        <p:nvSpPr>
          <p:cNvPr id="241" name="Shape 241"/>
          <p:cNvSpPr/>
          <p:nvPr/>
        </p:nvSpPr>
        <p:spPr>
          <a:xfrm>
            <a:off x="6368955" y="2441350"/>
            <a:ext cx="3980257" cy="500137"/>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defRPr sz="8000" cap="all" spc="400">
                <a:latin typeface="Lato Regular"/>
                <a:ea typeface="Lato Regular"/>
                <a:cs typeface="Lato Regular"/>
                <a:sym typeface="Lato Regular"/>
              </a:defRPr>
            </a:lvl1pPr>
          </a:lstStyle>
          <a:p>
            <a:r>
              <a:rPr sz="3000">
                <a:latin typeface="+mn-lt"/>
              </a:rPr>
              <a:t>PICTURE slides</a:t>
            </a:r>
          </a:p>
        </p:txBody>
      </p:sp>
      <p:sp>
        <p:nvSpPr>
          <p:cNvPr id="242" name="Shape 242"/>
          <p:cNvSpPr/>
          <p:nvPr/>
        </p:nvSpPr>
        <p:spPr>
          <a:xfrm>
            <a:off x="7286019" y="1443804"/>
            <a:ext cx="2633734" cy="1077218"/>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lgn="l">
              <a:defRPr sz="18000" cap="all" spc="900">
                <a:solidFill>
                  <a:srgbClr val="A7AAA9"/>
                </a:solidFill>
                <a:latin typeface="Lato Bold"/>
                <a:ea typeface="Lato Bold"/>
                <a:cs typeface="Lato Bold"/>
                <a:sym typeface="Lato Bold"/>
              </a:defRPr>
            </a:lvl1pPr>
          </a:lstStyle>
          <a:p>
            <a:r>
              <a:rPr sz="6750">
                <a:latin typeface="+mn-lt"/>
              </a:rPr>
              <a:t>LEFT</a:t>
            </a:r>
          </a:p>
        </p:txBody>
      </p:sp>
      <p:sp>
        <p:nvSpPr>
          <p:cNvPr id="243" name="Shape 243"/>
          <p:cNvSpPr/>
          <p:nvPr/>
        </p:nvSpPr>
        <p:spPr>
          <a:xfrm>
            <a:off x="6511096" y="3713339"/>
            <a:ext cx="3695972" cy="1361976"/>
          </a:xfrm>
          <a:prstGeom prst="rect">
            <a:avLst/>
          </a:prstGeom>
          <a:ln w="12700">
            <a:miter lim="400000"/>
          </a:ln>
          <a:extLst>
            <a:ext uri="{C572A759-6A51-4108-AA02-DFA0A04FC94B}">
              <ma14:wrappingTextBoxFlag xmlns:ma14="http://schemas.microsoft.com/office/mac/drawingml/2011/main" xmlns="" val="1"/>
            </a:ext>
          </a:extLst>
        </p:spPr>
        <p:txBody>
          <a:bodyPr lIns="19050" tIns="19050" rIns="19050" bIns="19050" anchor="ctr">
            <a:spAutoFit/>
          </a:bodyPr>
          <a:lstStyle>
            <a:lvl1pPr>
              <a:lnSpc>
                <a:spcPct val="120000"/>
              </a:lnSpc>
              <a:spcBef>
                <a:spcPts val="3400"/>
              </a:spcBef>
              <a:defRPr sz="2600">
                <a:latin typeface="Lato Light"/>
                <a:ea typeface="Lato Light"/>
                <a:cs typeface="Lato Light"/>
                <a:sym typeface="Lato Light"/>
              </a:defRPr>
            </a:lvl1pPr>
          </a:lstStyle>
          <a:p>
            <a:pPr algn="just">
              <a:lnSpc>
                <a:spcPct val="150000"/>
              </a:lnSpc>
            </a:pPr>
            <a:r>
              <a:rPr sz="975" dirty="0">
                <a:solidFill>
                  <a:schemeClr val="tx1">
                    <a:lumMod val="85000"/>
                    <a:lumOff val="15000"/>
                  </a:schemeClr>
                </a:solidFill>
                <a:latin typeface="+mn-lt"/>
              </a:rPr>
              <a:t>Hello XX is a company engaged in  electronic products trading </a:t>
            </a:r>
            <a:r>
              <a:rPr sz="975" dirty="0" err="1">
                <a:solidFill>
                  <a:schemeClr val="tx1">
                    <a:lumMod val="85000"/>
                    <a:lumOff val="15000"/>
                  </a:schemeClr>
                </a:solidFill>
                <a:latin typeface="+mn-lt"/>
              </a:rPr>
              <a:t>company.System</a:t>
            </a:r>
            <a:r>
              <a:rPr sz="975" dirty="0">
                <a:solidFill>
                  <a:schemeClr val="tx1">
                    <a:lumMod val="85000"/>
                    <a:lumOff val="15000"/>
                  </a:schemeClr>
                </a:solidFill>
                <a:latin typeface="+mn-lt"/>
              </a:rPr>
              <a:t> is constantly being improved, relying on science and technology, continuously improve the technology content of products sold, for society, customers and companies to create a higher market value. Strict quality guarantee.</a:t>
            </a:r>
          </a:p>
        </p:txBody>
      </p:sp>
      <p:sp>
        <p:nvSpPr>
          <p:cNvPr id="245" name="Shape 245"/>
          <p:cNvSpPr/>
          <p:nvPr/>
        </p:nvSpPr>
        <p:spPr>
          <a:xfrm>
            <a:off x="1522413" y="857250"/>
            <a:ext cx="4572000" cy="51435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lnTo>
                  <a:pt x="0" y="0"/>
                </a:lnTo>
                <a:close/>
                <a:moveTo>
                  <a:pt x="9547" y="7318"/>
                </a:moveTo>
                <a:lnTo>
                  <a:pt x="11832" y="11379"/>
                </a:lnTo>
                <a:lnTo>
                  <a:pt x="13085" y="9153"/>
                </a:lnTo>
                <a:lnTo>
                  <a:pt x="15872" y="14110"/>
                </a:lnTo>
                <a:lnTo>
                  <a:pt x="13369" y="14110"/>
                </a:lnTo>
                <a:lnTo>
                  <a:pt x="10296" y="14110"/>
                </a:lnTo>
                <a:lnTo>
                  <a:pt x="5727" y="14110"/>
                </a:lnTo>
                <a:lnTo>
                  <a:pt x="9547" y="7318"/>
                </a:lnTo>
                <a:close/>
              </a:path>
            </a:pathLst>
          </a:custGeom>
          <a:solidFill>
            <a:srgbClr val="000000">
              <a:alpha val="50000"/>
            </a:srgbClr>
          </a:solidFill>
          <a:ln w="12700">
            <a:miter lim="400000"/>
          </a:ln>
        </p:spPr>
        <p:txBody>
          <a:bodyPr lIns="19050" tIns="19050" rIns="19050" bIns="19050" anchor="ctr"/>
          <a:lstStyle/>
          <a:p>
            <a:pPr>
              <a:defRPr sz="3200">
                <a:solidFill>
                  <a:srgbClr val="FFFFFF"/>
                </a:solidFill>
              </a:defRPr>
            </a:pPr>
            <a:endParaRPr sz="1200"/>
          </a:p>
        </p:txBody>
      </p:sp>
      <p:sp>
        <p:nvSpPr>
          <p:cNvPr id="11" name="Shape 144"/>
          <p:cNvSpPr/>
          <p:nvPr/>
        </p:nvSpPr>
        <p:spPr>
          <a:xfrm>
            <a:off x="7003263" y="5272606"/>
            <a:ext cx="2711641" cy="176972"/>
          </a:xfrm>
          <a:prstGeom prst="rect">
            <a:avLst/>
          </a:prstGeom>
          <a:ln w="12700">
            <a:miter lim="400000"/>
          </a:ln>
          <a:extLst>
            <a:ext uri="{C572A759-6A51-4108-AA02-DFA0A04FC94B}">
              <ma14:wrappingTextBoxFlag xmlns="" xmlns:ma14="http://schemas.microsoft.com/office/mac/drawingml/2011/main" val="1"/>
            </a:ext>
          </a:extLst>
        </p:spPr>
        <p:txBody>
          <a:bodyPr wrap="none" lIns="19050" tIns="19050" rIns="19050" bIns="19050" anchor="ctr">
            <a:spAutoFit/>
          </a:bodyPr>
          <a:lstStyle>
            <a:lvl1pPr>
              <a:defRPr sz="2400" cap="all" spc="480">
                <a:solidFill>
                  <a:srgbClr val="FFFFFF"/>
                </a:solidFill>
                <a:latin typeface="Lato Regular"/>
                <a:ea typeface="Lato Regular"/>
                <a:cs typeface="Lato Regular"/>
                <a:sym typeface="Lato Regular"/>
              </a:defRPr>
            </a:lvl1pPr>
          </a:lstStyle>
          <a:p>
            <a:r>
              <a:rPr lang="en-US" sz="900" dirty="0">
                <a:latin typeface="+mn-lt"/>
              </a:rPr>
              <a:t>POWERPOINT TEMPLATE</a:t>
            </a:r>
            <a:endParaRPr sz="900" dirty="0">
              <a:latin typeface="+mn-lt"/>
            </a:endParaRPr>
          </a:p>
        </p:txBody>
      </p:sp>
    </p:spTree>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386F8B6C-B11B-49C7-B777-43265626123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2515" b="12515"/>
          <a:stretch>
            <a:fillRect/>
          </a:stretch>
        </p:blipFill>
        <p:spPr/>
      </p:pic>
      <p:sp>
        <p:nvSpPr>
          <p:cNvPr id="248" name="Shape 248"/>
          <p:cNvSpPr/>
          <p:nvPr/>
        </p:nvSpPr>
        <p:spPr>
          <a:xfrm>
            <a:off x="2732450" y="5292170"/>
            <a:ext cx="2147367" cy="179885"/>
          </a:xfrm>
          <a:prstGeom prst="rect">
            <a:avLst/>
          </a:prstGeom>
          <a:solidFill>
            <a:srgbClr val="000000"/>
          </a:solidFill>
          <a:ln w="12700">
            <a:miter lim="400000"/>
          </a:ln>
        </p:spPr>
        <p:txBody>
          <a:bodyPr lIns="19050" tIns="19050" rIns="19050" bIns="19050" anchor="ctr"/>
          <a:lstStyle/>
          <a:p>
            <a:pPr>
              <a:defRPr sz="3200">
                <a:solidFill>
                  <a:srgbClr val="FFFFFF"/>
                </a:solidFill>
              </a:defRPr>
            </a:pPr>
            <a:endParaRPr sz="1200"/>
          </a:p>
        </p:txBody>
      </p:sp>
      <p:sp>
        <p:nvSpPr>
          <p:cNvPr id="249" name="Shape 249"/>
          <p:cNvSpPr/>
          <p:nvPr/>
        </p:nvSpPr>
        <p:spPr>
          <a:xfrm>
            <a:off x="1816005" y="2460400"/>
            <a:ext cx="3980257" cy="500137"/>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defRPr sz="8000" cap="all" spc="400">
                <a:latin typeface="Lato Regular"/>
                <a:ea typeface="Lato Regular"/>
                <a:cs typeface="Lato Regular"/>
                <a:sym typeface="Lato Regular"/>
              </a:defRPr>
            </a:lvl1pPr>
          </a:lstStyle>
          <a:p>
            <a:r>
              <a:rPr sz="3000">
                <a:latin typeface="+mn-lt"/>
              </a:rPr>
              <a:t>PICTURE slides</a:t>
            </a:r>
          </a:p>
        </p:txBody>
      </p:sp>
      <p:sp>
        <p:nvSpPr>
          <p:cNvPr id="250" name="Shape 250"/>
          <p:cNvSpPr/>
          <p:nvPr/>
        </p:nvSpPr>
        <p:spPr>
          <a:xfrm>
            <a:off x="2385454" y="1453329"/>
            <a:ext cx="3371116" cy="1077218"/>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lgn="l">
              <a:defRPr sz="18000" cap="all" spc="900">
                <a:solidFill>
                  <a:srgbClr val="A7AAA9"/>
                </a:solidFill>
                <a:latin typeface="Lato Bold"/>
                <a:ea typeface="Lato Bold"/>
                <a:cs typeface="Lato Bold"/>
                <a:sym typeface="Lato Bold"/>
              </a:defRPr>
            </a:lvl1pPr>
          </a:lstStyle>
          <a:p>
            <a:r>
              <a:rPr sz="6750" dirty="0">
                <a:latin typeface="+mn-lt"/>
              </a:rPr>
              <a:t>RIGHT</a:t>
            </a:r>
          </a:p>
        </p:txBody>
      </p:sp>
      <p:sp>
        <p:nvSpPr>
          <p:cNvPr id="251" name="Shape 251"/>
          <p:cNvSpPr/>
          <p:nvPr/>
        </p:nvSpPr>
        <p:spPr>
          <a:xfrm>
            <a:off x="1958146" y="3732389"/>
            <a:ext cx="3695972" cy="1361976"/>
          </a:xfrm>
          <a:prstGeom prst="rect">
            <a:avLst/>
          </a:prstGeom>
          <a:ln w="12700">
            <a:miter lim="400000"/>
          </a:ln>
          <a:extLst>
            <a:ext uri="{C572A759-6A51-4108-AA02-DFA0A04FC94B}">
              <ma14:wrappingTextBoxFlag xmlns:ma14="http://schemas.microsoft.com/office/mac/drawingml/2011/main" xmlns="" val="1"/>
            </a:ext>
          </a:extLst>
        </p:spPr>
        <p:txBody>
          <a:bodyPr lIns="19050" tIns="19050" rIns="19050" bIns="19050" anchor="ctr">
            <a:spAutoFit/>
          </a:bodyPr>
          <a:lstStyle>
            <a:lvl1pPr>
              <a:lnSpc>
                <a:spcPct val="120000"/>
              </a:lnSpc>
              <a:spcBef>
                <a:spcPts val="3400"/>
              </a:spcBef>
              <a:defRPr sz="2600">
                <a:latin typeface="Lato Light"/>
                <a:ea typeface="Lato Light"/>
                <a:cs typeface="Lato Light"/>
                <a:sym typeface="Lato Light"/>
              </a:defRPr>
            </a:lvl1pPr>
          </a:lstStyle>
          <a:p>
            <a:pPr algn="just">
              <a:lnSpc>
                <a:spcPct val="150000"/>
              </a:lnSpc>
            </a:pPr>
            <a:r>
              <a:rPr sz="975" dirty="0">
                <a:solidFill>
                  <a:schemeClr val="tx1">
                    <a:lumMod val="85000"/>
                    <a:lumOff val="15000"/>
                  </a:schemeClr>
                </a:solidFill>
                <a:latin typeface="+mn-lt"/>
              </a:rPr>
              <a:t>Hello XX is a company engaged in  electronic products trading </a:t>
            </a:r>
            <a:r>
              <a:rPr sz="975" dirty="0" err="1">
                <a:solidFill>
                  <a:schemeClr val="tx1">
                    <a:lumMod val="85000"/>
                    <a:lumOff val="15000"/>
                  </a:schemeClr>
                </a:solidFill>
                <a:latin typeface="+mn-lt"/>
              </a:rPr>
              <a:t>company.System</a:t>
            </a:r>
            <a:r>
              <a:rPr sz="975" dirty="0">
                <a:solidFill>
                  <a:schemeClr val="tx1">
                    <a:lumMod val="85000"/>
                    <a:lumOff val="15000"/>
                  </a:schemeClr>
                </a:solidFill>
                <a:latin typeface="+mn-lt"/>
              </a:rPr>
              <a:t> is constantly being improved, relying on science and technology, continuously improve the technology content of products sold, for society, customers and companies to create a higher market value. Strict quality guarantee.</a:t>
            </a:r>
          </a:p>
        </p:txBody>
      </p:sp>
      <p:sp>
        <p:nvSpPr>
          <p:cNvPr id="12" name="Shape 144"/>
          <p:cNvSpPr/>
          <p:nvPr/>
        </p:nvSpPr>
        <p:spPr>
          <a:xfrm>
            <a:off x="2450313" y="5297444"/>
            <a:ext cx="2711641" cy="176972"/>
          </a:xfrm>
          <a:prstGeom prst="rect">
            <a:avLst/>
          </a:prstGeom>
          <a:ln w="12700">
            <a:miter lim="400000"/>
          </a:ln>
          <a:extLst>
            <a:ext uri="{C572A759-6A51-4108-AA02-DFA0A04FC94B}">
              <ma14:wrappingTextBoxFlag xmlns="" xmlns:ma14="http://schemas.microsoft.com/office/mac/drawingml/2011/main" val="1"/>
            </a:ext>
          </a:extLst>
        </p:spPr>
        <p:txBody>
          <a:bodyPr wrap="none" lIns="19050" tIns="19050" rIns="19050" bIns="19050" anchor="ctr">
            <a:spAutoFit/>
          </a:bodyPr>
          <a:lstStyle>
            <a:lvl1pPr>
              <a:defRPr sz="2400" cap="all" spc="480">
                <a:solidFill>
                  <a:srgbClr val="FFFFFF"/>
                </a:solidFill>
                <a:latin typeface="Lato Regular"/>
                <a:ea typeface="Lato Regular"/>
                <a:cs typeface="Lato Regular"/>
                <a:sym typeface="Lato Regular"/>
              </a:defRPr>
            </a:lvl1pPr>
          </a:lstStyle>
          <a:p>
            <a:r>
              <a:rPr lang="en-US" sz="900" dirty="0">
                <a:latin typeface="+mn-lt"/>
              </a:rPr>
              <a:t>POWERPOINT TEMPLATE</a:t>
            </a:r>
            <a:endParaRPr sz="900" dirty="0">
              <a:latin typeface="+mn-lt"/>
            </a:endParaRPr>
          </a:p>
        </p:txBody>
      </p:sp>
    </p:spTree>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6A2F36BC-91E6-4233-A099-D516AB31DCB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2425" b="12425"/>
          <a:stretch>
            <a:fillRect/>
          </a:stretch>
        </p:blipFill>
        <p:spPr/>
      </p:pic>
      <p:sp>
        <p:nvSpPr>
          <p:cNvPr id="258" name="Shape 258"/>
          <p:cNvSpPr/>
          <p:nvPr/>
        </p:nvSpPr>
        <p:spPr>
          <a:xfrm>
            <a:off x="2732450" y="5292170"/>
            <a:ext cx="2147367" cy="179885"/>
          </a:xfrm>
          <a:prstGeom prst="rect">
            <a:avLst/>
          </a:prstGeom>
          <a:solidFill>
            <a:srgbClr val="000000"/>
          </a:solidFill>
          <a:ln w="12700">
            <a:miter lim="400000"/>
          </a:ln>
        </p:spPr>
        <p:txBody>
          <a:bodyPr lIns="19050" tIns="19050" rIns="19050" bIns="19050" anchor="ctr"/>
          <a:lstStyle/>
          <a:p>
            <a:pPr>
              <a:defRPr sz="3200">
                <a:solidFill>
                  <a:srgbClr val="FFFFFF"/>
                </a:solidFill>
              </a:defRPr>
            </a:pPr>
            <a:endParaRPr sz="1200"/>
          </a:p>
        </p:txBody>
      </p:sp>
      <p:sp>
        <p:nvSpPr>
          <p:cNvPr id="259" name="Shape 259"/>
          <p:cNvSpPr/>
          <p:nvPr/>
        </p:nvSpPr>
        <p:spPr>
          <a:xfrm>
            <a:off x="1816005" y="2460400"/>
            <a:ext cx="3980257" cy="500137"/>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defRPr sz="8000" cap="all" spc="400">
                <a:latin typeface="Lato Regular"/>
                <a:ea typeface="Lato Regular"/>
                <a:cs typeface="Lato Regular"/>
                <a:sym typeface="Lato Regular"/>
              </a:defRPr>
            </a:lvl1pPr>
          </a:lstStyle>
          <a:p>
            <a:r>
              <a:rPr sz="3000">
                <a:latin typeface="+mn-lt"/>
              </a:rPr>
              <a:t>PICTURE slides</a:t>
            </a:r>
          </a:p>
        </p:txBody>
      </p:sp>
      <p:sp>
        <p:nvSpPr>
          <p:cNvPr id="260" name="Shape 260"/>
          <p:cNvSpPr/>
          <p:nvPr/>
        </p:nvSpPr>
        <p:spPr>
          <a:xfrm>
            <a:off x="2385454" y="1462854"/>
            <a:ext cx="3371116" cy="1077218"/>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lgn="l">
              <a:defRPr sz="18000" cap="all" spc="900">
                <a:solidFill>
                  <a:srgbClr val="A7AAA9"/>
                </a:solidFill>
                <a:latin typeface="Lato Bold"/>
                <a:ea typeface="Lato Bold"/>
                <a:cs typeface="Lato Bold"/>
                <a:sym typeface="Lato Bold"/>
              </a:defRPr>
            </a:lvl1pPr>
          </a:lstStyle>
          <a:p>
            <a:r>
              <a:rPr sz="6750">
                <a:latin typeface="+mn-lt"/>
              </a:rPr>
              <a:t>RIGHT</a:t>
            </a:r>
          </a:p>
        </p:txBody>
      </p:sp>
      <p:sp>
        <p:nvSpPr>
          <p:cNvPr id="261" name="Shape 261"/>
          <p:cNvSpPr/>
          <p:nvPr/>
        </p:nvSpPr>
        <p:spPr>
          <a:xfrm>
            <a:off x="1958146" y="3732389"/>
            <a:ext cx="3695972" cy="1361976"/>
          </a:xfrm>
          <a:prstGeom prst="rect">
            <a:avLst/>
          </a:prstGeom>
          <a:ln w="12700">
            <a:miter lim="400000"/>
          </a:ln>
          <a:extLst>
            <a:ext uri="{C572A759-6A51-4108-AA02-DFA0A04FC94B}">
              <ma14:wrappingTextBoxFlag xmlns:ma14="http://schemas.microsoft.com/office/mac/drawingml/2011/main" xmlns="" val="1"/>
            </a:ext>
          </a:extLst>
        </p:spPr>
        <p:txBody>
          <a:bodyPr lIns="19050" tIns="19050" rIns="19050" bIns="19050" anchor="ctr">
            <a:spAutoFit/>
          </a:bodyPr>
          <a:lstStyle>
            <a:lvl1pPr>
              <a:lnSpc>
                <a:spcPct val="120000"/>
              </a:lnSpc>
              <a:spcBef>
                <a:spcPts val="3400"/>
              </a:spcBef>
              <a:defRPr sz="2600">
                <a:latin typeface="Lato Light"/>
                <a:ea typeface="Lato Light"/>
                <a:cs typeface="Lato Light"/>
                <a:sym typeface="Lato Light"/>
              </a:defRPr>
            </a:lvl1pPr>
          </a:lstStyle>
          <a:p>
            <a:pPr algn="just">
              <a:lnSpc>
                <a:spcPct val="150000"/>
              </a:lnSpc>
            </a:pPr>
            <a:r>
              <a:rPr sz="975" dirty="0">
                <a:solidFill>
                  <a:schemeClr val="tx1">
                    <a:lumMod val="85000"/>
                    <a:lumOff val="15000"/>
                  </a:schemeClr>
                </a:solidFill>
                <a:latin typeface="+mn-lt"/>
              </a:rPr>
              <a:t>Hello XX is a company engaged in  electronic products trading </a:t>
            </a:r>
            <a:r>
              <a:rPr sz="975" dirty="0" err="1">
                <a:solidFill>
                  <a:schemeClr val="tx1">
                    <a:lumMod val="85000"/>
                    <a:lumOff val="15000"/>
                  </a:schemeClr>
                </a:solidFill>
                <a:latin typeface="+mn-lt"/>
              </a:rPr>
              <a:t>company.System</a:t>
            </a:r>
            <a:r>
              <a:rPr sz="975" dirty="0">
                <a:solidFill>
                  <a:schemeClr val="tx1">
                    <a:lumMod val="85000"/>
                    <a:lumOff val="15000"/>
                  </a:schemeClr>
                </a:solidFill>
                <a:latin typeface="+mn-lt"/>
              </a:rPr>
              <a:t> is constantly being improved, relying on science and technology, continuously improve the technology content of products sold, for society, customers and companies to create a higher market value. Strict quality guarantee.</a:t>
            </a:r>
          </a:p>
        </p:txBody>
      </p:sp>
      <p:sp>
        <p:nvSpPr>
          <p:cNvPr id="264" name="Shape 264"/>
          <p:cNvSpPr/>
          <p:nvPr/>
        </p:nvSpPr>
        <p:spPr>
          <a:xfrm>
            <a:off x="6092825" y="857250"/>
            <a:ext cx="4572000" cy="51435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lnTo>
                  <a:pt x="0" y="0"/>
                </a:lnTo>
                <a:close/>
                <a:moveTo>
                  <a:pt x="9547" y="7318"/>
                </a:moveTo>
                <a:lnTo>
                  <a:pt x="11832" y="11379"/>
                </a:lnTo>
                <a:lnTo>
                  <a:pt x="13085" y="9153"/>
                </a:lnTo>
                <a:lnTo>
                  <a:pt x="15872" y="14110"/>
                </a:lnTo>
                <a:lnTo>
                  <a:pt x="13369" y="14110"/>
                </a:lnTo>
                <a:lnTo>
                  <a:pt x="10296" y="14110"/>
                </a:lnTo>
                <a:lnTo>
                  <a:pt x="5727" y="14110"/>
                </a:lnTo>
                <a:lnTo>
                  <a:pt x="9547" y="7318"/>
                </a:lnTo>
                <a:close/>
              </a:path>
            </a:pathLst>
          </a:custGeom>
          <a:solidFill>
            <a:srgbClr val="000000">
              <a:alpha val="50000"/>
            </a:srgbClr>
          </a:solidFill>
          <a:ln w="12700">
            <a:miter lim="400000"/>
          </a:ln>
        </p:spPr>
        <p:txBody>
          <a:bodyPr lIns="19050" tIns="19050" rIns="19050" bIns="19050" anchor="ctr"/>
          <a:lstStyle/>
          <a:p>
            <a:pPr>
              <a:defRPr sz="3200">
                <a:solidFill>
                  <a:srgbClr val="FFFFFF"/>
                </a:solidFill>
              </a:defRPr>
            </a:pPr>
            <a:endParaRPr sz="1200"/>
          </a:p>
        </p:txBody>
      </p:sp>
      <p:sp>
        <p:nvSpPr>
          <p:cNvPr id="265" name="Shape 265"/>
          <p:cNvSpPr/>
          <p:nvPr/>
        </p:nvSpPr>
        <p:spPr>
          <a:xfrm>
            <a:off x="7191375" y="3629025"/>
            <a:ext cx="476250" cy="476250"/>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FFFFFF">
              <a:alpha val="60000"/>
            </a:srgbClr>
          </a:solidFill>
          <a:ln w="12700">
            <a:miter lim="400000"/>
          </a:ln>
        </p:spPr>
        <p:txBody>
          <a:bodyPr lIns="19050" tIns="19050" rIns="19050" bIns="19050" anchor="ctr"/>
          <a:lstStyle/>
          <a:p>
            <a:pPr>
              <a:defRPr sz="3200">
                <a:solidFill>
                  <a:srgbClr val="FFFFFF"/>
                </a:solidFill>
              </a:defRPr>
            </a:pPr>
            <a:endParaRPr sz="1200">
              <a:solidFill>
                <a:schemeClr val="tx1">
                  <a:lumMod val="85000"/>
                  <a:lumOff val="15000"/>
                </a:schemeClr>
              </a:solidFill>
            </a:endParaRPr>
          </a:p>
        </p:txBody>
      </p:sp>
      <p:sp>
        <p:nvSpPr>
          <p:cNvPr id="11" name="Shape 144"/>
          <p:cNvSpPr/>
          <p:nvPr/>
        </p:nvSpPr>
        <p:spPr>
          <a:xfrm>
            <a:off x="2459529" y="5291572"/>
            <a:ext cx="2711641" cy="176972"/>
          </a:xfrm>
          <a:prstGeom prst="rect">
            <a:avLst/>
          </a:prstGeom>
          <a:ln w="12700">
            <a:miter lim="400000"/>
          </a:ln>
          <a:extLst>
            <a:ext uri="{C572A759-6A51-4108-AA02-DFA0A04FC94B}">
              <ma14:wrappingTextBoxFlag xmlns="" xmlns:ma14="http://schemas.microsoft.com/office/mac/drawingml/2011/main" val="1"/>
            </a:ext>
          </a:extLst>
        </p:spPr>
        <p:txBody>
          <a:bodyPr wrap="none" lIns="19050" tIns="19050" rIns="19050" bIns="19050" anchor="ctr">
            <a:spAutoFit/>
          </a:bodyPr>
          <a:lstStyle>
            <a:lvl1pPr>
              <a:defRPr sz="2400" cap="all" spc="480">
                <a:solidFill>
                  <a:srgbClr val="FFFFFF"/>
                </a:solidFill>
                <a:latin typeface="Lato Regular"/>
                <a:ea typeface="Lato Regular"/>
                <a:cs typeface="Lato Regular"/>
                <a:sym typeface="Lato Regular"/>
              </a:defRPr>
            </a:lvl1pPr>
          </a:lstStyle>
          <a:p>
            <a:r>
              <a:rPr lang="en-US" sz="900" dirty="0">
                <a:latin typeface="+mn-lt"/>
              </a:rPr>
              <a:t>POWERPOINT TEMPLATE</a:t>
            </a:r>
            <a:endParaRPr sz="900" dirty="0">
              <a:latin typeface="+mn-lt"/>
            </a:endParaRPr>
          </a:p>
        </p:txBody>
      </p:sp>
    </p:spTree>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64B2D75-1853-4A61-88C1-723E83B22E2A}"/>
              </a:ext>
            </a:extLst>
          </p:cNvPr>
          <p:cNvPicPr>
            <a:picLocks noGrp="1" noChangeAspect="1"/>
          </p:cNvPicPr>
          <p:nvPr>
            <p:ph type="pic" sz="quarter" idx="10"/>
          </p:nvPr>
        </p:nvPicPr>
        <p:blipFill rotWithShape="1">
          <a:blip r:embed="rId2" cstate="print">
            <a:extLst>
              <a:ext uri="{28A0092B-C50C-407E-A947-70E740481C1C}">
                <a14:useLocalDpi xmlns:a14="http://schemas.microsoft.com/office/drawing/2010/main" val="0"/>
              </a:ext>
            </a:extLst>
          </a:blip>
          <a:srcRect l="284" t="-1200" r="-284" b="13789"/>
          <a:stretch/>
        </p:blipFill>
        <p:spPr>
          <a:xfrm>
            <a:off x="1938553" y="4154908"/>
            <a:ext cx="2289766" cy="1333080"/>
          </a:xfrm>
        </p:spPr>
      </p:pic>
      <p:pic>
        <p:nvPicPr>
          <p:cNvPr id="5" name="Picture Placeholder 4">
            <a:extLst>
              <a:ext uri="{FF2B5EF4-FFF2-40B4-BE49-F238E27FC236}">
                <a16:creationId xmlns:a16="http://schemas.microsoft.com/office/drawing/2014/main" id="{042B4EDA-D2FA-4C6F-86B8-CAF0E53DC430}"/>
              </a:ext>
            </a:extLst>
          </p:cNvPr>
          <p:cNvPicPr>
            <a:picLocks noGrp="1" noChangeAspect="1"/>
          </p:cNvPicPr>
          <p:nvPr>
            <p:ph type="pic" sz="quarter" idx="11"/>
          </p:nvPr>
        </p:nvPicPr>
        <p:blipFill rotWithShape="1">
          <a:blip r:embed="rId3">
            <a:extLst>
              <a:ext uri="{28A0092B-C50C-407E-A947-70E740481C1C}">
                <a14:useLocalDpi xmlns:a14="http://schemas.microsoft.com/office/drawing/2010/main" val="0"/>
              </a:ext>
            </a:extLst>
          </a:blip>
          <a:srcRect l="640" t="6888" r="37942" b="-6888"/>
          <a:stretch/>
        </p:blipFill>
        <p:spPr>
          <a:xfrm>
            <a:off x="5930612" y="857354"/>
            <a:ext cx="4742623" cy="5143910"/>
          </a:xfrm>
        </p:spPr>
      </p:pic>
      <p:sp>
        <p:nvSpPr>
          <p:cNvPr id="268" name="Shape 268"/>
          <p:cNvSpPr/>
          <p:nvPr/>
        </p:nvSpPr>
        <p:spPr>
          <a:xfrm>
            <a:off x="1932053" y="1359791"/>
            <a:ext cx="1987724" cy="953146"/>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lgn="l">
              <a:defRPr sz="12000" cap="all" spc="600">
                <a:solidFill>
                  <a:srgbClr val="A6AAA9"/>
                </a:solidFill>
                <a:latin typeface="Lato Bold"/>
                <a:ea typeface="Lato Bold"/>
                <a:cs typeface="Lato Bold"/>
                <a:sym typeface="Lato Bold"/>
              </a:defRPr>
            </a:lvl1pPr>
          </a:lstStyle>
          <a:p>
            <a:pPr>
              <a:lnSpc>
                <a:spcPct val="150000"/>
              </a:lnSpc>
            </a:pPr>
            <a:r>
              <a:rPr sz="4500">
                <a:latin typeface="Montserrat" panose="00000500000000000000" pitchFamily="2" charset="0"/>
              </a:rPr>
              <a:t>TITLE</a:t>
            </a:r>
          </a:p>
        </p:txBody>
      </p:sp>
      <p:sp>
        <p:nvSpPr>
          <p:cNvPr id="269" name="Shape 269"/>
          <p:cNvSpPr/>
          <p:nvPr/>
        </p:nvSpPr>
        <p:spPr>
          <a:xfrm>
            <a:off x="4440996" y="4494277"/>
            <a:ext cx="2688058" cy="1136914"/>
          </a:xfrm>
          <a:prstGeom prst="rect">
            <a:avLst/>
          </a:prstGeom>
          <a:ln w="12700">
            <a:miter lim="400000"/>
          </a:ln>
          <a:extLst>
            <a:ext uri="{C572A759-6A51-4108-AA02-DFA0A04FC94B}">
              <ma14:wrappingTextBoxFlag xmlns:ma14="http://schemas.microsoft.com/office/mac/drawingml/2011/main" xmlns="" val="1"/>
            </a:ext>
          </a:extLst>
        </p:spPr>
        <p:txBody>
          <a:bodyPr lIns="19050" tIns="19050" rIns="19050" bIns="19050" anchor="ctr">
            <a:spAutoFit/>
          </a:bodyPr>
          <a:lstStyle>
            <a:lvl1pPr algn="l">
              <a:lnSpc>
                <a:spcPct val="120000"/>
              </a:lnSpc>
              <a:spcBef>
                <a:spcPts val="3400"/>
              </a:spcBef>
              <a:defRPr sz="2600">
                <a:latin typeface="Lato Light"/>
                <a:ea typeface="Lato Light"/>
                <a:cs typeface="Lato Light"/>
                <a:sym typeface="Lato Light"/>
              </a:defRPr>
            </a:lvl1pPr>
          </a:lstStyle>
          <a:p>
            <a:pPr>
              <a:lnSpc>
                <a:spcPct val="150000"/>
              </a:lnSpc>
            </a:pPr>
            <a:r>
              <a:rPr sz="975" dirty="0">
                <a:solidFill>
                  <a:schemeClr val="tx1">
                    <a:lumMod val="85000"/>
                    <a:lumOff val="15000"/>
                  </a:schemeClr>
                </a:solidFill>
                <a:latin typeface="Montserrat" panose="00000500000000000000" pitchFamily="2" charset="0"/>
              </a:rPr>
              <a:t>Hello XX is a company engaged in  electronic products trading </a:t>
            </a:r>
            <a:r>
              <a:rPr sz="975" dirty="0" err="1">
                <a:solidFill>
                  <a:schemeClr val="tx1">
                    <a:lumMod val="85000"/>
                    <a:lumOff val="15000"/>
                  </a:schemeClr>
                </a:solidFill>
                <a:latin typeface="Montserrat" panose="00000500000000000000" pitchFamily="2" charset="0"/>
              </a:rPr>
              <a:t>company.System</a:t>
            </a:r>
            <a:r>
              <a:rPr sz="975" dirty="0">
                <a:solidFill>
                  <a:schemeClr val="tx1">
                    <a:lumMod val="85000"/>
                    <a:lumOff val="15000"/>
                  </a:schemeClr>
                </a:solidFill>
                <a:latin typeface="Montserrat" panose="00000500000000000000" pitchFamily="2" charset="0"/>
              </a:rPr>
              <a:t> is constantly being improved, relying on science and technology, continuously improve </a:t>
            </a:r>
          </a:p>
        </p:txBody>
      </p:sp>
      <p:sp>
        <p:nvSpPr>
          <p:cNvPr id="270" name="Shape 270"/>
          <p:cNvSpPr/>
          <p:nvPr/>
        </p:nvSpPr>
        <p:spPr>
          <a:xfrm>
            <a:off x="1727069" y="2088933"/>
            <a:ext cx="3303790" cy="495777"/>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defRPr sz="6000" cap="all" spc="300">
                <a:latin typeface="Lato Regular"/>
                <a:ea typeface="Lato Regular"/>
                <a:cs typeface="Lato Regular"/>
                <a:sym typeface="Lato Regular"/>
              </a:defRPr>
            </a:lvl1pPr>
          </a:lstStyle>
          <a:p>
            <a:pPr>
              <a:lnSpc>
                <a:spcPct val="150000"/>
              </a:lnSpc>
            </a:pPr>
            <a:r>
              <a:rPr sz="2250" dirty="0">
                <a:latin typeface="Montserrat" panose="00000500000000000000" pitchFamily="2" charset="0"/>
              </a:rPr>
              <a:t>awesome slides</a:t>
            </a:r>
          </a:p>
        </p:txBody>
      </p:sp>
      <p:sp>
        <p:nvSpPr>
          <p:cNvPr id="272" name="Shape 272"/>
          <p:cNvSpPr/>
          <p:nvPr/>
        </p:nvSpPr>
        <p:spPr>
          <a:xfrm>
            <a:off x="1932054" y="2756303"/>
            <a:ext cx="3439857" cy="461729"/>
          </a:xfrm>
          <a:prstGeom prst="rect">
            <a:avLst/>
          </a:prstGeom>
          <a:ln w="12700">
            <a:miter lim="400000"/>
          </a:ln>
          <a:extLst>
            <a:ext uri="{C572A759-6A51-4108-AA02-DFA0A04FC94B}">
              <ma14:wrappingTextBoxFlag xmlns:ma14="http://schemas.microsoft.com/office/mac/drawingml/2011/main" xmlns="" val="1"/>
            </a:ext>
          </a:extLst>
        </p:spPr>
        <p:txBody>
          <a:bodyPr lIns="19050" tIns="19050" rIns="19050" bIns="19050" anchor="ctr">
            <a:spAutoFit/>
          </a:bodyPr>
          <a:lstStyle>
            <a:lvl1pPr algn="l">
              <a:lnSpc>
                <a:spcPct val="120000"/>
              </a:lnSpc>
              <a:spcBef>
                <a:spcPts val="3400"/>
              </a:spcBef>
              <a:defRPr sz="2600">
                <a:latin typeface="Lato Light"/>
                <a:ea typeface="Lato Light"/>
                <a:cs typeface="Lato Light"/>
                <a:sym typeface="Lato Light"/>
              </a:defRPr>
            </a:lvl1pPr>
          </a:lstStyle>
          <a:p>
            <a:pPr algn="just">
              <a:lnSpc>
                <a:spcPct val="150000"/>
              </a:lnSpc>
            </a:pPr>
            <a:r>
              <a:rPr sz="975" dirty="0">
                <a:solidFill>
                  <a:schemeClr val="tx1">
                    <a:lumMod val="85000"/>
                    <a:lumOff val="15000"/>
                  </a:schemeClr>
                </a:solidFill>
                <a:latin typeface="Montserrat" panose="00000500000000000000" pitchFamily="2" charset="0"/>
              </a:rPr>
              <a:t>Relying on science and technology continuously improve the technology content of products sold</a:t>
            </a:r>
          </a:p>
        </p:txBody>
      </p:sp>
    </p:spTree>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99F4E0D8-3D9D-4A93-8C01-A17C98EBA056}"/>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71" t="-17" r="8213" b="17"/>
          <a:stretch/>
        </p:blipFill>
        <p:spPr>
          <a:xfrm>
            <a:off x="2545402" y="856376"/>
            <a:ext cx="7098507" cy="5148223"/>
          </a:xfrm>
        </p:spPr>
      </p:pic>
      <p:sp>
        <p:nvSpPr>
          <p:cNvPr id="297" name="Shape 297"/>
          <p:cNvSpPr/>
          <p:nvPr/>
        </p:nvSpPr>
        <p:spPr>
          <a:xfrm>
            <a:off x="6913628" y="1931256"/>
            <a:ext cx="2585644" cy="730969"/>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lgn="l">
              <a:defRPr sz="12000" cap="all" spc="600">
                <a:solidFill>
                  <a:srgbClr val="A6AAA9"/>
                </a:solidFill>
                <a:latin typeface="Lato Bold"/>
                <a:ea typeface="Lato Bold"/>
                <a:cs typeface="Lato Bold"/>
                <a:sym typeface="Lato Bold"/>
              </a:defRPr>
            </a:lvl1pPr>
          </a:lstStyle>
          <a:p>
            <a:r>
              <a:rPr sz="4500">
                <a:latin typeface="+mn-lt"/>
              </a:rPr>
              <a:t>slides</a:t>
            </a:r>
          </a:p>
        </p:txBody>
      </p:sp>
      <p:sp>
        <p:nvSpPr>
          <p:cNvPr id="298" name="Shape 298"/>
          <p:cNvSpPr/>
          <p:nvPr/>
        </p:nvSpPr>
        <p:spPr>
          <a:xfrm>
            <a:off x="6800998" y="2604839"/>
            <a:ext cx="2104743" cy="384721"/>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defRPr sz="6000" cap="all" spc="300">
                <a:latin typeface="Lato Regular"/>
                <a:ea typeface="Lato Regular"/>
                <a:cs typeface="Lato Regular"/>
                <a:sym typeface="Lato Regular"/>
              </a:defRPr>
            </a:lvl1pPr>
          </a:lstStyle>
          <a:p>
            <a:r>
              <a:rPr sz="2250" dirty="0">
                <a:latin typeface="+mn-lt"/>
              </a:rPr>
              <a:t>title here</a:t>
            </a:r>
          </a:p>
        </p:txBody>
      </p:sp>
      <p:sp>
        <p:nvSpPr>
          <p:cNvPr id="299" name="Shape 299"/>
          <p:cNvSpPr/>
          <p:nvPr/>
        </p:nvSpPr>
        <p:spPr>
          <a:xfrm>
            <a:off x="8475729" y="3205212"/>
            <a:ext cx="1959737" cy="1361976"/>
          </a:xfrm>
          <a:prstGeom prst="rect">
            <a:avLst/>
          </a:prstGeom>
          <a:ln w="12700">
            <a:miter lim="400000"/>
          </a:ln>
          <a:extLst>
            <a:ext uri="{C572A759-6A51-4108-AA02-DFA0A04FC94B}">
              <ma14:wrappingTextBoxFlag xmlns:ma14="http://schemas.microsoft.com/office/mac/drawingml/2011/main" xmlns="" val="1"/>
            </a:ext>
          </a:extLst>
        </p:spPr>
        <p:txBody>
          <a:bodyPr lIns="19050" tIns="19050" rIns="19050" bIns="19050" anchor="ctr">
            <a:spAutoFit/>
          </a:bodyPr>
          <a:lstStyle>
            <a:lvl1pPr algn="l">
              <a:lnSpc>
                <a:spcPct val="120000"/>
              </a:lnSpc>
              <a:spcBef>
                <a:spcPts val="3400"/>
              </a:spcBef>
              <a:defRPr sz="2600">
                <a:latin typeface="Lato Light"/>
                <a:ea typeface="Lato Light"/>
                <a:cs typeface="Lato Light"/>
                <a:sym typeface="Lato Light"/>
              </a:defRPr>
            </a:lvl1pPr>
          </a:lstStyle>
          <a:p>
            <a:pPr>
              <a:lnSpc>
                <a:spcPct val="150000"/>
              </a:lnSpc>
            </a:pPr>
            <a:r>
              <a:rPr sz="975" dirty="0">
                <a:solidFill>
                  <a:schemeClr val="tx1">
                    <a:lumMod val="85000"/>
                    <a:lumOff val="15000"/>
                  </a:schemeClr>
                </a:solidFill>
                <a:latin typeface="+mn-lt"/>
              </a:rPr>
              <a:t>Hello XX is a company engaged in  electronic products trading </a:t>
            </a:r>
            <a:r>
              <a:rPr sz="975" dirty="0" err="1">
                <a:solidFill>
                  <a:schemeClr val="tx1">
                    <a:lumMod val="85000"/>
                    <a:lumOff val="15000"/>
                  </a:schemeClr>
                </a:solidFill>
                <a:latin typeface="+mn-lt"/>
              </a:rPr>
              <a:t>company.System</a:t>
            </a:r>
            <a:r>
              <a:rPr sz="975" dirty="0">
                <a:solidFill>
                  <a:schemeClr val="tx1">
                    <a:lumMod val="85000"/>
                    <a:lumOff val="15000"/>
                  </a:schemeClr>
                </a:solidFill>
                <a:latin typeface="+mn-lt"/>
              </a:rPr>
              <a:t> is constantly being improved, relying on science</a:t>
            </a:r>
          </a:p>
        </p:txBody>
      </p:sp>
      <p:sp>
        <p:nvSpPr>
          <p:cNvPr id="300" name="Shape 300"/>
          <p:cNvSpPr/>
          <p:nvPr/>
        </p:nvSpPr>
        <p:spPr>
          <a:xfrm>
            <a:off x="6913628" y="1578733"/>
            <a:ext cx="1250342" cy="500137"/>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lgn="l">
              <a:defRPr sz="8000" cap="all" spc="400">
                <a:solidFill>
                  <a:srgbClr val="A6AAA9"/>
                </a:solidFill>
                <a:latin typeface="Lato Bold"/>
                <a:ea typeface="Lato Bold"/>
                <a:cs typeface="Lato Bold"/>
                <a:sym typeface="Lato Bold"/>
              </a:defRPr>
            </a:lvl1pPr>
          </a:lstStyle>
          <a:p>
            <a:r>
              <a:rPr sz="3000">
                <a:latin typeface="+mn-lt"/>
              </a:rPr>
              <a:t>best</a:t>
            </a:r>
          </a:p>
        </p:txBody>
      </p:sp>
      <p:sp>
        <p:nvSpPr>
          <p:cNvPr id="302" name="Shape 302"/>
          <p:cNvSpPr/>
          <p:nvPr/>
        </p:nvSpPr>
        <p:spPr>
          <a:xfrm>
            <a:off x="2962892" y="3726232"/>
            <a:ext cx="2104743" cy="384721"/>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defRPr sz="6000" cap="all" spc="300">
                <a:latin typeface="Lato Regular"/>
                <a:ea typeface="Lato Regular"/>
                <a:cs typeface="Lato Regular"/>
                <a:sym typeface="Lato Regular"/>
              </a:defRPr>
            </a:lvl1pPr>
          </a:lstStyle>
          <a:p>
            <a:r>
              <a:rPr sz="2250" dirty="0">
                <a:latin typeface="+mn-lt"/>
              </a:rPr>
              <a:t>title here</a:t>
            </a:r>
          </a:p>
        </p:txBody>
      </p:sp>
      <p:sp>
        <p:nvSpPr>
          <p:cNvPr id="303" name="Shape 303"/>
          <p:cNvSpPr/>
          <p:nvPr/>
        </p:nvSpPr>
        <p:spPr>
          <a:xfrm>
            <a:off x="1851240" y="4226399"/>
            <a:ext cx="3139472" cy="461729"/>
          </a:xfrm>
          <a:prstGeom prst="rect">
            <a:avLst/>
          </a:prstGeom>
          <a:ln w="12700">
            <a:miter lim="400000"/>
          </a:ln>
          <a:extLst>
            <a:ext uri="{C572A759-6A51-4108-AA02-DFA0A04FC94B}">
              <ma14:wrappingTextBoxFlag xmlns:ma14="http://schemas.microsoft.com/office/mac/drawingml/2011/main" xmlns="" val="1"/>
            </a:ext>
          </a:extLst>
        </p:spPr>
        <p:txBody>
          <a:bodyPr lIns="19050" tIns="19050" rIns="19050" bIns="19050" anchor="ctr">
            <a:spAutoFit/>
          </a:bodyPr>
          <a:lstStyle>
            <a:lvl1pPr algn="r">
              <a:lnSpc>
                <a:spcPct val="120000"/>
              </a:lnSpc>
              <a:spcBef>
                <a:spcPts val="3400"/>
              </a:spcBef>
              <a:defRPr sz="2600">
                <a:latin typeface="Lato Light"/>
                <a:ea typeface="Lato Light"/>
                <a:cs typeface="Lato Light"/>
                <a:sym typeface="Lato Light"/>
              </a:defRPr>
            </a:lvl1pPr>
          </a:lstStyle>
          <a:p>
            <a:pPr algn="just">
              <a:lnSpc>
                <a:spcPct val="150000"/>
              </a:lnSpc>
            </a:pPr>
            <a:r>
              <a:rPr sz="975" dirty="0">
                <a:solidFill>
                  <a:schemeClr val="tx1">
                    <a:lumMod val="85000"/>
                    <a:lumOff val="15000"/>
                  </a:schemeClr>
                </a:solidFill>
                <a:latin typeface="+mn-lt"/>
              </a:rPr>
              <a:t>System is constantly being improved, relying on science and technology, continuously improve </a:t>
            </a:r>
          </a:p>
        </p:txBody>
      </p:sp>
      <p:sp>
        <p:nvSpPr>
          <p:cNvPr id="304" name="Shape 304"/>
          <p:cNvSpPr/>
          <p:nvPr/>
        </p:nvSpPr>
        <p:spPr>
          <a:xfrm>
            <a:off x="2729496" y="3339059"/>
            <a:ext cx="2147367" cy="179885"/>
          </a:xfrm>
          <a:prstGeom prst="rect">
            <a:avLst/>
          </a:prstGeom>
          <a:solidFill>
            <a:srgbClr val="000000"/>
          </a:solidFill>
          <a:ln w="12700">
            <a:miter lim="400000"/>
          </a:ln>
        </p:spPr>
        <p:txBody>
          <a:bodyPr lIns="19050" tIns="19050" rIns="19050" bIns="19050" anchor="ctr"/>
          <a:lstStyle/>
          <a:p>
            <a:pPr>
              <a:defRPr sz="3200">
                <a:solidFill>
                  <a:srgbClr val="FFFFFF"/>
                </a:solidFill>
              </a:defRPr>
            </a:pPr>
            <a:endParaRPr sz="1200"/>
          </a:p>
        </p:txBody>
      </p:sp>
      <p:sp>
        <p:nvSpPr>
          <p:cNvPr id="15" name="Shape 144"/>
          <p:cNvSpPr/>
          <p:nvPr/>
        </p:nvSpPr>
        <p:spPr>
          <a:xfrm>
            <a:off x="2454503" y="3333467"/>
            <a:ext cx="2711641" cy="176972"/>
          </a:xfrm>
          <a:prstGeom prst="rect">
            <a:avLst/>
          </a:prstGeom>
          <a:ln w="12700">
            <a:miter lim="400000"/>
          </a:ln>
          <a:extLst>
            <a:ext uri="{C572A759-6A51-4108-AA02-DFA0A04FC94B}">
              <ma14:wrappingTextBoxFlag xmlns="" xmlns:ma14="http://schemas.microsoft.com/office/mac/drawingml/2011/main" val="1"/>
            </a:ext>
          </a:extLst>
        </p:spPr>
        <p:txBody>
          <a:bodyPr wrap="none" lIns="19050" tIns="19050" rIns="19050" bIns="19050" anchor="ctr">
            <a:spAutoFit/>
          </a:bodyPr>
          <a:lstStyle>
            <a:lvl1pPr>
              <a:defRPr sz="2400" cap="all" spc="480">
                <a:solidFill>
                  <a:srgbClr val="FFFFFF"/>
                </a:solidFill>
                <a:latin typeface="Lato Regular"/>
                <a:ea typeface="Lato Regular"/>
                <a:cs typeface="Lato Regular"/>
                <a:sym typeface="Lato Regular"/>
              </a:defRPr>
            </a:lvl1pPr>
          </a:lstStyle>
          <a:p>
            <a:r>
              <a:rPr lang="en-US" sz="900" dirty="0">
                <a:latin typeface="+mn-lt"/>
              </a:rPr>
              <a:t>POWERPOINT TEMPLATE</a:t>
            </a:r>
            <a:endParaRPr sz="900" dirty="0">
              <a:latin typeface="+mn-lt"/>
            </a:endParaRPr>
          </a:p>
        </p:txBody>
      </p:sp>
    </p:spTree>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 name="Shape 372"/>
          <p:cNvSpPr/>
          <p:nvPr/>
        </p:nvSpPr>
        <p:spPr>
          <a:xfrm>
            <a:off x="3967878" y="3617631"/>
            <a:ext cx="5237011" cy="730969"/>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lgn="l">
              <a:defRPr sz="12000" cap="all" spc="600">
                <a:latin typeface="Lato Bold"/>
                <a:ea typeface="Lato Bold"/>
                <a:cs typeface="Lato Bold"/>
                <a:sym typeface="Lato Bold"/>
              </a:defRPr>
            </a:lvl1pPr>
          </a:lstStyle>
          <a:p>
            <a:r>
              <a:rPr sz="4500" dirty="0">
                <a:latin typeface="+mn-lt"/>
              </a:rPr>
              <a:t>LAYOUT slide</a:t>
            </a:r>
          </a:p>
        </p:txBody>
      </p:sp>
      <p:sp>
        <p:nvSpPr>
          <p:cNvPr id="373" name="Shape 373"/>
          <p:cNvSpPr/>
          <p:nvPr/>
        </p:nvSpPr>
        <p:spPr>
          <a:xfrm>
            <a:off x="2690822" y="4533711"/>
            <a:ext cx="7068566" cy="686791"/>
          </a:xfrm>
          <a:prstGeom prst="rect">
            <a:avLst/>
          </a:prstGeom>
          <a:ln w="12700">
            <a:miter lim="400000"/>
          </a:ln>
          <a:extLst>
            <a:ext uri="{C572A759-6A51-4108-AA02-DFA0A04FC94B}">
              <ma14:wrappingTextBoxFlag xmlns:ma14="http://schemas.microsoft.com/office/mac/drawingml/2011/main" xmlns="" val="1"/>
            </a:ext>
          </a:extLst>
        </p:spPr>
        <p:txBody>
          <a:bodyPr lIns="19050" tIns="19050" rIns="19050" bIns="19050" anchor="ctr">
            <a:spAutoFit/>
          </a:bodyPr>
          <a:lstStyle>
            <a:lvl1pPr>
              <a:lnSpc>
                <a:spcPct val="120000"/>
              </a:lnSpc>
              <a:spcBef>
                <a:spcPts val="3400"/>
              </a:spcBef>
              <a:defRPr sz="2600">
                <a:latin typeface="Lato Light"/>
                <a:ea typeface="Lato Light"/>
                <a:cs typeface="Lato Light"/>
                <a:sym typeface="Lato Light"/>
              </a:defRPr>
            </a:lvl1pPr>
          </a:lstStyle>
          <a:p>
            <a:pPr>
              <a:lnSpc>
                <a:spcPct val="150000"/>
              </a:lnSpc>
            </a:pPr>
            <a:r>
              <a:rPr sz="975" dirty="0">
                <a:solidFill>
                  <a:schemeClr val="tx1">
                    <a:lumMod val="85000"/>
                    <a:lumOff val="15000"/>
                  </a:schemeClr>
                </a:solidFill>
                <a:latin typeface="+mn-lt"/>
              </a:rPr>
              <a:t>Hello XX is a company engaged in  electronic products trading </a:t>
            </a:r>
            <a:r>
              <a:rPr sz="975" dirty="0" err="1">
                <a:solidFill>
                  <a:schemeClr val="tx1">
                    <a:lumMod val="85000"/>
                    <a:lumOff val="15000"/>
                  </a:schemeClr>
                </a:solidFill>
                <a:latin typeface="+mn-lt"/>
              </a:rPr>
              <a:t>company.System</a:t>
            </a:r>
            <a:r>
              <a:rPr sz="975" dirty="0">
                <a:solidFill>
                  <a:schemeClr val="tx1">
                    <a:lumMod val="85000"/>
                    <a:lumOff val="15000"/>
                  </a:schemeClr>
                </a:solidFill>
                <a:latin typeface="+mn-lt"/>
              </a:rPr>
              <a:t> is constantly being improved, relying on science and technology, continuously improve the technology content of products sold, for society, customers and companies to create a higher market value. Strict quality guarantee system and perfect system.</a:t>
            </a:r>
          </a:p>
        </p:txBody>
      </p:sp>
      <p:pic>
        <p:nvPicPr>
          <p:cNvPr id="4" name="Picture Placeholder 3">
            <a:extLst>
              <a:ext uri="{FF2B5EF4-FFF2-40B4-BE49-F238E27FC236}">
                <a16:creationId xmlns:a16="http://schemas.microsoft.com/office/drawing/2014/main" id="{9714451F-B1E8-49CC-8C12-5152962C2A6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3282" b="13282"/>
          <a:stretch>
            <a:fillRect/>
          </a:stretch>
        </p:blipFill>
        <p:spPr/>
      </p:pic>
    </p:spTree>
  </p:cSld>
  <p:clrMapOvr>
    <a:masterClrMapping/>
  </p:clrMapOvr>
  <mc:AlternateContent xmlns:mc="http://schemas.openxmlformats.org/markup-compatibility/2006" xmlns:p14="http://schemas.microsoft.com/office/powerpoint/2010/main">
    <mc:Choice Requires="p14">
      <p:transition spd="slow" p14:dur="2000">
        <p14:flip dir="r"/>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 name="Shape 396"/>
          <p:cNvSpPr/>
          <p:nvPr/>
        </p:nvSpPr>
        <p:spPr>
          <a:xfrm>
            <a:off x="4776580" y="1399702"/>
            <a:ext cx="2794035" cy="159724"/>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defRPr cap="all" spc="1000">
                <a:latin typeface="Lato Semibold"/>
                <a:ea typeface="Lato Semibold"/>
                <a:cs typeface="Lato Semibold"/>
                <a:sym typeface="Lato Semibold"/>
              </a:defRPr>
            </a:lvl1pPr>
          </a:lstStyle>
          <a:p>
            <a:r>
              <a:rPr lang="en-US" sz="788" dirty="0">
                <a:latin typeface="+mn-lt"/>
              </a:rPr>
              <a:t>LUNAR NEW YEAR</a:t>
            </a:r>
            <a:endParaRPr sz="788" dirty="0">
              <a:latin typeface="+mn-lt"/>
            </a:endParaRPr>
          </a:p>
        </p:txBody>
      </p:sp>
      <p:sp>
        <p:nvSpPr>
          <p:cNvPr id="397" name="Shape 397"/>
          <p:cNvSpPr/>
          <p:nvPr/>
        </p:nvSpPr>
        <p:spPr>
          <a:xfrm>
            <a:off x="3760907" y="4129700"/>
            <a:ext cx="4670189" cy="176972"/>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defRPr sz="2400" cap="all" spc="960">
                <a:solidFill>
                  <a:srgbClr val="A6AAA9"/>
                </a:solidFill>
                <a:latin typeface="Lato Regular"/>
                <a:ea typeface="Lato Regular"/>
                <a:cs typeface="Lato Regular"/>
                <a:sym typeface="Lato Regular"/>
              </a:defRPr>
            </a:lvl1pPr>
          </a:lstStyle>
          <a:p>
            <a:r>
              <a:rPr sz="900">
                <a:latin typeface="+mn-lt"/>
              </a:rPr>
              <a:t>Powerpoint Presentation</a:t>
            </a:r>
          </a:p>
        </p:txBody>
      </p:sp>
      <p:sp>
        <p:nvSpPr>
          <p:cNvPr id="399" name="Shape 399"/>
          <p:cNvSpPr/>
          <p:nvPr/>
        </p:nvSpPr>
        <p:spPr>
          <a:xfrm>
            <a:off x="5250543" y="2182007"/>
            <a:ext cx="1690917" cy="1273556"/>
          </a:xfrm>
          <a:custGeom>
            <a:avLst/>
            <a:gdLst/>
            <a:ahLst/>
            <a:cxnLst>
              <a:cxn ang="0">
                <a:pos x="wd2" y="hd2"/>
              </a:cxn>
              <a:cxn ang="5400000">
                <a:pos x="wd2" y="hd2"/>
              </a:cxn>
              <a:cxn ang="10800000">
                <a:pos x="wd2" y="hd2"/>
              </a:cxn>
              <a:cxn ang="16200000">
                <a:pos x="wd2" y="hd2"/>
              </a:cxn>
            </a:cxnLst>
            <a:rect l="0" t="0" r="r" b="b"/>
            <a:pathLst>
              <a:path w="21600" h="21600" extrusionOk="0">
                <a:moveTo>
                  <a:pt x="8133" y="0"/>
                </a:moveTo>
                <a:lnTo>
                  <a:pt x="0" y="21600"/>
                </a:lnTo>
                <a:lnTo>
                  <a:pt x="9727" y="21600"/>
                </a:lnTo>
                <a:lnTo>
                  <a:pt x="16269" y="21600"/>
                </a:lnTo>
                <a:lnTo>
                  <a:pt x="21600" y="21600"/>
                </a:lnTo>
                <a:lnTo>
                  <a:pt x="15665" y="5836"/>
                </a:lnTo>
                <a:lnTo>
                  <a:pt x="12998" y="12914"/>
                </a:lnTo>
                <a:lnTo>
                  <a:pt x="8133" y="0"/>
                </a:lnTo>
                <a:close/>
              </a:path>
            </a:pathLst>
          </a:custGeom>
          <a:ln w="63500">
            <a:solidFill>
              <a:srgbClr val="FFFFFF">
                <a:alpha val="46691"/>
              </a:srgbClr>
            </a:solidFill>
            <a:miter lim="400000"/>
          </a:ln>
        </p:spPr>
        <p:txBody>
          <a:bodyPr lIns="19050" tIns="19050" rIns="19050" bIns="19050" anchor="ctr"/>
          <a:lstStyle/>
          <a:p>
            <a:pPr>
              <a:defRPr sz="3200">
                <a:solidFill>
                  <a:srgbClr val="FFFFFF"/>
                </a:solidFill>
              </a:defRPr>
            </a:pPr>
            <a:endParaRPr sz="1200"/>
          </a:p>
        </p:txBody>
      </p:sp>
      <p:pic>
        <p:nvPicPr>
          <p:cNvPr id="4" name="Picture Placeholder 3">
            <a:extLst>
              <a:ext uri="{FF2B5EF4-FFF2-40B4-BE49-F238E27FC236}">
                <a16:creationId xmlns:a16="http://schemas.microsoft.com/office/drawing/2014/main" id="{E44FE3FA-34AA-4646-837A-9B6004A427F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5925" b="25925"/>
          <a:stretch>
            <a:fillRect/>
          </a:stretch>
        </p:blipFill>
        <p:spPr/>
      </p:pic>
      <p:sp>
        <p:nvSpPr>
          <p:cNvPr id="11" name="Shape 373">
            <a:extLst>
              <a:ext uri="{FF2B5EF4-FFF2-40B4-BE49-F238E27FC236}">
                <a16:creationId xmlns:a16="http://schemas.microsoft.com/office/drawing/2014/main" id="{AC9A5789-BDE8-46D0-B4E1-2B38F5895322}"/>
              </a:ext>
            </a:extLst>
          </p:cNvPr>
          <p:cNvSpPr/>
          <p:nvPr/>
        </p:nvSpPr>
        <p:spPr>
          <a:xfrm>
            <a:off x="2690822" y="4533711"/>
            <a:ext cx="7068566" cy="686791"/>
          </a:xfrm>
          <a:prstGeom prst="rect">
            <a:avLst/>
          </a:prstGeom>
          <a:ln w="12700">
            <a:miter lim="400000"/>
          </a:ln>
          <a:extLst>
            <a:ext uri="{C572A759-6A51-4108-AA02-DFA0A04FC94B}">
              <ma14:wrappingTextBoxFlag xmlns:ma14="http://schemas.microsoft.com/office/mac/drawingml/2011/main" xmlns="" val="1"/>
            </a:ext>
          </a:extLst>
        </p:spPr>
        <p:txBody>
          <a:bodyPr lIns="19050" tIns="19050" rIns="19050" bIns="19050" anchor="ctr">
            <a:spAutoFit/>
          </a:bodyPr>
          <a:lstStyle>
            <a:lvl1pPr>
              <a:lnSpc>
                <a:spcPct val="120000"/>
              </a:lnSpc>
              <a:spcBef>
                <a:spcPts val="3400"/>
              </a:spcBef>
              <a:defRPr sz="2600">
                <a:latin typeface="Lato Light"/>
                <a:ea typeface="Lato Light"/>
                <a:cs typeface="Lato Light"/>
                <a:sym typeface="Lato Light"/>
              </a:defRPr>
            </a:lvl1pPr>
          </a:lstStyle>
          <a:p>
            <a:pPr>
              <a:lnSpc>
                <a:spcPct val="150000"/>
              </a:lnSpc>
            </a:pPr>
            <a:r>
              <a:rPr sz="975" dirty="0">
                <a:solidFill>
                  <a:schemeClr val="tx1">
                    <a:lumMod val="85000"/>
                    <a:lumOff val="15000"/>
                  </a:schemeClr>
                </a:solidFill>
                <a:latin typeface="+mn-lt"/>
              </a:rPr>
              <a:t>Hello XX is a company engaged in  electronic products trading </a:t>
            </a:r>
            <a:r>
              <a:rPr sz="975" dirty="0" err="1">
                <a:solidFill>
                  <a:schemeClr val="tx1">
                    <a:lumMod val="85000"/>
                    <a:lumOff val="15000"/>
                  </a:schemeClr>
                </a:solidFill>
                <a:latin typeface="+mn-lt"/>
              </a:rPr>
              <a:t>company.System</a:t>
            </a:r>
            <a:r>
              <a:rPr sz="975" dirty="0">
                <a:solidFill>
                  <a:schemeClr val="tx1">
                    <a:lumMod val="85000"/>
                    <a:lumOff val="15000"/>
                  </a:schemeClr>
                </a:solidFill>
                <a:latin typeface="+mn-lt"/>
              </a:rPr>
              <a:t> is constantly being improved, relying on science and technology, continuously improve the technology content of products sold, for society, customers and companies to create a higher market value. Strict quality guarantee system and perfect system.</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9" name="Shape 669"/>
          <p:cNvSpPr/>
          <p:nvPr/>
        </p:nvSpPr>
        <p:spPr>
          <a:xfrm rot="13500000">
            <a:off x="1837840" y="1619400"/>
            <a:ext cx="3619200" cy="36192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0" y="0"/>
                </a:lnTo>
                <a:close/>
              </a:path>
            </a:pathLst>
          </a:custGeom>
          <a:solidFill>
            <a:srgbClr val="DCDEE0"/>
          </a:solidFill>
          <a:ln w="12700">
            <a:miter lim="400000"/>
          </a:ln>
        </p:spPr>
        <p:txBody>
          <a:bodyPr lIns="19050" tIns="19050" rIns="19050" bIns="19050" anchor="ctr"/>
          <a:lstStyle/>
          <a:p>
            <a:pPr>
              <a:defRPr sz="3200">
                <a:solidFill>
                  <a:srgbClr val="FFFFFF"/>
                </a:solidFill>
              </a:defRPr>
            </a:pPr>
            <a:endParaRPr sz="1200"/>
          </a:p>
        </p:txBody>
      </p:sp>
      <p:sp>
        <p:nvSpPr>
          <p:cNvPr id="670" name="Shape 670"/>
          <p:cNvSpPr/>
          <p:nvPr/>
        </p:nvSpPr>
        <p:spPr>
          <a:xfrm rot="2700000">
            <a:off x="2357989" y="2136656"/>
            <a:ext cx="2584691" cy="2584691"/>
          </a:xfrm>
          <a:prstGeom prst="rect">
            <a:avLst/>
          </a:prstGeom>
          <a:solidFill>
            <a:srgbClr val="000000"/>
          </a:solidFill>
          <a:ln w="12700">
            <a:miter lim="400000"/>
          </a:ln>
        </p:spPr>
        <p:txBody>
          <a:bodyPr lIns="19050" tIns="19050" rIns="19050" bIns="19050" anchor="ctr"/>
          <a:lstStyle/>
          <a:p>
            <a:pPr>
              <a:defRPr sz="3200">
                <a:solidFill>
                  <a:srgbClr val="FFFFFF"/>
                </a:solidFill>
              </a:defRPr>
            </a:pPr>
            <a:endParaRPr sz="1200"/>
          </a:p>
        </p:txBody>
      </p:sp>
      <p:sp>
        <p:nvSpPr>
          <p:cNvPr id="671" name="Shape 671"/>
          <p:cNvSpPr/>
          <p:nvPr/>
        </p:nvSpPr>
        <p:spPr>
          <a:xfrm>
            <a:off x="2810050" y="2984863"/>
            <a:ext cx="2027799" cy="442429"/>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lgn="l">
              <a:defRPr sz="7000" cap="all" spc="350">
                <a:solidFill>
                  <a:srgbClr val="DCDEE0"/>
                </a:solidFill>
                <a:latin typeface="Lato Semibold"/>
                <a:ea typeface="Lato Semibold"/>
                <a:cs typeface="Lato Semibold"/>
                <a:sym typeface="Lato Semibold"/>
              </a:defRPr>
            </a:lvl1pPr>
          </a:lstStyle>
          <a:p>
            <a:r>
              <a:rPr sz="2625">
                <a:latin typeface="+mn-lt"/>
              </a:rPr>
              <a:t>EXAMPLE</a:t>
            </a:r>
          </a:p>
        </p:txBody>
      </p:sp>
      <p:sp>
        <p:nvSpPr>
          <p:cNvPr id="672" name="Shape 672"/>
          <p:cNvSpPr/>
          <p:nvPr/>
        </p:nvSpPr>
        <p:spPr>
          <a:xfrm>
            <a:off x="2665612" y="3505344"/>
            <a:ext cx="1969445" cy="482312"/>
          </a:xfrm>
          <a:prstGeom prst="rect">
            <a:avLst/>
          </a:prstGeom>
          <a:ln w="12700">
            <a:miter lim="400000"/>
          </a:ln>
          <a:extLst>
            <a:ext uri="{C572A759-6A51-4108-AA02-DFA0A04FC94B}">
              <ma14:wrappingTextBoxFlag xmlns:ma14="http://schemas.microsoft.com/office/mac/drawingml/2011/main" xmlns="" val="1"/>
            </a:ext>
          </a:extLst>
        </p:spPr>
        <p:txBody>
          <a:bodyPr lIns="19050" tIns="19050" rIns="19050" bIns="19050" anchor="ctr">
            <a:spAutoFit/>
          </a:bodyPr>
          <a:lstStyle>
            <a:lvl1pPr>
              <a:lnSpc>
                <a:spcPct val="120000"/>
              </a:lnSpc>
              <a:defRPr sz="2200">
                <a:solidFill>
                  <a:srgbClr val="FFFFFF"/>
                </a:solidFill>
                <a:latin typeface="Lato Light"/>
                <a:ea typeface="Lato Light"/>
                <a:cs typeface="Lato Light"/>
                <a:sym typeface="Lato Light"/>
              </a:defRPr>
            </a:lvl1pPr>
          </a:lstStyle>
          <a:p>
            <a:r>
              <a:rPr sz="825">
                <a:latin typeface="+mn-lt"/>
              </a:rPr>
              <a:t>Hello friends this is a simple and easy to modify the slide which is a fashion trend of the template</a:t>
            </a:r>
          </a:p>
        </p:txBody>
      </p:sp>
      <p:sp>
        <p:nvSpPr>
          <p:cNvPr id="673" name="Shape 673"/>
          <p:cNvSpPr/>
          <p:nvPr/>
        </p:nvSpPr>
        <p:spPr>
          <a:xfrm rot="2700000">
            <a:off x="6405039" y="2936425"/>
            <a:ext cx="985153" cy="985153"/>
          </a:xfrm>
          <a:prstGeom prst="rect">
            <a:avLst/>
          </a:prstGeom>
          <a:solidFill>
            <a:srgbClr val="000000"/>
          </a:solidFill>
          <a:ln w="12700">
            <a:miter lim="400000"/>
          </a:ln>
        </p:spPr>
        <p:txBody>
          <a:bodyPr lIns="19050" tIns="19050" rIns="19050" bIns="19050" anchor="ctr"/>
          <a:lstStyle/>
          <a:p>
            <a:pPr>
              <a:defRPr sz="3200">
                <a:solidFill>
                  <a:srgbClr val="FFFFFF"/>
                </a:solidFill>
              </a:defRPr>
            </a:pPr>
            <a:endParaRPr sz="1200"/>
          </a:p>
        </p:txBody>
      </p:sp>
      <p:sp>
        <p:nvSpPr>
          <p:cNvPr id="674" name="Shape 674"/>
          <p:cNvSpPr/>
          <p:nvPr/>
        </p:nvSpPr>
        <p:spPr>
          <a:xfrm>
            <a:off x="6537580" y="3518314"/>
            <a:ext cx="720069" cy="176972"/>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defRPr sz="2400" cap="all" spc="120">
                <a:solidFill>
                  <a:srgbClr val="FFFFFF"/>
                </a:solidFill>
                <a:latin typeface="Lato Regular"/>
                <a:ea typeface="Lato Regular"/>
                <a:cs typeface="Lato Regular"/>
                <a:sym typeface="Lato Regular"/>
              </a:defRPr>
            </a:lvl1pPr>
          </a:lstStyle>
          <a:p>
            <a:r>
              <a:rPr sz="900" dirty="0">
                <a:latin typeface="+mn-lt"/>
              </a:rPr>
              <a:t>Example</a:t>
            </a:r>
          </a:p>
        </p:txBody>
      </p:sp>
      <p:sp>
        <p:nvSpPr>
          <p:cNvPr id="675" name="Shape 675"/>
          <p:cNvSpPr/>
          <p:nvPr/>
        </p:nvSpPr>
        <p:spPr>
          <a:xfrm rot="2700000">
            <a:off x="7792660" y="2936425"/>
            <a:ext cx="985152" cy="985153"/>
          </a:xfrm>
          <a:prstGeom prst="rect">
            <a:avLst/>
          </a:prstGeom>
          <a:solidFill>
            <a:srgbClr val="53585F"/>
          </a:solidFill>
          <a:ln w="12700">
            <a:miter lim="400000"/>
          </a:ln>
        </p:spPr>
        <p:txBody>
          <a:bodyPr lIns="19050" tIns="19050" rIns="19050" bIns="19050" anchor="ctr"/>
          <a:lstStyle/>
          <a:p>
            <a:pPr>
              <a:defRPr sz="3200">
                <a:solidFill>
                  <a:srgbClr val="FFFFFF"/>
                </a:solidFill>
              </a:defRPr>
            </a:pPr>
            <a:endParaRPr sz="1200"/>
          </a:p>
        </p:txBody>
      </p:sp>
      <p:sp>
        <p:nvSpPr>
          <p:cNvPr id="676" name="Shape 676"/>
          <p:cNvSpPr/>
          <p:nvPr/>
        </p:nvSpPr>
        <p:spPr>
          <a:xfrm rot="2700000">
            <a:off x="9180135" y="2936425"/>
            <a:ext cx="985152" cy="985153"/>
          </a:xfrm>
          <a:prstGeom prst="rect">
            <a:avLst/>
          </a:prstGeom>
          <a:solidFill>
            <a:srgbClr val="A6AAA9"/>
          </a:solidFill>
          <a:ln w="12700">
            <a:miter lim="400000"/>
          </a:ln>
        </p:spPr>
        <p:txBody>
          <a:bodyPr lIns="19050" tIns="19050" rIns="19050" bIns="19050" anchor="ctr"/>
          <a:lstStyle/>
          <a:p>
            <a:pPr>
              <a:defRPr sz="3200">
                <a:solidFill>
                  <a:srgbClr val="FFFFFF"/>
                </a:solidFill>
              </a:defRPr>
            </a:pPr>
            <a:endParaRPr sz="1200"/>
          </a:p>
        </p:txBody>
      </p:sp>
      <p:sp>
        <p:nvSpPr>
          <p:cNvPr id="677" name="Shape 677"/>
          <p:cNvSpPr/>
          <p:nvPr/>
        </p:nvSpPr>
        <p:spPr>
          <a:xfrm>
            <a:off x="6607742" y="3132582"/>
            <a:ext cx="538610" cy="384721"/>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p>
            <a:pPr defTabSz="342900">
              <a:defRPr sz="6000">
                <a:solidFill>
                  <a:srgbClr val="FFFFFF"/>
                </a:solidFill>
                <a:latin typeface="Lato Regular"/>
                <a:ea typeface="Lato Regular"/>
                <a:cs typeface="Lato Regular"/>
                <a:sym typeface="Lato Regular"/>
              </a:defRPr>
            </a:pPr>
            <a:r>
              <a:rPr sz="2250" spc="94"/>
              <a:t>76</a:t>
            </a:r>
            <a:r>
              <a:rPr sz="1500" spc="62"/>
              <a:t>%</a:t>
            </a:r>
          </a:p>
        </p:txBody>
      </p:sp>
      <p:sp>
        <p:nvSpPr>
          <p:cNvPr id="678" name="Shape 678"/>
          <p:cNvSpPr/>
          <p:nvPr/>
        </p:nvSpPr>
        <p:spPr>
          <a:xfrm>
            <a:off x="8015932" y="3084957"/>
            <a:ext cx="538610" cy="384721"/>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p>
            <a:pPr defTabSz="342900">
              <a:defRPr sz="6000">
                <a:solidFill>
                  <a:srgbClr val="FFFFFF"/>
                </a:solidFill>
                <a:latin typeface="Lato Regular"/>
                <a:ea typeface="Lato Regular"/>
                <a:cs typeface="Lato Regular"/>
                <a:sym typeface="Lato Regular"/>
              </a:defRPr>
            </a:pPr>
            <a:r>
              <a:rPr sz="2250" spc="94"/>
              <a:t>58</a:t>
            </a:r>
            <a:r>
              <a:rPr sz="1500" spc="62"/>
              <a:t>%</a:t>
            </a:r>
          </a:p>
        </p:txBody>
      </p:sp>
      <p:sp>
        <p:nvSpPr>
          <p:cNvPr id="679" name="Shape 679"/>
          <p:cNvSpPr/>
          <p:nvPr/>
        </p:nvSpPr>
        <p:spPr>
          <a:xfrm>
            <a:off x="9424122" y="3084957"/>
            <a:ext cx="538610" cy="384721"/>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p>
            <a:pPr defTabSz="342900">
              <a:defRPr sz="6000">
                <a:solidFill>
                  <a:srgbClr val="FFFFFF"/>
                </a:solidFill>
                <a:latin typeface="Lato Regular"/>
                <a:ea typeface="Lato Regular"/>
                <a:cs typeface="Lato Regular"/>
                <a:sym typeface="Lato Regular"/>
              </a:defRPr>
            </a:pPr>
            <a:r>
              <a:rPr sz="2250" spc="94"/>
              <a:t>43</a:t>
            </a:r>
            <a:r>
              <a:rPr sz="1500" spc="62"/>
              <a:t>%</a:t>
            </a:r>
          </a:p>
        </p:txBody>
      </p:sp>
      <p:sp>
        <p:nvSpPr>
          <p:cNvPr id="680" name="Shape 680"/>
          <p:cNvSpPr/>
          <p:nvPr/>
        </p:nvSpPr>
        <p:spPr>
          <a:xfrm>
            <a:off x="7904635" y="3518314"/>
            <a:ext cx="720069" cy="176972"/>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defRPr sz="2400" cap="all" spc="120">
                <a:solidFill>
                  <a:srgbClr val="FFFFFF"/>
                </a:solidFill>
                <a:latin typeface="Lato Regular"/>
                <a:ea typeface="Lato Regular"/>
                <a:cs typeface="Lato Regular"/>
                <a:sym typeface="Lato Regular"/>
              </a:defRPr>
            </a:lvl1pPr>
          </a:lstStyle>
          <a:p>
            <a:r>
              <a:rPr sz="900">
                <a:latin typeface="+mn-lt"/>
              </a:rPr>
              <a:t>Example</a:t>
            </a:r>
          </a:p>
        </p:txBody>
      </p:sp>
      <p:sp>
        <p:nvSpPr>
          <p:cNvPr id="681" name="Shape 681"/>
          <p:cNvSpPr/>
          <p:nvPr/>
        </p:nvSpPr>
        <p:spPr>
          <a:xfrm>
            <a:off x="9353813" y="3518314"/>
            <a:ext cx="720069" cy="176972"/>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defRPr sz="2400" cap="all" spc="120">
                <a:solidFill>
                  <a:srgbClr val="FFFFFF"/>
                </a:solidFill>
                <a:latin typeface="Lato Regular"/>
                <a:ea typeface="Lato Regular"/>
                <a:cs typeface="Lato Regular"/>
                <a:sym typeface="Lato Regular"/>
              </a:defRPr>
            </a:lvl1pPr>
          </a:lstStyle>
          <a:p>
            <a:r>
              <a:rPr sz="900">
                <a:latin typeface="+mn-lt"/>
              </a:rPr>
              <a:t>Example</a:t>
            </a:r>
          </a:p>
        </p:txBody>
      </p:sp>
      <p:sp>
        <p:nvSpPr>
          <p:cNvPr id="682" name="Shape 682"/>
          <p:cNvSpPr/>
          <p:nvPr/>
        </p:nvSpPr>
        <p:spPr>
          <a:xfrm>
            <a:off x="6907006" y="1122455"/>
            <a:ext cx="3916137" cy="384721"/>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defRPr sz="6000" cap="all" spc="300">
                <a:latin typeface="Lato Bold"/>
                <a:ea typeface="Lato Bold"/>
                <a:cs typeface="Lato Bold"/>
                <a:sym typeface="Lato Bold"/>
              </a:defRPr>
            </a:lvl1pPr>
          </a:lstStyle>
          <a:p>
            <a:r>
              <a:rPr sz="2250" dirty="0">
                <a:latin typeface="+mn-lt"/>
              </a:rPr>
              <a:t>POWERPOINT slides</a:t>
            </a:r>
          </a:p>
        </p:txBody>
      </p:sp>
      <p:sp>
        <p:nvSpPr>
          <p:cNvPr id="684" name="Shape 684"/>
          <p:cNvSpPr/>
          <p:nvPr/>
        </p:nvSpPr>
        <p:spPr>
          <a:xfrm>
            <a:off x="7216272" y="1601977"/>
            <a:ext cx="2466447" cy="329962"/>
          </a:xfrm>
          <a:prstGeom prst="rect">
            <a:avLst/>
          </a:prstGeom>
          <a:ln w="12700">
            <a:miter lim="400000"/>
          </a:ln>
          <a:extLst>
            <a:ext uri="{C572A759-6A51-4108-AA02-DFA0A04FC94B}">
              <ma14:wrappingTextBoxFlag xmlns:ma14="http://schemas.microsoft.com/office/mac/drawingml/2011/main" xmlns="" val="1"/>
            </a:ext>
          </a:extLst>
        </p:spPr>
        <p:txBody>
          <a:bodyPr lIns="19050" tIns="19050" rIns="19050" bIns="19050" anchor="ctr">
            <a:spAutoFit/>
          </a:bodyPr>
          <a:lstStyle>
            <a:lvl1pPr algn="l">
              <a:lnSpc>
                <a:spcPct val="120000"/>
              </a:lnSpc>
              <a:spcBef>
                <a:spcPts val="3400"/>
              </a:spcBef>
              <a:defRPr sz="2200">
                <a:latin typeface="Lato Light"/>
                <a:ea typeface="Lato Light"/>
                <a:cs typeface="Lato Light"/>
                <a:sym typeface="Lato Light"/>
              </a:defRPr>
            </a:lvl1pPr>
          </a:lstStyle>
          <a:p>
            <a:r>
              <a:rPr sz="825" dirty="0">
                <a:latin typeface="+mn-lt"/>
              </a:rPr>
              <a:t>customers and companies to create a higher market value. Strict quality guarantee system </a:t>
            </a:r>
          </a:p>
        </p:txBody>
      </p:sp>
      <p:sp>
        <p:nvSpPr>
          <p:cNvPr id="685" name="Shape 685"/>
          <p:cNvSpPr/>
          <p:nvPr/>
        </p:nvSpPr>
        <p:spPr>
          <a:xfrm>
            <a:off x="3482863" y="2291649"/>
            <a:ext cx="334943" cy="475298"/>
          </a:xfrm>
          <a:custGeom>
            <a:avLst/>
            <a:gdLst/>
            <a:ahLst/>
            <a:cxnLst>
              <a:cxn ang="0">
                <a:pos x="wd2" y="hd2"/>
              </a:cxn>
              <a:cxn ang="5400000">
                <a:pos x="wd2" y="hd2"/>
              </a:cxn>
              <a:cxn ang="10800000">
                <a:pos x="wd2" y="hd2"/>
              </a:cxn>
              <a:cxn ang="16200000">
                <a:pos x="wd2" y="hd2"/>
              </a:cxn>
            </a:cxnLst>
            <a:rect l="0" t="0" r="r" b="b"/>
            <a:pathLst>
              <a:path w="21600" h="21600" extrusionOk="0">
                <a:moveTo>
                  <a:pt x="15552" y="14299"/>
                </a:moveTo>
                <a:cubicBezTo>
                  <a:pt x="15552" y="14907"/>
                  <a:pt x="15552" y="14907"/>
                  <a:pt x="15552" y="14907"/>
                </a:cubicBezTo>
                <a:cubicBezTo>
                  <a:pt x="15984" y="15211"/>
                  <a:pt x="16416" y="15515"/>
                  <a:pt x="16416" y="15820"/>
                </a:cubicBezTo>
                <a:cubicBezTo>
                  <a:pt x="16416" y="15820"/>
                  <a:pt x="16416" y="15820"/>
                  <a:pt x="16416" y="15820"/>
                </a:cubicBezTo>
                <a:cubicBezTo>
                  <a:pt x="16416" y="16124"/>
                  <a:pt x="15984" y="16732"/>
                  <a:pt x="15552" y="16732"/>
                </a:cubicBezTo>
                <a:cubicBezTo>
                  <a:pt x="6048" y="16732"/>
                  <a:pt x="6048" y="16732"/>
                  <a:pt x="6048" y="16732"/>
                </a:cubicBezTo>
                <a:cubicBezTo>
                  <a:pt x="5616" y="16732"/>
                  <a:pt x="4752" y="16124"/>
                  <a:pt x="4752" y="15820"/>
                </a:cubicBezTo>
                <a:cubicBezTo>
                  <a:pt x="4752" y="15820"/>
                  <a:pt x="4752" y="15820"/>
                  <a:pt x="4752" y="15820"/>
                </a:cubicBezTo>
                <a:cubicBezTo>
                  <a:pt x="4752" y="15515"/>
                  <a:pt x="5184" y="15211"/>
                  <a:pt x="6048" y="14907"/>
                </a:cubicBezTo>
                <a:cubicBezTo>
                  <a:pt x="6048" y="14299"/>
                  <a:pt x="6048" y="14299"/>
                  <a:pt x="6048" y="14299"/>
                </a:cubicBezTo>
                <a:cubicBezTo>
                  <a:pt x="4320" y="13690"/>
                  <a:pt x="2592" y="13082"/>
                  <a:pt x="1728" y="11865"/>
                </a:cubicBezTo>
                <a:cubicBezTo>
                  <a:pt x="1728" y="11865"/>
                  <a:pt x="1728" y="11865"/>
                  <a:pt x="1728" y="11865"/>
                </a:cubicBezTo>
                <a:cubicBezTo>
                  <a:pt x="432" y="10648"/>
                  <a:pt x="0" y="9127"/>
                  <a:pt x="0" y="7606"/>
                </a:cubicBezTo>
                <a:cubicBezTo>
                  <a:pt x="0" y="5476"/>
                  <a:pt x="1296" y="3651"/>
                  <a:pt x="3024" y="2130"/>
                </a:cubicBezTo>
                <a:cubicBezTo>
                  <a:pt x="5184" y="913"/>
                  <a:pt x="7776" y="0"/>
                  <a:pt x="10800" y="0"/>
                </a:cubicBezTo>
                <a:cubicBezTo>
                  <a:pt x="13824" y="0"/>
                  <a:pt x="16416" y="913"/>
                  <a:pt x="18576" y="2130"/>
                </a:cubicBezTo>
                <a:cubicBezTo>
                  <a:pt x="20304" y="3651"/>
                  <a:pt x="21600" y="5476"/>
                  <a:pt x="21600" y="7606"/>
                </a:cubicBezTo>
                <a:cubicBezTo>
                  <a:pt x="21600" y="9127"/>
                  <a:pt x="20736" y="10648"/>
                  <a:pt x="19872" y="11865"/>
                </a:cubicBezTo>
                <a:cubicBezTo>
                  <a:pt x="19872" y="11865"/>
                  <a:pt x="19872" y="11865"/>
                  <a:pt x="19872" y="11865"/>
                </a:cubicBezTo>
                <a:cubicBezTo>
                  <a:pt x="18576" y="13082"/>
                  <a:pt x="17280" y="13690"/>
                  <a:pt x="15552" y="14299"/>
                </a:cubicBezTo>
                <a:close/>
                <a:moveTo>
                  <a:pt x="12960" y="20383"/>
                </a:moveTo>
                <a:cubicBezTo>
                  <a:pt x="12960" y="20992"/>
                  <a:pt x="12096" y="21600"/>
                  <a:pt x="10800" y="21600"/>
                </a:cubicBezTo>
                <a:cubicBezTo>
                  <a:pt x="9504" y="21600"/>
                  <a:pt x="8640" y="20992"/>
                  <a:pt x="8208" y="20383"/>
                </a:cubicBezTo>
                <a:cubicBezTo>
                  <a:pt x="6048" y="20383"/>
                  <a:pt x="6048" y="20383"/>
                  <a:pt x="6048" y="20383"/>
                </a:cubicBezTo>
                <a:cubicBezTo>
                  <a:pt x="5616" y="20383"/>
                  <a:pt x="4752" y="20079"/>
                  <a:pt x="4752" y="19470"/>
                </a:cubicBezTo>
                <a:cubicBezTo>
                  <a:pt x="4752" y="19470"/>
                  <a:pt x="4752" y="19470"/>
                  <a:pt x="4752" y="19470"/>
                </a:cubicBezTo>
                <a:cubicBezTo>
                  <a:pt x="4752" y="19166"/>
                  <a:pt x="5616" y="18862"/>
                  <a:pt x="6048" y="18862"/>
                </a:cubicBezTo>
                <a:cubicBezTo>
                  <a:pt x="15552" y="18862"/>
                  <a:pt x="15552" y="18862"/>
                  <a:pt x="15552" y="18862"/>
                </a:cubicBezTo>
                <a:cubicBezTo>
                  <a:pt x="15984" y="18862"/>
                  <a:pt x="16416" y="19166"/>
                  <a:pt x="16416" y="19470"/>
                </a:cubicBezTo>
                <a:cubicBezTo>
                  <a:pt x="16416" y="19470"/>
                  <a:pt x="16416" y="19470"/>
                  <a:pt x="16416" y="19470"/>
                </a:cubicBezTo>
                <a:cubicBezTo>
                  <a:pt x="16416" y="20079"/>
                  <a:pt x="15984" y="20383"/>
                  <a:pt x="15552" y="20383"/>
                </a:cubicBezTo>
                <a:cubicBezTo>
                  <a:pt x="12960" y="20383"/>
                  <a:pt x="12960" y="20383"/>
                  <a:pt x="12960" y="20383"/>
                </a:cubicBezTo>
                <a:close/>
                <a:moveTo>
                  <a:pt x="8640" y="3042"/>
                </a:moveTo>
                <a:cubicBezTo>
                  <a:pt x="6912" y="8214"/>
                  <a:pt x="6912" y="8214"/>
                  <a:pt x="6912" y="8214"/>
                </a:cubicBezTo>
                <a:cubicBezTo>
                  <a:pt x="12096" y="8518"/>
                  <a:pt x="12096" y="8518"/>
                  <a:pt x="12096" y="8518"/>
                </a:cubicBezTo>
                <a:cubicBezTo>
                  <a:pt x="9936" y="12169"/>
                  <a:pt x="9936" y="12169"/>
                  <a:pt x="9936" y="12169"/>
                </a:cubicBezTo>
                <a:cubicBezTo>
                  <a:pt x="15552" y="7910"/>
                  <a:pt x="15552" y="7910"/>
                  <a:pt x="15552" y="7910"/>
                </a:cubicBezTo>
                <a:cubicBezTo>
                  <a:pt x="11664" y="6997"/>
                  <a:pt x="11664" y="6997"/>
                  <a:pt x="11664" y="6997"/>
                </a:cubicBezTo>
                <a:cubicBezTo>
                  <a:pt x="13824" y="4259"/>
                  <a:pt x="13824" y="4259"/>
                  <a:pt x="13824" y="4259"/>
                </a:cubicBezTo>
                <a:cubicBezTo>
                  <a:pt x="8640" y="3042"/>
                  <a:pt x="8640" y="3042"/>
                  <a:pt x="8640" y="3042"/>
                </a:cubicBezTo>
                <a:close/>
                <a:moveTo>
                  <a:pt x="6048" y="16732"/>
                </a:moveTo>
                <a:cubicBezTo>
                  <a:pt x="15552" y="16732"/>
                  <a:pt x="15552" y="16732"/>
                  <a:pt x="15552" y="16732"/>
                </a:cubicBezTo>
                <a:cubicBezTo>
                  <a:pt x="15984" y="16732"/>
                  <a:pt x="16416" y="17341"/>
                  <a:pt x="16416" y="17645"/>
                </a:cubicBezTo>
                <a:cubicBezTo>
                  <a:pt x="16416" y="17645"/>
                  <a:pt x="16416" y="17645"/>
                  <a:pt x="16416" y="17645"/>
                </a:cubicBezTo>
                <a:cubicBezTo>
                  <a:pt x="16416" y="18254"/>
                  <a:pt x="15984" y="18558"/>
                  <a:pt x="15552" y="18558"/>
                </a:cubicBezTo>
                <a:cubicBezTo>
                  <a:pt x="6048" y="18558"/>
                  <a:pt x="6048" y="18558"/>
                  <a:pt x="6048" y="18558"/>
                </a:cubicBezTo>
                <a:cubicBezTo>
                  <a:pt x="5616" y="18558"/>
                  <a:pt x="4752" y="18254"/>
                  <a:pt x="4752" y="17645"/>
                </a:cubicBezTo>
                <a:cubicBezTo>
                  <a:pt x="4752" y="17645"/>
                  <a:pt x="4752" y="17645"/>
                  <a:pt x="4752" y="17645"/>
                </a:cubicBezTo>
                <a:cubicBezTo>
                  <a:pt x="4752" y="17341"/>
                  <a:pt x="5616" y="16732"/>
                  <a:pt x="6048" y="16732"/>
                </a:cubicBezTo>
                <a:close/>
                <a:moveTo>
                  <a:pt x="13392" y="14907"/>
                </a:moveTo>
                <a:cubicBezTo>
                  <a:pt x="13392" y="13994"/>
                  <a:pt x="13392" y="13994"/>
                  <a:pt x="13392" y="13994"/>
                </a:cubicBezTo>
                <a:cubicBezTo>
                  <a:pt x="13392" y="13386"/>
                  <a:pt x="13392" y="13386"/>
                  <a:pt x="13392" y="13386"/>
                </a:cubicBezTo>
                <a:cubicBezTo>
                  <a:pt x="14256" y="13082"/>
                  <a:pt x="14256" y="13082"/>
                  <a:pt x="14256" y="13082"/>
                </a:cubicBezTo>
                <a:cubicBezTo>
                  <a:pt x="15552" y="12777"/>
                  <a:pt x="16848" y="11865"/>
                  <a:pt x="18144" y="10952"/>
                </a:cubicBezTo>
                <a:cubicBezTo>
                  <a:pt x="18144" y="10952"/>
                  <a:pt x="18144" y="10952"/>
                  <a:pt x="18144" y="10952"/>
                </a:cubicBezTo>
                <a:cubicBezTo>
                  <a:pt x="19008" y="10039"/>
                  <a:pt x="19440" y="8823"/>
                  <a:pt x="19440" y="7606"/>
                </a:cubicBezTo>
                <a:cubicBezTo>
                  <a:pt x="19440" y="5780"/>
                  <a:pt x="18576" y="4259"/>
                  <a:pt x="16848" y="3346"/>
                </a:cubicBezTo>
                <a:cubicBezTo>
                  <a:pt x="15120" y="2130"/>
                  <a:pt x="12960" y="1521"/>
                  <a:pt x="10800" y="1521"/>
                </a:cubicBezTo>
                <a:cubicBezTo>
                  <a:pt x="8208" y="1521"/>
                  <a:pt x="6048" y="2130"/>
                  <a:pt x="4752" y="3346"/>
                </a:cubicBezTo>
                <a:cubicBezTo>
                  <a:pt x="3024" y="4259"/>
                  <a:pt x="2160" y="5780"/>
                  <a:pt x="2160" y="7606"/>
                </a:cubicBezTo>
                <a:cubicBezTo>
                  <a:pt x="2160" y="8823"/>
                  <a:pt x="2592" y="10039"/>
                  <a:pt x="3456" y="10952"/>
                </a:cubicBezTo>
                <a:cubicBezTo>
                  <a:pt x="3456" y="10952"/>
                  <a:pt x="3456" y="10952"/>
                  <a:pt x="3456" y="10952"/>
                </a:cubicBezTo>
                <a:cubicBezTo>
                  <a:pt x="4320" y="11865"/>
                  <a:pt x="6048" y="12777"/>
                  <a:pt x="7344" y="13082"/>
                </a:cubicBezTo>
                <a:cubicBezTo>
                  <a:pt x="8208" y="13386"/>
                  <a:pt x="8208" y="13386"/>
                  <a:pt x="8208" y="13386"/>
                </a:cubicBezTo>
                <a:cubicBezTo>
                  <a:pt x="8208" y="13994"/>
                  <a:pt x="8208" y="13994"/>
                  <a:pt x="8208" y="13994"/>
                </a:cubicBezTo>
                <a:cubicBezTo>
                  <a:pt x="8208" y="14907"/>
                  <a:pt x="8208" y="14907"/>
                  <a:pt x="8208" y="14907"/>
                </a:cubicBezTo>
                <a:lnTo>
                  <a:pt x="13392" y="14907"/>
                </a:lnTo>
                <a:close/>
              </a:path>
            </a:pathLst>
          </a:custGeom>
          <a:solidFill>
            <a:srgbClr val="FFFFFF"/>
          </a:solidFill>
          <a:ln w="12700">
            <a:miter lim="400000"/>
          </a:ln>
        </p:spPr>
        <p:txBody>
          <a:bodyPr tIns="34290" bIns="34290"/>
          <a:lstStyle/>
          <a:p>
            <a:pPr algn="l" defTabSz="342900">
              <a:defRPr sz="3600">
                <a:latin typeface="Trebuchet MS"/>
                <a:ea typeface="Trebuchet MS"/>
                <a:cs typeface="Trebuchet MS"/>
                <a:sym typeface="Trebuchet MS"/>
              </a:defRPr>
            </a:pPr>
            <a:endParaRPr sz="1350"/>
          </a:p>
        </p:txBody>
      </p:sp>
    </p:spTree>
  </p:cSld>
  <p:clrMapOvr>
    <a:masterClrMapping/>
  </p:clrMapOvr>
  <mc:AlternateContent xmlns:mc="http://schemas.openxmlformats.org/markup-compatibility/2006" xmlns:p14="http://schemas.microsoft.com/office/powerpoint/2010/main">
    <mc:Choice Requires="p14">
      <p:transition spd="slow">
        <p14:prism dir="r" isInverted="1"/>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Shape 41"/>
          <p:cNvSpPr/>
          <p:nvPr/>
        </p:nvSpPr>
        <p:spPr>
          <a:xfrm>
            <a:off x="5071332" y="1556543"/>
            <a:ext cx="2049339" cy="2049339"/>
          </a:xfrm>
          <a:prstGeom prst="rect">
            <a:avLst/>
          </a:prstGeom>
          <a:ln w="12700">
            <a:solidFill>
              <a:srgbClr val="A6AAA9"/>
            </a:solidFill>
            <a:miter lim="400000"/>
          </a:ln>
        </p:spPr>
        <p:txBody>
          <a:bodyPr lIns="19050" tIns="19050" rIns="19050" bIns="19050" anchor="ctr"/>
          <a:lstStyle/>
          <a:p>
            <a:pPr>
              <a:defRPr sz="3200">
                <a:solidFill>
                  <a:srgbClr val="FFFFFF"/>
                </a:solidFill>
              </a:defRPr>
            </a:pPr>
            <a:endParaRPr sz="1200"/>
          </a:p>
        </p:txBody>
      </p:sp>
      <p:sp>
        <p:nvSpPr>
          <p:cNvPr id="42" name="Shape 42"/>
          <p:cNvSpPr/>
          <p:nvPr/>
        </p:nvSpPr>
        <p:spPr>
          <a:xfrm>
            <a:off x="4129115" y="4202387"/>
            <a:ext cx="3933770" cy="305405"/>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defRPr sz="3500" cap="all" spc="700">
                <a:latin typeface="Lato Regular"/>
                <a:ea typeface="Lato Regular"/>
                <a:cs typeface="Lato Regular"/>
                <a:sym typeface="Lato Regular"/>
              </a:defRPr>
            </a:lvl1pPr>
          </a:lstStyle>
          <a:p>
            <a:pPr>
              <a:lnSpc>
                <a:spcPct val="150000"/>
              </a:lnSpc>
            </a:pPr>
            <a:r>
              <a:rPr sz="1313" dirty="0">
                <a:solidFill>
                  <a:schemeClr val="tx1">
                    <a:lumMod val="85000"/>
                    <a:lumOff val="15000"/>
                  </a:schemeClr>
                </a:solidFill>
                <a:latin typeface="Montserrat" panose="00000500000000000000" pitchFamily="2" charset="0"/>
              </a:rPr>
              <a:t>PowerPoint Template</a:t>
            </a:r>
          </a:p>
        </p:txBody>
      </p:sp>
      <p:sp>
        <p:nvSpPr>
          <p:cNvPr id="43" name="Shape 43"/>
          <p:cNvSpPr/>
          <p:nvPr/>
        </p:nvSpPr>
        <p:spPr>
          <a:xfrm>
            <a:off x="2561717" y="4534200"/>
            <a:ext cx="7068566" cy="686791"/>
          </a:xfrm>
          <a:prstGeom prst="rect">
            <a:avLst/>
          </a:prstGeom>
          <a:ln w="12700">
            <a:miter lim="400000"/>
          </a:ln>
          <a:extLst>
            <a:ext uri="{C572A759-6A51-4108-AA02-DFA0A04FC94B}">
              <ma14:wrappingTextBoxFlag xmlns:ma14="http://schemas.microsoft.com/office/mac/drawingml/2011/main" xmlns="" val="1"/>
            </a:ext>
          </a:extLst>
        </p:spPr>
        <p:txBody>
          <a:bodyPr lIns="19050" tIns="19050" rIns="19050" bIns="19050" anchor="ctr">
            <a:spAutoFit/>
          </a:bodyPr>
          <a:lstStyle>
            <a:lvl1pPr>
              <a:lnSpc>
                <a:spcPct val="120000"/>
              </a:lnSpc>
              <a:spcBef>
                <a:spcPts val="3400"/>
              </a:spcBef>
              <a:defRPr sz="2600">
                <a:latin typeface="Lato Light"/>
                <a:ea typeface="Lato Light"/>
                <a:cs typeface="Lato Light"/>
                <a:sym typeface="Lato Light"/>
              </a:defRPr>
            </a:lvl1pPr>
          </a:lstStyle>
          <a:p>
            <a:pPr>
              <a:lnSpc>
                <a:spcPct val="150000"/>
              </a:lnSpc>
            </a:pPr>
            <a:r>
              <a:rPr sz="975">
                <a:solidFill>
                  <a:schemeClr val="tx1">
                    <a:lumMod val="85000"/>
                    <a:lumOff val="15000"/>
                  </a:schemeClr>
                </a:solidFill>
                <a:latin typeface="Montserrat" panose="00000500000000000000" pitchFamily="2" charset="0"/>
              </a:rPr>
              <a:t>Hello XX is a company engaged in  electronic products trading company.System is constantly being improved, relying on science and technology, continuously improve the technology content of products sold, for society, customers and companies to create a higher market value. Strict quality guarantee system and perfect system.</a:t>
            </a:r>
          </a:p>
        </p:txBody>
      </p:sp>
      <p:pic>
        <p:nvPicPr>
          <p:cNvPr id="4" name="Picture Placeholder 3">
            <a:extLst>
              <a:ext uri="{FF2B5EF4-FFF2-40B4-BE49-F238E27FC236}">
                <a16:creationId xmlns:a16="http://schemas.microsoft.com/office/drawing/2014/main" id="{BF779099-D1C2-4259-811F-B8880AF7A1AE}"/>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14867" r="18520"/>
          <a:stretch/>
        </p:blipFill>
        <p:spPr>
          <a:xfrm>
            <a:off x="4636965" y="1122177"/>
            <a:ext cx="2918073" cy="2918073"/>
          </a:xfrm>
        </p:spPr>
      </p:pic>
    </p:spTree>
  </p:cSld>
  <p:clrMapOvr>
    <a:masterClrMapping/>
  </p:clrMapOvr>
  <mc:AlternateContent xmlns:mc="http://schemas.openxmlformats.org/markup-compatibility/2006" xmlns:p14="http://schemas.microsoft.com/office/powerpoint/2010/main">
    <mc:Choice Requires="p14">
      <p:transition spd="slow" p14:dur="1500">
        <p14:doors dir="ver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6" name="Shape 776"/>
          <p:cNvSpPr/>
          <p:nvPr/>
        </p:nvSpPr>
        <p:spPr>
          <a:xfrm flipV="1">
            <a:off x="3810590" y="1820893"/>
            <a:ext cx="2355209" cy="3371850"/>
          </a:xfrm>
          <a:prstGeom prst="line">
            <a:avLst/>
          </a:prstGeom>
          <a:ln w="12700">
            <a:solidFill>
              <a:srgbClr val="A6AAA9"/>
            </a:solidFill>
            <a:miter lim="400000"/>
          </a:ln>
        </p:spPr>
        <p:txBody>
          <a:bodyPr lIns="19050" tIns="19050" rIns="19050" bIns="19050" anchor="ctr"/>
          <a:lstStyle/>
          <a:p>
            <a:pPr algn="just">
              <a:lnSpc>
                <a:spcPct val="150000"/>
              </a:lnSpc>
              <a:defRPr sz="3200"/>
            </a:pPr>
            <a:endParaRPr sz="1200"/>
          </a:p>
        </p:txBody>
      </p:sp>
      <p:sp>
        <p:nvSpPr>
          <p:cNvPr id="777" name="Shape 777"/>
          <p:cNvSpPr/>
          <p:nvPr/>
        </p:nvSpPr>
        <p:spPr>
          <a:xfrm flipH="1" flipV="1">
            <a:off x="5714077" y="1145288"/>
            <a:ext cx="2707595" cy="3872831"/>
          </a:xfrm>
          <a:prstGeom prst="line">
            <a:avLst/>
          </a:prstGeom>
          <a:ln w="12700">
            <a:solidFill>
              <a:srgbClr val="A6AAA9"/>
            </a:solidFill>
            <a:miter lim="400000"/>
          </a:ln>
        </p:spPr>
        <p:txBody>
          <a:bodyPr lIns="19050" tIns="19050" rIns="19050" bIns="19050" anchor="ctr"/>
          <a:lstStyle/>
          <a:p>
            <a:pPr algn="just">
              <a:lnSpc>
                <a:spcPct val="150000"/>
              </a:lnSpc>
              <a:defRPr sz="3200"/>
            </a:pPr>
            <a:endParaRPr sz="1200"/>
          </a:p>
        </p:txBody>
      </p:sp>
      <p:sp>
        <p:nvSpPr>
          <p:cNvPr id="778" name="Shape 778"/>
          <p:cNvSpPr/>
          <p:nvPr/>
        </p:nvSpPr>
        <p:spPr>
          <a:xfrm flipH="1" flipV="1">
            <a:off x="3592397" y="5014943"/>
            <a:ext cx="5370689" cy="0"/>
          </a:xfrm>
          <a:prstGeom prst="line">
            <a:avLst/>
          </a:prstGeom>
          <a:ln w="12700">
            <a:solidFill>
              <a:srgbClr val="A6AAA9"/>
            </a:solidFill>
            <a:miter lim="400000"/>
          </a:ln>
        </p:spPr>
        <p:txBody>
          <a:bodyPr lIns="19050" tIns="19050" rIns="19050" bIns="19050" anchor="ctr"/>
          <a:lstStyle/>
          <a:p>
            <a:pPr algn="just">
              <a:lnSpc>
                <a:spcPct val="150000"/>
              </a:lnSpc>
              <a:defRPr sz="3200"/>
            </a:pPr>
            <a:endParaRPr sz="1200"/>
          </a:p>
        </p:txBody>
      </p:sp>
      <p:sp>
        <p:nvSpPr>
          <p:cNvPr id="779" name="Shape 779"/>
          <p:cNvSpPr/>
          <p:nvPr/>
        </p:nvSpPr>
        <p:spPr>
          <a:xfrm>
            <a:off x="6359306" y="1561769"/>
            <a:ext cx="3302855" cy="461729"/>
          </a:xfrm>
          <a:prstGeom prst="rect">
            <a:avLst/>
          </a:prstGeom>
          <a:ln w="12700">
            <a:miter lim="400000"/>
          </a:ln>
          <a:extLst>
            <a:ext uri="{C572A759-6A51-4108-AA02-DFA0A04FC94B}">
              <ma14:wrappingTextBoxFlag xmlns:ma14="http://schemas.microsoft.com/office/mac/drawingml/2011/main" xmlns="" val="1"/>
            </a:ext>
          </a:extLst>
        </p:spPr>
        <p:txBody>
          <a:bodyPr wrap="square" lIns="19050" tIns="19050" rIns="19050" bIns="19050" anchor="ctr">
            <a:spAutoFit/>
          </a:bodyPr>
          <a:lstStyle>
            <a:lvl1pPr algn="l">
              <a:lnSpc>
                <a:spcPct val="120000"/>
              </a:lnSpc>
              <a:spcBef>
                <a:spcPts val="3400"/>
              </a:spcBef>
              <a:defRPr sz="2600">
                <a:latin typeface="Lato Light"/>
                <a:ea typeface="Lato Light"/>
                <a:cs typeface="Lato Light"/>
                <a:sym typeface="Lato Light"/>
              </a:defRPr>
            </a:lvl1pPr>
          </a:lstStyle>
          <a:p>
            <a:pPr algn="just">
              <a:lnSpc>
                <a:spcPct val="150000"/>
              </a:lnSpc>
            </a:pPr>
            <a:r>
              <a:rPr sz="975" dirty="0">
                <a:latin typeface="+mn-lt"/>
              </a:rPr>
              <a:t>You can work seamlessly between Mac and iOS devices  And work effortlessly with people who use</a:t>
            </a:r>
          </a:p>
        </p:txBody>
      </p:sp>
      <p:sp>
        <p:nvSpPr>
          <p:cNvPr id="781" name="Shape 781"/>
          <p:cNvSpPr/>
          <p:nvPr/>
        </p:nvSpPr>
        <p:spPr>
          <a:xfrm>
            <a:off x="7054631" y="5056682"/>
            <a:ext cx="3302855" cy="461729"/>
          </a:xfrm>
          <a:prstGeom prst="rect">
            <a:avLst/>
          </a:prstGeom>
          <a:ln w="12700">
            <a:miter lim="400000"/>
          </a:ln>
          <a:extLst>
            <a:ext uri="{C572A759-6A51-4108-AA02-DFA0A04FC94B}">
              <ma14:wrappingTextBoxFlag xmlns:ma14="http://schemas.microsoft.com/office/mac/drawingml/2011/main" xmlns="" val="1"/>
            </a:ext>
          </a:extLst>
        </p:spPr>
        <p:txBody>
          <a:bodyPr wrap="square" lIns="19050" tIns="19050" rIns="19050" bIns="19050" anchor="ctr">
            <a:spAutoFit/>
          </a:bodyPr>
          <a:lstStyle>
            <a:lvl1pPr algn="l">
              <a:lnSpc>
                <a:spcPct val="120000"/>
              </a:lnSpc>
              <a:spcBef>
                <a:spcPts val="3400"/>
              </a:spcBef>
              <a:defRPr sz="2600">
                <a:latin typeface="Lato Light"/>
                <a:ea typeface="Lato Light"/>
                <a:cs typeface="Lato Light"/>
                <a:sym typeface="Lato Light"/>
              </a:defRPr>
            </a:lvl1pPr>
          </a:lstStyle>
          <a:p>
            <a:pPr algn="just">
              <a:lnSpc>
                <a:spcPct val="150000"/>
              </a:lnSpc>
            </a:pPr>
            <a:r>
              <a:rPr sz="975" dirty="0">
                <a:latin typeface="+mn-lt"/>
              </a:rPr>
              <a:t>You can work seamlessly between Mac and iOS devices  And work effortlessly with people who use</a:t>
            </a:r>
          </a:p>
        </p:txBody>
      </p:sp>
      <p:sp>
        <p:nvSpPr>
          <p:cNvPr id="783" name="Shape 783"/>
          <p:cNvSpPr/>
          <p:nvPr/>
        </p:nvSpPr>
        <p:spPr>
          <a:xfrm>
            <a:off x="1787430" y="4307508"/>
            <a:ext cx="2285415" cy="686791"/>
          </a:xfrm>
          <a:prstGeom prst="rect">
            <a:avLst/>
          </a:prstGeom>
          <a:ln w="12700">
            <a:miter lim="400000"/>
          </a:ln>
          <a:extLst>
            <a:ext uri="{C572A759-6A51-4108-AA02-DFA0A04FC94B}">
              <ma14:wrappingTextBoxFlag xmlns:ma14="http://schemas.microsoft.com/office/mac/drawingml/2011/main" xmlns="" val="1"/>
            </a:ext>
          </a:extLst>
        </p:spPr>
        <p:txBody>
          <a:bodyPr wrap="square" lIns="19050" tIns="19050" rIns="19050" bIns="19050" anchor="ctr">
            <a:spAutoFit/>
          </a:bodyPr>
          <a:lstStyle>
            <a:lvl1pPr algn="r">
              <a:lnSpc>
                <a:spcPct val="120000"/>
              </a:lnSpc>
              <a:spcBef>
                <a:spcPts val="3400"/>
              </a:spcBef>
              <a:defRPr sz="2600">
                <a:latin typeface="Lato Light"/>
                <a:ea typeface="Lato Light"/>
                <a:cs typeface="Lato Light"/>
                <a:sym typeface="Lato Light"/>
              </a:defRPr>
            </a:lvl1pPr>
          </a:lstStyle>
          <a:p>
            <a:pPr algn="just">
              <a:lnSpc>
                <a:spcPct val="150000"/>
              </a:lnSpc>
            </a:pPr>
            <a:r>
              <a:rPr sz="975" dirty="0">
                <a:latin typeface="+mn-lt"/>
              </a:rPr>
              <a:t>You can work seamlessly between Mac and iOS devices  And work effortlessly with people who use</a:t>
            </a:r>
          </a:p>
        </p:txBody>
      </p:sp>
      <p:pic>
        <p:nvPicPr>
          <p:cNvPr id="16" name="Picture Placeholder 15">
            <a:extLst>
              <a:ext uri="{FF2B5EF4-FFF2-40B4-BE49-F238E27FC236}">
                <a16:creationId xmlns:a16="http://schemas.microsoft.com/office/drawing/2014/main" id="{36B8B4D5-1C8C-4D4B-B975-CCA016A9D6E9}"/>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6730" r="6730"/>
          <a:stretch/>
        </p:blipFill>
        <p:spPr>
          <a:xfrm>
            <a:off x="4211466" y="1978448"/>
            <a:ext cx="3769073" cy="2901107"/>
          </a:xfrm>
        </p:spPr>
      </p:pic>
    </p:spTree>
  </p:cSld>
  <p:clrMapOvr>
    <a:masterClrMapping/>
  </p:clrMapOvr>
  <mc:AlternateContent xmlns:mc="http://schemas.openxmlformats.org/markup-compatibility/2006" xmlns:p14="http://schemas.microsoft.com/office/powerpoint/2010/main">
    <mc:Choice Requires="p14">
      <p:transition spd="slow">
        <p14:prism dir="r" isInverted="1"/>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976AD2A2-D4F1-4C9D-9AFA-BEE00B0D26F7}"/>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0406" r="20406"/>
          <a:stretch>
            <a:fillRect/>
          </a:stretch>
        </p:blipFill>
        <p:spPr/>
      </p:pic>
      <p:sp>
        <p:nvSpPr>
          <p:cNvPr id="21" name="Shape 132">
            <a:extLst>
              <a:ext uri="{FF2B5EF4-FFF2-40B4-BE49-F238E27FC236}">
                <a16:creationId xmlns:a16="http://schemas.microsoft.com/office/drawing/2014/main" id="{ED302AEA-D934-4A90-9FD1-F41E35051774}"/>
              </a:ext>
            </a:extLst>
          </p:cNvPr>
          <p:cNvSpPr/>
          <p:nvPr/>
        </p:nvSpPr>
        <p:spPr>
          <a:xfrm>
            <a:off x="7939602" y="2625407"/>
            <a:ext cx="2172069" cy="800668"/>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lgn="l">
              <a:defRPr sz="12000" cap="all" spc="600">
                <a:solidFill>
                  <a:srgbClr val="A6AAA9"/>
                </a:solidFill>
                <a:latin typeface="Lato Semibold"/>
                <a:ea typeface="Lato Semibold"/>
                <a:cs typeface="Lato Semibold"/>
                <a:sym typeface="Lato Semibold"/>
              </a:defRPr>
            </a:lvl1pPr>
          </a:lstStyle>
          <a:p>
            <a:pPr>
              <a:lnSpc>
                <a:spcPct val="150000"/>
              </a:lnSpc>
            </a:pPr>
            <a:r>
              <a:rPr lang="en-US" sz="3750" dirty="0">
                <a:solidFill>
                  <a:schemeClr val="bg1">
                    <a:lumMod val="50000"/>
                  </a:schemeClr>
                </a:solidFill>
                <a:latin typeface="Montserrat" panose="00000500000000000000" pitchFamily="2" charset="0"/>
              </a:rPr>
              <a:t>LUNAR</a:t>
            </a:r>
            <a:endParaRPr sz="3750" dirty="0">
              <a:solidFill>
                <a:schemeClr val="bg1">
                  <a:lumMod val="50000"/>
                </a:schemeClr>
              </a:solidFill>
              <a:latin typeface="Montserrat" panose="00000500000000000000" pitchFamily="2" charset="0"/>
            </a:endParaRPr>
          </a:p>
        </p:txBody>
      </p:sp>
      <p:sp>
        <p:nvSpPr>
          <p:cNvPr id="22" name="Shape 133">
            <a:extLst>
              <a:ext uri="{FF2B5EF4-FFF2-40B4-BE49-F238E27FC236}">
                <a16:creationId xmlns:a16="http://schemas.microsoft.com/office/drawing/2014/main" id="{19E48C4D-3F28-45EB-81A8-C6C4CBDDDA41}"/>
              </a:ext>
            </a:extLst>
          </p:cNvPr>
          <p:cNvSpPr/>
          <p:nvPr/>
        </p:nvSpPr>
        <p:spPr>
          <a:xfrm>
            <a:off x="8020209" y="3314788"/>
            <a:ext cx="1938031" cy="450123"/>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defRPr sz="6000" cap="all" spc="300">
                <a:latin typeface="Lato Regular"/>
                <a:ea typeface="Lato Regular"/>
                <a:cs typeface="Lato Regular"/>
                <a:sym typeface="Lato Regular"/>
              </a:defRPr>
            </a:lvl1pPr>
          </a:lstStyle>
          <a:p>
            <a:pPr>
              <a:lnSpc>
                <a:spcPct val="150000"/>
              </a:lnSpc>
            </a:pPr>
            <a:r>
              <a:rPr sz="2025">
                <a:solidFill>
                  <a:schemeClr val="tx1">
                    <a:lumMod val="85000"/>
                    <a:lumOff val="15000"/>
                  </a:schemeClr>
                </a:solidFill>
                <a:latin typeface="Montserrat" panose="00000500000000000000" pitchFamily="2" charset="0"/>
              </a:rPr>
              <a:t>title here</a:t>
            </a:r>
          </a:p>
        </p:txBody>
      </p:sp>
      <p:sp>
        <p:nvSpPr>
          <p:cNvPr id="23" name="Shape 134">
            <a:extLst>
              <a:ext uri="{FF2B5EF4-FFF2-40B4-BE49-F238E27FC236}">
                <a16:creationId xmlns:a16="http://schemas.microsoft.com/office/drawing/2014/main" id="{70807C65-4518-40CD-8EC1-19DE36FB8BBC}"/>
              </a:ext>
            </a:extLst>
          </p:cNvPr>
          <p:cNvSpPr/>
          <p:nvPr/>
        </p:nvSpPr>
        <p:spPr>
          <a:xfrm>
            <a:off x="6647617" y="4105087"/>
            <a:ext cx="3139472" cy="844655"/>
          </a:xfrm>
          <a:prstGeom prst="rect">
            <a:avLst/>
          </a:prstGeom>
          <a:ln w="12700">
            <a:miter lim="400000"/>
          </a:ln>
          <a:extLst>
            <a:ext uri="{C572A759-6A51-4108-AA02-DFA0A04FC94B}">
              <ma14:wrappingTextBoxFlag xmlns:ma14="http://schemas.microsoft.com/office/mac/drawingml/2011/main" xmlns="" val="1"/>
            </a:ext>
          </a:extLst>
        </p:spPr>
        <p:txBody>
          <a:bodyPr lIns="19050" tIns="19050" rIns="19050" bIns="19050" anchor="ctr">
            <a:spAutoFit/>
          </a:bodyPr>
          <a:lstStyle>
            <a:lvl1pPr algn="r">
              <a:lnSpc>
                <a:spcPct val="120000"/>
              </a:lnSpc>
              <a:spcBef>
                <a:spcPts val="3400"/>
              </a:spcBef>
              <a:defRPr sz="2600">
                <a:latin typeface="Lato Light"/>
                <a:ea typeface="Lato Light"/>
                <a:cs typeface="Lato Light"/>
                <a:sym typeface="Lato Light"/>
              </a:defRPr>
            </a:lvl1pPr>
          </a:lstStyle>
          <a:p>
            <a:pPr>
              <a:lnSpc>
                <a:spcPct val="150000"/>
              </a:lnSpc>
            </a:pPr>
            <a:r>
              <a:rPr sz="900" dirty="0">
                <a:solidFill>
                  <a:schemeClr val="tx1">
                    <a:lumMod val="85000"/>
                    <a:lumOff val="15000"/>
                  </a:schemeClr>
                </a:solidFill>
                <a:latin typeface="Montserrat" panose="00000500000000000000" pitchFamily="2" charset="0"/>
              </a:rPr>
              <a:t>Hello XX is a company engaged in  electronic products trading </a:t>
            </a:r>
            <a:r>
              <a:rPr sz="900" dirty="0" err="1">
                <a:solidFill>
                  <a:schemeClr val="tx1">
                    <a:lumMod val="85000"/>
                    <a:lumOff val="15000"/>
                  </a:schemeClr>
                </a:solidFill>
                <a:latin typeface="Montserrat" panose="00000500000000000000" pitchFamily="2" charset="0"/>
              </a:rPr>
              <a:t>company.System</a:t>
            </a:r>
            <a:r>
              <a:rPr sz="900" dirty="0">
                <a:solidFill>
                  <a:schemeClr val="tx1">
                    <a:lumMod val="85000"/>
                    <a:lumOff val="15000"/>
                  </a:schemeClr>
                </a:solidFill>
                <a:latin typeface="Montserrat" panose="00000500000000000000" pitchFamily="2" charset="0"/>
              </a:rPr>
              <a:t> is constantly being improved  relying on science and technology, continuously improve the technology content of </a:t>
            </a:r>
          </a:p>
        </p:txBody>
      </p:sp>
      <p:sp>
        <p:nvSpPr>
          <p:cNvPr id="24" name="Shape 135">
            <a:extLst>
              <a:ext uri="{FF2B5EF4-FFF2-40B4-BE49-F238E27FC236}">
                <a16:creationId xmlns:a16="http://schemas.microsoft.com/office/drawing/2014/main" id="{F2E2F274-8BD1-4AF2-984C-9545C5F65BCF}"/>
              </a:ext>
            </a:extLst>
          </p:cNvPr>
          <p:cNvSpPr/>
          <p:nvPr/>
        </p:nvSpPr>
        <p:spPr>
          <a:xfrm>
            <a:off x="7756691" y="5260640"/>
            <a:ext cx="2007766" cy="179885"/>
          </a:xfrm>
          <a:prstGeom prst="rect">
            <a:avLst/>
          </a:prstGeom>
          <a:solidFill>
            <a:srgbClr val="000000"/>
          </a:solidFill>
          <a:ln w="12700">
            <a:miter lim="400000"/>
          </a:ln>
        </p:spPr>
        <p:txBody>
          <a:bodyPr lIns="19050" tIns="19050" rIns="19050" bIns="19050" anchor="ctr"/>
          <a:lstStyle/>
          <a:p>
            <a:pPr>
              <a:lnSpc>
                <a:spcPct val="150000"/>
              </a:lnSpc>
              <a:defRPr sz="3200">
                <a:solidFill>
                  <a:srgbClr val="FFFFFF"/>
                </a:solidFill>
              </a:defRPr>
            </a:pPr>
            <a:endParaRPr sz="1050">
              <a:solidFill>
                <a:schemeClr val="tx1">
                  <a:lumMod val="85000"/>
                  <a:lumOff val="15000"/>
                </a:schemeClr>
              </a:solidFill>
              <a:latin typeface="Montserrat" panose="00000500000000000000" pitchFamily="2" charset="0"/>
            </a:endParaRPr>
          </a:p>
        </p:txBody>
      </p:sp>
      <p:sp>
        <p:nvSpPr>
          <p:cNvPr id="25" name="Shape 144">
            <a:extLst>
              <a:ext uri="{FF2B5EF4-FFF2-40B4-BE49-F238E27FC236}">
                <a16:creationId xmlns:a16="http://schemas.microsoft.com/office/drawing/2014/main" id="{C85098B5-74E3-489E-B06E-051386245066}"/>
              </a:ext>
            </a:extLst>
          </p:cNvPr>
          <p:cNvSpPr/>
          <p:nvPr/>
        </p:nvSpPr>
        <p:spPr>
          <a:xfrm>
            <a:off x="7532193" y="5256595"/>
            <a:ext cx="2456763" cy="190886"/>
          </a:xfrm>
          <a:prstGeom prst="rect">
            <a:avLst/>
          </a:prstGeom>
          <a:ln w="12700">
            <a:miter lim="400000"/>
          </a:ln>
          <a:extLst>
            <a:ext uri="{C572A759-6A51-4108-AA02-DFA0A04FC94B}">
              <ma14:wrappingTextBoxFlag xmlns="" xmlns:ma14="http://schemas.microsoft.com/office/mac/drawingml/2011/main" val="1"/>
            </a:ext>
          </a:extLst>
        </p:spPr>
        <p:txBody>
          <a:bodyPr wrap="none" lIns="19050" tIns="19050" rIns="19050" bIns="19050" anchor="ctr">
            <a:spAutoFit/>
          </a:bodyPr>
          <a:lstStyle>
            <a:lvl1pPr>
              <a:defRPr sz="2400" cap="all" spc="480">
                <a:solidFill>
                  <a:srgbClr val="FFFFFF"/>
                </a:solidFill>
                <a:latin typeface="Lato Regular"/>
                <a:ea typeface="Lato Regular"/>
                <a:cs typeface="Lato Regular"/>
                <a:sym typeface="Lato Regular"/>
              </a:defRPr>
            </a:lvl1pPr>
          </a:lstStyle>
          <a:p>
            <a:pPr>
              <a:lnSpc>
                <a:spcPct val="150000"/>
              </a:lnSpc>
            </a:pPr>
            <a:r>
              <a:rPr lang="en-US" sz="750" dirty="0">
                <a:solidFill>
                  <a:schemeClr val="tx1">
                    <a:lumMod val="85000"/>
                    <a:lumOff val="15000"/>
                  </a:schemeClr>
                </a:solidFill>
                <a:latin typeface="Montserrat" panose="00000500000000000000" pitchFamily="2" charset="0"/>
              </a:rPr>
              <a:t>POWERPOINT TEMPLATE</a:t>
            </a:r>
            <a:endParaRPr sz="750" dirty="0">
              <a:solidFill>
                <a:schemeClr val="tx1">
                  <a:lumMod val="85000"/>
                  <a:lumOff val="15000"/>
                </a:schemeClr>
              </a:solidFill>
              <a:latin typeface="Montserrat" panose="00000500000000000000" pitchFamily="2" charset="0"/>
            </a:endParaRPr>
          </a:p>
        </p:txBody>
      </p:sp>
    </p:spTree>
  </p:cSld>
  <p:clrMapOvr>
    <a:masterClrMapping/>
  </p:clrMapOvr>
  <mc:AlternateContent xmlns:mc="http://schemas.openxmlformats.org/markup-compatibility/2006" xmlns:p14="http://schemas.microsoft.com/office/powerpoint/2010/main">
    <mc:Choice Requires="p14">
      <p:transition spd="slow">
        <p14:prism dir="r" isInverted="1"/>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5" name="Shape 805"/>
          <p:cNvSpPr/>
          <p:nvPr/>
        </p:nvSpPr>
        <p:spPr>
          <a:xfrm>
            <a:off x="4888035" y="1592337"/>
            <a:ext cx="5034732" cy="3673326"/>
          </a:xfrm>
          <a:prstGeom prst="rect">
            <a:avLst/>
          </a:prstGeom>
          <a:solidFill>
            <a:srgbClr val="E8E9ED"/>
          </a:solidFill>
          <a:ln w="12700">
            <a:miter lim="400000"/>
          </a:ln>
        </p:spPr>
        <p:txBody>
          <a:bodyPr lIns="19050" tIns="19050" rIns="19050" bIns="19050" anchor="ctr"/>
          <a:lstStyle/>
          <a:p>
            <a:pPr>
              <a:defRPr sz="3200">
                <a:solidFill>
                  <a:srgbClr val="FFFFFF"/>
                </a:solidFill>
              </a:defRPr>
            </a:pPr>
            <a:endParaRPr sz="1200"/>
          </a:p>
        </p:txBody>
      </p:sp>
      <p:pic>
        <p:nvPicPr>
          <p:cNvPr id="4" name="Picture Placeholder 3">
            <a:extLst>
              <a:ext uri="{FF2B5EF4-FFF2-40B4-BE49-F238E27FC236}">
                <a16:creationId xmlns:a16="http://schemas.microsoft.com/office/drawing/2014/main" id="{257DB25C-6108-4E87-AA80-BFF4BB480EA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6664" r="26664"/>
          <a:stretch>
            <a:fillRect/>
          </a:stretch>
        </p:blipFill>
        <p:spPr/>
      </p:pic>
      <p:sp>
        <p:nvSpPr>
          <p:cNvPr id="11" name="Shape 814">
            <a:extLst>
              <a:ext uri="{FF2B5EF4-FFF2-40B4-BE49-F238E27FC236}">
                <a16:creationId xmlns:a16="http://schemas.microsoft.com/office/drawing/2014/main" id="{07B9F15E-3A0D-4083-80D1-C86469805424}"/>
              </a:ext>
            </a:extLst>
          </p:cNvPr>
          <p:cNvSpPr/>
          <p:nvPr/>
        </p:nvSpPr>
        <p:spPr>
          <a:xfrm>
            <a:off x="5186863" y="1913247"/>
            <a:ext cx="3315010" cy="961802"/>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p>
            <a:pPr algn="l">
              <a:defRPr sz="8000" cap="all" spc="400">
                <a:latin typeface="Lato Bold"/>
                <a:ea typeface="Lato Bold"/>
                <a:cs typeface="Lato Bold"/>
                <a:sym typeface="Lato Bold"/>
              </a:defRPr>
            </a:pPr>
            <a:r>
              <a:rPr sz="3000" dirty="0"/>
              <a:t>EXAMPLE</a:t>
            </a:r>
          </a:p>
          <a:p>
            <a:pPr algn="l">
              <a:defRPr sz="8000" cap="all" spc="400">
                <a:latin typeface="Lato Bold"/>
                <a:ea typeface="Lato Bold"/>
                <a:cs typeface="Lato Bold"/>
                <a:sym typeface="Lato Bold"/>
              </a:defRPr>
            </a:pPr>
            <a:r>
              <a:rPr sz="3000" dirty="0"/>
              <a:t>Presentation</a:t>
            </a:r>
          </a:p>
        </p:txBody>
      </p:sp>
      <p:sp>
        <p:nvSpPr>
          <p:cNvPr id="12" name="Shape 815">
            <a:extLst>
              <a:ext uri="{FF2B5EF4-FFF2-40B4-BE49-F238E27FC236}">
                <a16:creationId xmlns:a16="http://schemas.microsoft.com/office/drawing/2014/main" id="{74741793-FF3E-49C6-92C9-ABDDDF922BE9}"/>
              </a:ext>
            </a:extLst>
          </p:cNvPr>
          <p:cNvSpPr/>
          <p:nvPr/>
        </p:nvSpPr>
        <p:spPr>
          <a:xfrm>
            <a:off x="5186864" y="3070123"/>
            <a:ext cx="3872804" cy="1493229"/>
          </a:xfrm>
          <a:prstGeom prst="rect">
            <a:avLst/>
          </a:prstGeom>
          <a:ln w="12700">
            <a:miter lim="400000"/>
          </a:ln>
          <a:extLst>
            <a:ext uri="{C572A759-6A51-4108-AA02-DFA0A04FC94B}">
              <ma14:wrappingTextBoxFlag xmlns:ma14="http://schemas.microsoft.com/office/mac/drawingml/2011/main" xmlns="" val="1"/>
            </a:ext>
          </a:extLst>
        </p:spPr>
        <p:txBody>
          <a:bodyPr lIns="19050" tIns="19050" rIns="19050" bIns="19050" anchor="ctr">
            <a:spAutoFit/>
          </a:bodyPr>
          <a:lstStyle>
            <a:lvl1pPr algn="l">
              <a:lnSpc>
                <a:spcPct val="120000"/>
              </a:lnSpc>
              <a:spcBef>
                <a:spcPts val="3400"/>
              </a:spcBef>
              <a:defRPr sz="2600">
                <a:latin typeface="Lato Light"/>
                <a:ea typeface="Lato Light"/>
                <a:cs typeface="Lato Light"/>
                <a:sym typeface="Lato Light"/>
              </a:defRPr>
            </a:lvl1pPr>
          </a:lstStyle>
          <a:p>
            <a:pPr algn="just">
              <a:lnSpc>
                <a:spcPct val="200000"/>
              </a:lnSpc>
            </a:pPr>
            <a:r>
              <a:rPr sz="975" dirty="0">
                <a:solidFill>
                  <a:schemeClr val="tx1">
                    <a:lumMod val="85000"/>
                    <a:lumOff val="15000"/>
                  </a:schemeClr>
                </a:solidFill>
                <a:latin typeface="+mn-lt"/>
              </a:rPr>
              <a:t>Hello XX is a company engaged in  electronic products trading </a:t>
            </a:r>
            <a:r>
              <a:rPr sz="975" dirty="0" err="1">
                <a:solidFill>
                  <a:schemeClr val="tx1">
                    <a:lumMod val="85000"/>
                    <a:lumOff val="15000"/>
                  </a:schemeClr>
                </a:solidFill>
                <a:latin typeface="+mn-lt"/>
              </a:rPr>
              <a:t>company.System</a:t>
            </a:r>
            <a:r>
              <a:rPr sz="975" dirty="0">
                <a:solidFill>
                  <a:schemeClr val="tx1">
                    <a:lumMod val="85000"/>
                    <a:lumOff val="15000"/>
                  </a:schemeClr>
                </a:solidFill>
                <a:latin typeface="+mn-lt"/>
              </a:rPr>
              <a:t> is constantly being improved, relying on science and technology, continuously improve the technology content of products sold, for society, customers and companies to create a higher market value. Strict quality</a:t>
            </a:r>
          </a:p>
        </p:txBody>
      </p:sp>
    </p:spTree>
  </p:cSld>
  <p:clrMapOvr>
    <a:masterClrMapping/>
  </p:clrMapOvr>
  <mc:AlternateContent xmlns:mc="http://schemas.openxmlformats.org/markup-compatibility/2006" xmlns:p14="http://schemas.microsoft.com/office/powerpoint/2010/main">
    <mc:Choice Requires="p14">
      <p:transition spd="slow">
        <p14:prism dir="r" isInverted="1"/>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1" name="Shape 811"/>
          <p:cNvSpPr/>
          <p:nvPr/>
        </p:nvSpPr>
        <p:spPr>
          <a:xfrm>
            <a:off x="1527834" y="2580209"/>
            <a:ext cx="4461890" cy="1789595"/>
          </a:xfrm>
          <a:prstGeom prst="rect">
            <a:avLst/>
          </a:prstGeom>
          <a:solidFill>
            <a:srgbClr val="DCDEE0"/>
          </a:solidFill>
          <a:ln w="12700">
            <a:miter lim="400000"/>
          </a:ln>
        </p:spPr>
        <p:txBody>
          <a:bodyPr lIns="19050" tIns="19050" rIns="19050" bIns="19050" anchor="ctr"/>
          <a:lstStyle/>
          <a:p>
            <a:pPr>
              <a:defRPr sz="3200">
                <a:solidFill>
                  <a:srgbClr val="FFFFFF"/>
                </a:solidFill>
              </a:defRPr>
            </a:pPr>
            <a:endParaRPr sz="1200"/>
          </a:p>
        </p:txBody>
      </p:sp>
      <p:sp>
        <p:nvSpPr>
          <p:cNvPr id="814" name="Shape 814"/>
          <p:cNvSpPr/>
          <p:nvPr/>
        </p:nvSpPr>
        <p:spPr>
          <a:xfrm>
            <a:off x="1883593" y="1524627"/>
            <a:ext cx="3315010" cy="961802"/>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p>
            <a:pPr algn="l">
              <a:defRPr sz="8000" cap="all" spc="400">
                <a:latin typeface="Lato Bold"/>
                <a:ea typeface="Lato Bold"/>
                <a:cs typeface="Lato Bold"/>
                <a:sym typeface="Lato Bold"/>
              </a:defRPr>
            </a:pPr>
            <a:r>
              <a:rPr sz="3000" dirty="0"/>
              <a:t>EXAMPLE</a:t>
            </a:r>
          </a:p>
          <a:p>
            <a:pPr algn="l">
              <a:defRPr sz="8000" cap="all" spc="400">
                <a:latin typeface="Lato Bold"/>
                <a:ea typeface="Lato Bold"/>
                <a:cs typeface="Lato Bold"/>
                <a:sym typeface="Lato Bold"/>
              </a:defRPr>
            </a:pPr>
            <a:r>
              <a:rPr sz="3000" dirty="0"/>
              <a:t>Presentation</a:t>
            </a:r>
          </a:p>
        </p:txBody>
      </p:sp>
      <p:sp>
        <p:nvSpPr>
          <p:cNvPr id="815" name="Shape 815"/>
          <p:cNvSpPr/>
          <p:nvPr/>
        </p:nvSpPr>
        <p:spPr>
          <a:xfrm>
            <a:off x="1883594" y="2681503"/>
            <a:ext cx="3872804" cy="1493229"/>
          </a:xfrm>
          <a:prstGeom prst="rect">
            <a:avLst/>
          </a:prstGeom>
          <a:ln w="12700">
            <a:miter lim="400000"/>
          </a:ln>
          <a:extLst>
            <a:ext uri="{C572A759-6A51-4108-AA02-DFA0A04FC94B}">
              <ma14:wrappingTextBoxFlag xmlns:ma14="http://schemas.microsoft.com/office/mac/drawingml/2011/main" xmlns="" val="1"/>
            </a:ext>
          </a:extLst>
        </p:spPr>
        <p:txBody>
          <a:bodyPr lIns="19050" tIns="19050" rIns="19050" bIns="19050" anchor="ctr">
            <a:spAutoFit/>
          </a:bodyPr>
          <a:lstStyle>
            <a:lvl1pPr algn="l">
              <a:lnSpc>
                <a:spcPct val="120000"/>
              </a:lnSpc>
              <a:spcBef>
                <a:spcPts val="3400"/>
              </a:spcBef>
              <a:defRPr sz="2600">
                <a:latin typeface="Lato Light"/>
                <a:ea typeface="Lato Light"/>
                <a:cs typeface="Lato Light"/>
                <a:sym typeface="Lato Light"/>
              </a:defRPr>
            </a:lvl1pPr>
          </a:lstStyle>
          <a:p>
            <a:pPr algn="just">
              <a:lnSpc>
                <a:spcPct val="200000"/>
              </a:lnSpc>
            </a:pPr>
            <a:r>
              <a:rPr sz="975" dirty="0">
                <a:solidFill>
                  <a:schemeClr val="tx1">
                    <a:lumMod val="85000"/>
                    <a:lumOff val="15000"/>
                  </a:schemeClr>
                </a:solidFill>
                <a:latin typeface="+mn-lt"/>
              </a:rPr>
              <a:t>Hello XX is a company engaged in  electronic products trading </a:t>
            </a:r>
            <a:r>
              <a:rPr sz="975" dirty="0" err="1">
                <a:solidFill>
                  <a:schemeClr val="tx1">
                    <a:lumMod val="85000"/>
                    <a:lumOff val="15000"/>
                  </a:schemeClr>
                </a:solidFill>
                <a:latin typeface="+mn-lt"/>
              </a:rPr>
              <a:t>company.System</a:t>
            </a:r>
            <a:r>
              <a:rPr sz="975" dirty="0">
                <a:solidFill>
                  <a:schemeClr val="tx1">
                    <a:lumMod val="85000"/>
                    <a:lumOff val="15000"/>
                  </a:schemeClr>
                </a:solidFill>
                <a:latin typeface="+mn-lt"/>
              </a:rPr>
              <a:t> is constantly being improved, relying on science and technology, continuously improve the technology content of products sold, for society, customers and companies to create a higher market value. Strict quality</a:t>
            </a:r>
          </a:p>
        </p:txBody>
      </p:sp>
      <p:pic>
        <p:nvPicPr>
          <p:cNvPr id="9" name="Picture Placeholder 8">
            <a:extLst>
              <a:ext uri="{FF2B5EF4-FFF2-40B4-BE49-F238E27FC236}">
                <a16:creationId xmlns:a16="http://schemas.microsoft.com/office/drawing/2014/main" id="{C68E9612-E39E-4382-A497-8EED23C19BE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036" b="2036"/>
          <a:stretch>
            <a:fillRect/>
          </a:stretch>
        </p:blipFill>
        <p:spPr/>
      </p:pic>
    </p:spTree>
  </p:cSld>
  <p:clrMapOvr>
    <a:masterClrMapping/>
  </p:clrMapOvr>
  <mc:AlternateContent xmlns:mc="http://schemas.openxmlformats.org/markup-compatibility/2006" xmlns:p14="http://schemas.microsoft.com/office/powerpoint/2010/main">
    <mc:Choice Requires="p14">
      <p:transition spd="slow">
        <p14:prism dir="r" isInverted="1"/>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818">
            <a:extLst>
              <a:ext uri="{FF2B5EF4-FFF2-40B4-BE49-F238E27FC236}">
                <a16:creationId xmlns:a16="http://schemas.microsoft.com/office/drawing/2014/main" id="{B3432AAC-D4E6-48D2-90F5-B1B03090D63B}"/>
              </a:ext>
            </a:extLst>
          </p:cNvPr>
          <p:cNvSpPr/>
          <p:nvPr/>
        </p:nvSpPr>
        <p:spPr>
          <a:xfrm>
            <a:off x="1573909" y="908875"/>
            <a:ext cx="2240581" cy="5154550"/>
          </a:xfrm>
          <a:prstGeom prst="rect">
            <a:avLst/>
          </a:prstGeom>
          <a:solidFill>
            <a:srgbClr val="000000"/>
          </a:solidFill>
          <a:ln w="12700">
            <a:miter lim="400000"/>
          </a:ln>
        </p:spPr>
        <p:txBody>
          <a:bodyPr lIns="19050" tIns="19050" rIns="19050" bIns="19050" anchor="ctr"/>
          <a:lstStyle/>
          <a:p>
            <a:pPr>
              <a:defRPr sz="3200">
                <a:solidFill>
                  <a:srgbClr val="FFFFFF"/>
                </a:solidFill>
              </a:defRPr>
            </a:pPr>
            <a:endParaRPr sz="1200"/>
          </a:p>
        </p:txBody>
      </p:sp>
      <p:sp>
        <p:nvSpPr>
          <p:cNvPr id="4" name="Shape 820">
            <a:extLst>
              <a:ext uri="{FF2B5EF4-FFF2-40B4-BE49-F238E27FC236}">
                <a16:creationId xmlns:a16="http://schemas.microsoft.com/office/drawing/2014/main" id="{96D1C466-9077-4261-B613-723ABE6710C2}"/>
              </a:ext>
            </a:extLst>
          </p:cNvPr>
          <p:cNvSpPr/>
          <p:nvPr/>
        </p:nvSpPr>
        <p:spPr>
          <a:xfrm>
            <a:off x="2362268" y="2341484"/>
            <a:ext cx="865623" cy="1159035"/>
          </a:xfrm>
          <a:prstGeom prst="rect">
            <a:avLst/>
          </a:prstGeom>
          <a:ln w="12700">
            <a:miter lim="400000"/>
          </a:ln>
          <a:extLst>
            <a:ext uri="{C572A759-6A51-4108-AA02-DFA0A04FC94B}">
              <ma14:wrappingTextBoxFlag xmlns="" xmlns:ma14="http://schemas.microsoft.com/office/mac/drawingml/2011/main" val="1"/>
            </a:ext>
          </a:extLst>
        </p:spPr>
        <p:txBody>
          <a:bodyPr wrap="none" lIns="19050" tIns="19050" rIns="19050" bIns="19050" anchor="ctr">
            <a:spAutoFit/>
          </a:bodyPr>
          <a:lstStyle/>
          <a:p>
            <a:pPr algn="r">
              <a:lnSpc>
                <a:spcPct val="150000"/>
              </a:lnSpc>
              <a:defRPr sz="4500" cap="all" spc="225">
                <a:solidFill>
                  <a:srgbClr val="FFFFFF"/>
                </a:solidFill>
                <a:latin typeface="Lato Bold"/>
                <a:ea typeface="Lato Bold"/>
                <a:cs typeface="Lato Bold"/>
                <a:sym typeface="Lato Bold"/>
              </a:defRPr>
            </a:pPr>
            <a:r>
              <a:rPr lang="en-US" sz="1688" dirty="0"/>
              <a:t>LUNAR</a:t>
            </a:r>
          </a:p>
          <a:p>
            <a:pPr algn="r">
              <a:lnSpc>
                <a:spcPct val="150000"/>
              </a:lnSpc>
              <a:defRPr sz="4500" cap="all" spc="225">
                <a:solidFill>
                  <a:srgbClr val="FFFFFF"/>
                </a:solidFill>
                <a:latin typeface="Lato Bold"/>
                <a:ea typeface="Lato Bold"/>
                <a:cs typeface="Lato Bold"/>
                <a:sym typeface="Lato Bold"/>
              </a:defRPr>
            </a:pPr>
            <a:r>
              <a:rPr lang="en-US" sz="1688" dirty="0"/>
              <a:t>NEW</a:t>
            </a:r>
          </a:p>
          <a:p>
            <a:pPr algn="r">
              <a:lnSpc>
                <a:spcPct val="150000"/>
              </a:lnSpc>
              <a:defRPr sz="4500" cap="all" spc="225">
                <a:solidFill>
                  <a:srgbClr val="FFFFFF"/>
                </a:solidFill>
                <a:latin typeface="Lato Bold"/>
                <a:ea typeface="Lato Bold"/>
                <a:cs typeface="Lato Bold"/>
                <a:sym typeface="Lato Bold"/>
              </a:defRPr>
            </a:pPr>
            <a:r>
              <a:rPr lang="en-US" sz="1688" dirty="0"/>
              <a:t>YEAR</a:t>
            </a:r>
            <a:endParaRPr sz="1688" dirty="0"/>
          </a:p>
        </p:txBody>
      </p:sp>
      <p:sp>
        <p:nvSpPr>
          <p:cNvPr id="5" name="Shape 821">
            <a:extLst>
              <a:ext uri="{FF2B5EF4-FFF2-40B4-BE49-F238E27FC236}">
                <a16:creationId xmlns:a16="http://schemas.microsoft.com/office/drawing/2014/main" id="{DC750F70-4AC8-4B96-AC94-7C21970E91DA}"/>
              </a:ext>
            </a:extLst>
          </p:cNvPr>
          <p:cNvSpPr/>
          <p:nvPr/>
        </p:nvSpPr>
        <p:spPr>
          <a:xfrm flipV="1">
            <a:off x="3138065" y="913932"/>
            <a:ext cx="0" cy="1467341"/>
          </a:xfrm>
          <a:prstGeom prst="line">
            <a:avLst/>
          </a:prstGeom>
          <a:ln w="25400">
            <a:solidFill>
              <a:srgbClr val="FFFFFF"/>
            </a:solidFill>
            <a:miter lim="400000"/>
          </a:ln>
        </p:spPr>
        <p:txBody>
          <a:bodyPr lIns="19050" tIns="19050" rIns="19050" bIns="19050" anchor="ctr"/>
          <a:lstStyle/>
          <a:p>
            <a:pPr>
              <a:defRPr sz="3200"/>
            </a:pPr>
            <a:endParaRPr sz="1200"/>
          </a:p>
        </p:txBody>
      </p:sp>
      <p:sp>
        <p:nvSpPr>
          <p:cNvPr id="6" name="Shape 822">
            <a:extLst>
              <a:ext uri="{FF2B5EF4-FFF2-40B4-BE49-F238E27FC236}">
                <a16:creationId xmlns:a16="http://schemas.microsoft.com/office/drawing/2014/main" id="{40A02A32-B747-40C7-A3C1-1A8DA1CA48F4}"/>
              </a:ext>
            </a:extLst>
          </p:cNvPr>
          <p:cNvSpPr/>
          <p:nvPr/>
        </p:nvSpPr>
        <p:spPr>
          <a:xfrm>
            <a:off x="8659197" y="2323885"/>
            <a:ext cx="1362552" cy="495777"/>
          </a:xfrm>
          <a:prstGeom prst="rect">
            <a:avLst/>
          </a:prstGeom>
          <a:ln w="12700">
            <a:miter lim="400000"/>
          </a:ln>
          <a:extLst>
            <a:ext uri="{C572A759-6A51-4108-AA02-DFA0A04FC94B}">
              <ma14:wrappingTextBoxFlag xmlns="" xmlns:ma14="http://schemas.microsoft.com/office/mac/drawingml/2011/main" val="1"/>
            </a:ext>
          </a:extLst>
        </p:spPr>
        <p:txBody>
          <a:bodyPr wrap="none" lIns="19050" tIns="19050" rIns="19050" bIns="19050" anchor="ctr">
            <a:spAutoFit/>
          </a:bodyPr>
          <a:lstStyle>
            <a:lvl1pPr>
              <a:defRPr sz="6000" cap="all">
                <a:latin typeface="Lato Semibold"/>
                <a:ea typeface="Lato Semibold"/>
                <a:cs typeface="Lato Semibold"/>
                <a:sym typeface="Lato Semibold"/>
              </a:defRPr>
            </a:lvl1pPr>
          </a:lstStyle>
          <a:p>
            <a:pPr>
              <a:lnSpc>
                <a:spcPct val="150000"/>
              </a:lnSpc>
            </a:pPr>
            <a:r>
              <a:rPr lang="en-US" sz="2250" dirty="0">
                <a:latin typeface="+mn-lt"/>
              </a:rPr>
              <a:t>CHINESE</a:t>
            </a:r>
            <a:endParaRPr sz="2250" dirty="0">
              <a:latin typeface="+mn-lt"/>
            </a:endParaRPr>
          </a:p>
        </p:txBody>
      </p:sp>
      <p:sp>
        <p:nvSpPr>
          <p:cNvPr id="7" name="Shape 823">
            <a:extLst>
              <a:ext uri="{FF2B5EF4-FFF2-40B4-BE49-F238E27FC236}">
                <a16:creationId xmlns:a16="http://schemas.microsoft.com/office/drawing/2014/main" id="{E34E2E44-1060-410E-976D-E25F6B292B94}"/>
              </a:ext>
            </a:extLst>
          </p:cNvPr>
          <p:cNvSpPr/>
          <p:nvPr/>
        </p:nvSpPr>
        <p:spPr>
          <a:xfrm>
            <a:off x="8446002" y="2692651"/>
            <a:ext cx="1933414" cy="297646"/>
          </a:xfrm>
          <a:prstGeom prst="rect">
            <a:avLst/>
          </a:prstGeom>
          <a:ln w="12700">
            <a:miter lim="400000"/>
          </a:ln>
          <a:extLst>
            <a:ext uri="{C572A759-6A51-4108-AA02-DFA0A04FC94B}">
              <ma14:wrappingTextBoxFlag xmlns="" xmlns:ma14="http://schemas.microsoft.com/office/mac/drawingml/2011/main" val="1"/>
            </a:ext>
          </a:extLst>
        </p:spPr>
        <p:txBody>
          <a:bodyPr wrap="none" lIns="19050" tIns="19050" rIns="19050" bIns="19050" anchor="ctr">
            <a:spAutoFit/>
          </a:bodyPr>
          <a:lstStyle>
            <a:lvl1pPr>
              <a:defRPr sz="3400" spc="204">
                <a:latin typeface="Lato Regular"/>
                <a:ea typeface="Lato Regular"/>
                <a:cs typeface="Lato Regular"/>
                <a:sym typeface="Lato Regular"/>
              </a:defRPr>
            </a:lvl1pPr>
          </a:lstStyle>
          <a:p>
            <a:pPr>
              <a:lnSpc>
                <a:spcPct val="150000"/>
              </a:lnSpc>
            </a:pPr>
            <a:r>
              <a:rPr sz="1275">
                <a:latin typeface="+mn-lt"/>
              </a:rPr>
              <a:t>New Presentation</a:t>
            </a:r>
          </a:p>
        </p:txBody>
      </p:sp>
      <p:sp>
        <p:nvSpPr>
          <p:cNvPr id="8" name="Shape 824">
            <a:extLst>
              <a:ext uri="{FF2B5EF4-FFF2-40B4-BE49-F238E27FC236}">
                <a16:creationId xmlns:a16="http://schemas.microsoft.com/office/drawing/2014/main" id="{79B5CAFC-4843-499F-94C6-37E7AF21A9BA}"/>
              </a:ext>
            </a:extLst>
          </p:cNvPr>
          <p:cNvSpPr/>
          <p:nvPr/>
        </p:nvSpPr>
        <p:spPr>
          <a:xfrm>
            <a:off x="8678889" y="2969131"/>
            <a:ext cx="1581446" cy="2091150"/>
          </a:xfrm>
          <a:prstGeom prst="rect">
            <a:avLst/>
          </a:prstGeom>
          <a:ln w="12700">
            <a:miter lim="400000"/>
          </a:ln>
          <a:extLst>
            <a:ext uri="{C572A759-6A51-4108-AA02-DFA0A04FC94B}">
              <ma14:wrappingTextBoxFlag xmlns="" xmlns:ma14="http://schemas.microsoft.com/office/mac/drawingml/2011/main" val="1"/>
            </a:ext>
          </a:extLst>
        </p:spPr>
        <p:txBody>
          <a:bodyPr lIns="19050" tIns="19050" rIns="19050" bIns="19050" anchor="ctr">
            <a:spAutoFit/>
          </a:bodyPr>
          <a:lstStyle>
            <a:lvl1pPr algn="l">
              <a:lnSpc>
                <a:spcPct val="120000"/>
              </a:lnSpc>
              <a:spcBef>
                <a:spcPts val="3400"/>
              </a:spcBef>
              <a:defRPr sz="2600">
                <a:latin typeface="Lato Light"/>
                <a:ea typeface="Lato Light"/>
                <a:cs typeface="Lato Light"/>
                <a:sym typeface="Lato Light"/>
              </a:defRPr>
            </a:lvl1pPr>
          </a:lstStyle>
          <a:p>
            <a:pPr>
              <a:lnSpc>
                <a:spcPct val="150000"/>
              </a:lnSpc>
            </a:pPr>
            <a:r>
              <a:rPr sz="900" dirty="0">
                <a:solidFill>
                  <a:schemeClr val="tx1">
                    <a:lumMod val="85000"/>
                    <a:lumOff val="15000"/>
                  </a:schemeClr>
                </a:solidFill>
                <a:latin typeface="+mn-lt"/>
              </a:rPr>
              <a:t>Hello XX is a company engaged in  electronic products trading </a:t>
            </a:r>
            <a:r>
              <a:rPr sz="900" dirty="0" err="1">
                <a:solidFill>
                  <a:schemeClr val="tx1">
                    <a:lumMod val="85000"/>
                    <a:lumOff val="15000"/>
                  </a:schemeClr>
                </a:solidFill>
                <a:latin typeface="+mn-lt"/>
              </a:rPr>
              <a:t>company.System</a:t>
            </a:r>
            <a:r>
              <a:rPr sz="900" dirty="0">
                <a:solidFill>
                  <a:schemeClr val="tx1">
                    <a:lumMod val="85000"/>
                    <a:lumOff val="15000"/>
                  </a:schemeClr>
                </a:solidFill>
                <a:latin typeface="+mn-lt"/>
              </a:rPr>
              <a:t> is constantly being improved, relying on science and technology, continuously improve the technology content of products</a:t>
            </a:r>
          </a:p>
        </p:txBody>
      </p:sp>
      <p:pic>
        <p:nvPicPr>
          <p:cNvPr id="11" name="Picture Placeholder 10">
            <a:extLst>
              <a:ext uri="{FF2B5EF4-FFF2-40B4-BE49-F238E27FC236}">
                <a16:creationId xmlns:a16="http://schemas.microsoft.com/office/drawing/2014/main" id="{60223BF4-A2C4-4B6A-956A-194829F8500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6870" b="26870"/>
          <a:stretch>
            <a:fillRect/>
          </a:stretch>
        </p:blipFill>
        <p:spPr/>
      </p:pic>
    </p:spTree>
    <p:extLst>
      <p:ext uri="{BB962C8B-B14F-4D97-AF65-F5344CB8AC3E}">
        <p14:creationId xmlns:p14="http://schemas.microsoft.com/office/powerpoint/2010/main" val="2516168630"/>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7E884E19-4FD3-43EB-A0DD-9E1A44450FC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779" b="7779"/>
          <a:stretch>
            <a:fillRect/>
          </a:stretch>
        </p:blipFill>
        <p:spPr/>
      </p:pic>
      <p:sp>
        <p:nvSpPr>
          <p:cNvPr id="5" name="Shape 37">
            <a:extLst>
              <a:ext uri="{FF2B5EF4-FFF2-40B4-BE49-F238E27FC236}">
                <a16:creationId xmlns:a16="http://schemas.microsoft.com/office/drawing/2014/main" id="{0FCF276E-2C53-4542-858C-63B61EB3A7C9}"/>
              </a:ext>
            </a:extLst>
          </p:cNvPr>
          <p:cNvSpPr/>
          <p:nvPr/>
        </p:nvSpPr>
        <p:spPr>
          <a:xfrm>
            <a:off x="6470136" y="1452162"/>
            <a:ext cx="3895297" cy="730969"/>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lgn="l">
              <a:spcBef>
                <a:spcPts val="2000"/>
              </a:spcBef>
              <a:defRPr sz="12000" cap="all">
                <a:latin typeface="Lato Regular"/>
                <a:ea typeface="Lato Regular"/>
                <a:cs typeface="Lato Regular"/>
                <a:sym typeface="Lato Regular"/>
              </a:defRPr>
            </a:lvl1pPr>
          </a:lstStyle>
          <a:p>
            <a:r>
              <a:rPr lang="en-US" sz="4500" b="1" dirty="0">
                <a:solidFill>
                  <a:schemeClr val="tx1">
                    <a:lumMod val="85000"/>
                    <a:lumOff val="15000"/>
                  </a:schemeClr>
                </a:solidFill>
                <a:latin typeface="Montserrat" panose="00000500000000000000" pitchFamily="2" charset="0"/>
              </a:rPr>
              <a:t>THANK YOU!</a:t>
            </a:r>
            <a:endParaRPr sz="4500" b="1" dirty="0">
              <a:solidFill>
                <a:schemeClr val="tx1">
                  <a:lumMod val="85000"/>
                  <a:lumOff val="15000"/>
                </a:schemeClr>
              </a:solidFill>
              <a:latin typeface="Montserrat" panose="00000500000000000000" pitchFamily="2" charset="0"/>
            </a:endParaRPr>
          </a:p>
        </p:txBody>
      </p:sp>
      <p:sp>
        <p:nvSpPr>
          <p:cNvPr id="6" name="Shape 38">
            <a:extLst>
              <a:ext uri="{FF2B5EF4-FFF2-40B4-BE49-F238E27FC236}">
                <a16:creationId xmlns:a16="http://schemas.microsoft.com/office/drawing/2014/main" id="{8A7B5C12-56B8-4554-AC09-355F2C26CB44}"/>
              </a:ext>
            </a:extLst>
          </p:cNvPr>
          <p:cNvSpPr/>
          <p:nvPr/>
        </p:nvSpPr>
        <p:spPr>
          <a:xfrm>
            <a:off x="5521157" y="2094644"/>
            <a:ext cx="5644174" cy="176972"/>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defRPr sz="2400" cap="all" spc="480">
                <a:latin typeface="Lato Regular"/>
                <a:ea typeface="Lato Regular"/>
                <a:cs typeface="Lato Regular"/>
                <a:sym typeface="Lato Regular"/>
              </a:defRPr>
            </a:lvl1pPr>
          </a:lstStyle>
          <a:p>
            <a:r>
              <a:rPr lang="en-US" sz="900" b="1" dirty="0">
                <a:solidFill>
                  <a:schemeClr val="tx1">
                    <a:lumMod val="85000"/>
                    <a:lumOff val="15000"/>
                  </a:schemeClr>
                </a:solidFill>
                <a:latin typeface="Montserrat" panose="00000500000000000000" pitchFamily="2" charset="0"/>
              </a:rPr>
              <a:t>CHINESE</a:t>
            </a:r>
            <a:r>
              <a:rPr sz="900" b="1" dirty="0">
                <a:solidFill>
                  <a:schemeClr val="tx1">
                    <a:lumMod val="85000"/>
                    <a:lumOff val="15000"/>
                  </a:schemeClr>
                </a:solidFill>
                <a:latin typeface="Montserrat" panose="00000500000000000000" pitchFamily="2" charset="0"/>
              </a:rPr>
              <a:t> PowerPoint Presentation Template</a:t>
            </a:r>
          </a:p>
        </p:txBody>
      </p:sp>
    </p:spTree>
    <p:extLst>
      <p:ext uri="{BB962C8B-B14F-4D97-AF65-F5344CB8AC3E}">
        <p14:creationId xmlns:p14="http://schemas.microsoft.com/office/powerpoint/2010/main" val="2807292746"/>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588DA979-7186-4697-A928-7ACA65C39C4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8" r="18"/>
          <a:stretch>
            <a:fillRect/>
          </a:stretch>
        </p:blipFill>
        <p:spPr/>
      </p:pic>
      <p:sp>
        <p:nvSpPr>
          <p:cNvPr id="84" name="Shape 84"/>
          <p:cNvSpPr/>
          <p:nvPr/>
        </p:nvSpPr>
        <p:spPr>
          <a:xfrm>
            <a:off x="1524000" y="857250"/>
            <a:ext cx="9144000" cy="5143500"/>
          </a:xfrm>
          <a:prstGeom prst="rect">
            <a:avLst/>
          </a:prstGeom>
          <a:solidFill>
            <a:srgbClr val="000000">
              <a:alpha val="59768"/>
            </a:srgbClr>
          </a:solidFill>
          <a:ln w="12700">
            <a:miter lim="400000"/>
          </a:ln>
        </p:spPr>
        <p:txBody>
          <a:bodyPr lIns="19050" tIns="19050" rIns="19050" bIns="19050" anchor="ctr"/>
          <a:lstStyle/>
          <a:p>
            <a:pPr>
              <a:defRPr sz="3200">
                <a:solidFill>
                  <a:srgbClr val="FFFFFF"/>
                </a:solidFill>
              </a:defRPr>
            </a:pPr>
            <a:endParaRPr sz="1200"/>
          </a:p>
        </p:txBody>
      </p:sp>
      <p:sp>
        <p:nvSpPr>
          <p:cNvPr id="85" name="Shape 85"/>
          <p:cNvSpPr/>
          <p:nvPr/>
        </p:nvSpPr>
        <p:spPr>
          <a:xfrm>
            <a:off x="3987733" y="1574563"/>
            <a:ext cx="4216539" cy="495777"/>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defRPr sz="6000" spc="119">
                <a:solidFill>
                  <a:srgbClr val="FFFFFF"/>
                </a:solidFill>
                <a:latin typeface="Lato Regular"/>
                <a:ea typeface="Lato Regular"/>
                <a:cs typeface="Lato Regular"/>
                <a:sym typeface="Lato Regular"/>
              </a:defRPr>
            </a:lvl1pPr>
          </a:lstStyle>
          <a:p>
            <a:pPr>
              <a:lnSpc>
                <a:spcPct val="150000"/>
              </a:lnSpc>
            </a:pPr>
            <a:r>
              <a:rPr lang="en-US" sz="2250" dirty="0">
                <a:latin typeface="Montserrat" panose="00000500000000000000" pitchFamily="2" charset="0"/>
              </a:rPr>
              <a:t>ABOUT LUNAR NEW YEAR</a:t>
            </a:r>
            <a:endParaRPr sz="2250" dirty="0">
              <a:latin typeface="Montserrat" panose="00000500000000000000" pitchFamily="2" charset="0"/>
            </a:endParaRPr>
          </a:p>
        </p:txBody>
      </p:sp>
      <p:sp>
        <p:nvSpPr>
          <p:cNvPr id="86" name="Shape 86"/>
          <p:cNvSpPr/>
          <p:nvPr/>
        </p:nvSpPr>
        <p:spPr>
          <a:xfrm>
            <a:off x="2561717" y="2642694"/>
            <a:ext cx="7068566" cy="686791"/>
          </a:xfrm>
          <a:prstGeom prst="rect">
            <a:avLst/>
          </a:prstGeom>
          <a:ln w="12700">
            <a:miter lim="400000"/>
          </a:ln>
          <a:extLst>
            <a:ext uri="{C572A759-6A51-4108-AA02-DFA0A04FC94B}">
              <ma14:wrappingTextBoxFlag xmlns:ma14="http://schemas.microsoft.com/office/mac/drawingml/2011/main" xmlns="" val="1"/>
            </a:ext>
          </a:extLst>
        </p:spPr>
        <p:txBody>
          <a:bodyPr lIns="19050" tIns="19050" rIns="19050" bIns="19050" anchor="ctr">
            <a:spAutoFit/>
          </a:bodyPr>
          <a:lstStyle>
            <a:lvl1pPr>
              <a:lnSpc>
                <a:spcPct val="120000"/>
              </a:lnSpc>
              <a:spcBef>
                <a:spcPts val="3400"/>
              </a:spcBef>
              <a:defRPr sz="2600">
                <a:solidFill>
                  <a:srgbClr val="FFFFFF"/>
                </a:solidFill>
                <a:latin typeface="Lato Light"/>
                <a:ea typeface="Lato Light"/>
                <a:cs typeface="Lato Light"/>
                <a:sym typeface="Lato Light"/>
              </a:defRPr>
            </a:lvl1pPr>
          </a:lstStyle>
          <a:p>
            <a:pPr>
              <a:lnSpc>
                <a:spcPct val="150000"/>
              </a:lnSpc>
            </a:pPr>
            <a:r>
              <a:rPr sz="975" dirty="0">
                <a:latin typeface="Montserrat" panose="00000500000000000000" pitchFamily="2" charset="0"/>
              </a:rPr>
              <a:t>Hello XX is a company engaged in  electronic products trading </a:t>
            </a:r>
            <a:r>
              <a:rPr sz="975" dirty="0" err="1">
                <a:latin typeface="Montserrat" panose="00000500000000000000" pitchFamily="2" charset="0"/>
              </a:rPr>
              <a:t>company.System</a:t>
            </a:r>
            <a:r>
              <a:rPr sz="975" dirty="0">
                <a:latin typeface="Montserrat" panose="00000500000000000000" pitchFamily="2" charset="0"/>
              </a:rPr>
              <a:t> is constantly being improved, relying on science and technology, continuously improve the technology content of products sold, for society, customers and companies to create a higher market value. Strict quality guarantee system and perfect system.</a:t>
            </a:r>
          </a:p>
        </p:txBody>
      </p:sp>
      <p:sp>
        <p:nvSpPr>
          <p:cNvPr id="87" name="Shape 87"/>
          <p:cNvSpPr/>
          <p:nvPr/>
        </p:nvSpPr>
        <p:spPr>
          <a:xfrm>
            <a:off x="2561717" y="3627725"/>
            <a:ext cx="7068566" cy="853503"/>
          </a:xfrm>
          <a:prstGeom prst="rect">
            <a:avLst/>
          </a:prstGeom>
          <a:ln w="12700">
            <a:miter lim="400000"/>
          </a:ln>
          <a:extLst>
            <a:ext uri="{C572A759-6A51-4108-AA02-DFA0A04FC94B}">
              <ma14:wrappingTextBoxFlag xmlns:ma14="http://schemas.microsoft.com/office/mac/drawingml/2011/main" xmlns="" val="1"/>
            </a:ext>
          </a:extLst>
        </p:spPr>
        <p:txBody>
          <a:bodyPr lIns="19050" tIns="19050" rIns="19050" bIns="19050" anchor="ctr">
            <a:spAutoFit/>
          </a:bodyPr>
          <a:lstStyle/>
          <a:p>
            <a:pPr>
              <a:lnSpc>
                <a:spcPct val="150000"/>
              </a:lnSpc>
              <a:spcBef>
                <a:spcPts val="1275"/>
              </a:spcBef>
              <a:defRPr sz="2600">
                <a:solidFill>
                  <a:srgbClr val="FFFFFF"/>
                </a:solidFill>
                <a:latin typeface="Lato Light"/>
                <a:ea typeface="Lato Light"/>
                <a:cs typeface="Lato Light"/>
                <a:sym typeface="Lato Light"/>
              </a:defRPr>
            </a:pPr>
            <a:r>
              <a:rPr sz="975" dirty="0">
                <a:latin typeface="Montserrat" panose="00000500000000000000" pitchFamily="2" charset="0"/>
              </a:rPr>
              <a:t>Hello friend this page is a directory slide can be modified into the text you need.</a:t>
            </a:r>
          </a:p>
          <a:p>
            <a:pPr>
              <a:lnSpc>
                <a:spcPct val="150000"/>
              </a:lnSpc>
              <a:spcBef>
                <a:spcPts val="1275"/>
              </a:spcBef>
              <a:defRPr sz="2600">
                <a:solidFill>
                  <a:srgbClr val="FFFFFF"/>
                </a:solidFill>
                <a:latin typeface="Lato Light"/>
                <a:ea typeface="Lato Light"/>
                <a:cs typeface="Lato Light"/>
                <a:sym typeface="Lato Light"/>
              </a:defRPr>
            </a:pPr>
            <a:r>
              <a:rPr sz="975" dirty="0">
                <a:latin typeface="Montserrat" panose="00000500000000000000" pitchFamily="2" charset="0"/>
              </a:rPr>
              <a:t>The continuously improve the technology content of products sold, for society, customers and companies to create a higher market value. Strict quality guarantee system and perfect system.</a:t>
            </a: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Shape 92"/>
          <p:cNvSpPr/>
          <p:nvPr/>
        </p:nvSpPr>
        <p:spPr>
          <a:xfrm>
            <a:off x="7393174" y="3330338"/>
            <a:ext cx="2877391" cy="495777"/>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lgn="l">
              <a:defRPr sz="6000" b="1" cap="all" spc="300">
                <a:solidFill>
                  <a:srgbClr val="A6AAA9"/>
                </a:solidFill>
                <a:latin typeface="Helvetica"/>
                <a:ea typeface="Helvetica"/>
                <a:cs typeface="Helvetica"/>
                <a:sym typeface="Helvetica"/>
              </a:defRPr>
            </a:lvl1pPr>
          </a:lstStyle>
          <a:p>
            <a:pPr>
              <a:lnSpc>
                <a:spcPct val="150000"/>
              </a:lnSpc>
            </a:pPr>
            <a:r>
              <a:rPr sz="2250" dirty="0">
                <a:latin typeface="Montserrat" panose="00000500000000000000" pitchFamily="2" charset="0"/>
              </a:rPr>
              <a:t>picture slide</a:t>
            </a:r>
          </a:p>
        </p:txBody>
      </p:sp>
      <p:sp>
        <p:nvSpPr>
          <p:cNvPr id="93" name="Shape 93"/>
          <p:cNvSpPr/>
          <p:nvPr/>
        </p:nvSpPr>
        <p:spPr>
          <a:xfrm>
            <a:off x="7155499" y="2311065"/>
            <a:ext cx="3547446" cy="1257973"/>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lgn="l">
              <a:defRPr sz="16000" cap="all" spc="800">
                <a:latin typeface="Lato Bold"/>
                <a:ea typeface="Lato Bold"/>
                <a:cs typeface="Lato Bold"/>
                <a:sym typeface="Lato Bold"/>
              </a:defRPr>
            </a:lvl1pPr>
          </a:lstStyle>
          <a:p>
            <a:pPr>
              <a:lnSpc>
                <a:spcPct val="150000"/>
              </a:lnSpc>
            </a:pPr>
            <a:r>
              <a:rPr sz="6000" dirty="0">
                <a:latin typeface="Montserrat" panose="00000500000000000000" pitchFamily="2" charset="0"/>
              </a:rPr>
              <a:t>single</a:t>
            </a:r>
          </a:p>
        </p:txBody>
      </p:sp>
      <p:sp>
        <p:nvSpPr>
          <p:cNvPr id="94" name="Shape 94"/>
          <p:cNvSpPr/>
          <p:nvPr/>
        </p:nvSpPr>
        <p:spPr>
          <a:xfrm>
            <a:off x="7168852" y="3862638"/>
            <a:ext cx="3051789" cy="911853"/>
          </a:xfrm>
          <a:prstGeom prst="rect">
            <a:avLst/>
          </a:prstGeom>
          <a:ln w="12700">
            <a:miter lim="400000"/>
          </a:ln>
          <a:extLst>
            <a:ext uri="{C572A759-6A51-4108-AA02-DFA0A04FC94B}">
              <ma14:wrappingTextBoxFlag xmlns:ma14="http://schemas.microsoft.com/office/mac/drawingml/2011/main" xmlns="" val="1"/>
            </a:ext>
          </a:extLst>
        </p:spPr>
        <p:txBody>
          <a:bodyPr lIns="19050" tIns="19050" rIns="19050" bIns="19050" anchor="ctr">
            <a:spAutoFit/>
          </a:bodyPr>
          <a:lstStyle>
            <a:lvl1pPr>
              <a:defRPr sz="2600">
                <a:latin typeface="Lato Light"/>
                <a:ea typeface="Lato Light"/>
                <a:cs typeface="Lato Light"/>
                <a:sym typeface="Lato Light"/>
              </a:defRPr>
            </a:lvl1pPr>
          </a:lstStyle>
          <a:p>
            <a:pPr algn="just">
              <a:lnSpc>
                <a:spcPct val="150000"/>
              </a:lnSpc>
            </a:pPr>
            <a:r>
              <a:rPr sz="975" dirty="0">
                <a:solidFill>
                  <a:schemeClr val="tx1">
                    <a:lumMod val="85000"/>
                    <a:lumOff val="15000"/>
                  </a:schemeClr>
                </a:solidFill>
                <a:latin typeface="Montserrat" panose="00000500000000000000" pitchFamily="2" charset="0"/>
              </a:rPr>
              <a:t>Hello friends this is a simple and easy to modify the slide which is a fashion trend of the template Glad you chose him I wish you a happy life</a:t>
            </a:r>
          </a:p>
        </p:txBody>
      </p:sp>
      <p:pic>
        <p:nvPicPr>
          <p:cNvPr id="13" name="Picture Placeholder 12">
            <a:extLst>
              <a:ext uri="{FF2B5EF4-FFF2-40B4-BE49-F238E27FC236}">
                <a16:creationId xmlns:a16="http://schemas.microsoft.com/office/drawing/2014/main" id="{0F9D81AE-4CC0-4959-ACDD-60F2CAAA7CF3}"/>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4605" t="-246" r="19411" b="246"/>
          <a:stretch/>
        </p:blipFill>
        <p:spPr>
          <a:xfrm>
            <a:off x="1524000" y="852153"/>
            <a:ext cx="5879304" cy="5153694"/>
          </a:xfrm>
        </p:spPr>
      </p:pic>
    </p:spTree>
  </p:cSld>
  <p:clrMapOvr>
    <a:masterClrMapping/>
  </p:clrMapOvr>
  <mc:AlternateContent xmlns:mc="http://schemas.openxmlformats.org/markup-compatibility/2006" xmlns:p14="http://schemas.microsoft.com/office/powerpoint/2010/main">
    <mc:Choice Requires="p14">
      <p:transition spd="slow">
        <p:checker/>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Shape 113"/>
          <p:cNvSpPr/>
          <p:nvPr/>
        </p:nvSpPr>
        <p:spPr>
          <a:xfrm rot="20830151">
            <a:off x="5052784" y="1932082"/>
            <a:ext cx="2596854" cy="730969"/>
          </a:xfrm>
          <a:prstGeom prst="rect">
            <a:avLst/>
          </a:prstGeom>
          <a:ln w="12700">
            <a:miter lim="400000"/>
          </a:ln>
          <a:extLst>
            <a:ext uri="{C572A759-6A51-4108-AA02-DFA0A04FC94B}">
              <ma14:wrappingTextBoxFlag xmlns:ma14="http://schemas.microsoft.com/office/mac/drawingml/2011/main" xmlns="" val="1"/>
            </a:ext>
          </a:extLst>
        </p:spPr>
        <p:txBody>
          <a:bodyPr wrap="square" lIns="19050" tIns="19050" rIns="19050" bIns="19050" anchor="ctr">
            <a:spAutoFit/>
          </a:bodyPr>
          <a:lstStyle>
            <a:lvl1pPr algn="l">
              <a:defRPr sz="6000" b="1" cap="all" spc="300">
                <a:solidFill>
                  <a:srgbClr val="A6AAA9"/>
                </a:solidFill>
                <a:latin typeface="Helvetica"/>
                <a:ea typeface="Helvetica"/>
                <a:cs typeface="Helvetica"/>
                <a:sym typeface="Helvetica"/>
              </a:defRPr>
            </a:lvl1pPr>
          </a:lstStyle>
          <a:p>
            <a:r>
              <a:rPr sz="2250" dirty="0">
                <a:latin typeface="Montserrat" panose="00000500000000000000" pitchFamily="2" charset="0"/>
              </a:rPr>
              <a:t>picture slide</a:t>
            </a:r>
          </a:p>
        </p:txBody>
      </p:sp>
      <p:sp>
        <p:nvSpPr>
          <p:cNvPr id="114" name="Shape 114"/>
          <p:cNvSpPr/>
          <p:nvPr/>
        </p:nvSpPr>
        <p:spPr>
          <a:xfrm rot="20841568">
            <a:off x="2216791" y="2525872"/>
            <a:ext cx="3121047" cy="1134926"/>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lgn="l">
              <a:defRPr sz="19000" cap="all" spc="950">
                <a:latin typeface="Lato Bold"/>
                <a:ea typeface="Lato Bold"/>
                <a:cs typeface="Lato Bold"/>
                <a:sym typeface="Lato Bold"/>
              </a:defRPr>
            </a:lvl1pPr>
          </a:lstStyle>
          <a:p>
            <a:r>
              <a:rPr sz="7125" dirty="0" err="1">
                <a:latin typeface="Montserrat" panose="00000500000000000000" pitchFamily="2" charset="0"/>
              </a:rPr>
              <a:t>ti</a:t>
            </a:r>
            <a:r>
              <a:rPr lang="en-US" sz="7125" dirty="0" err="1">
                <a:latin typeface="Montserrat" panose="00000500000000000000" pitchFamily="2" charset="0"/>
              </a:rPr>
              <a:t>TL</a:t>
            </a:r>
            <a:r>
              <a:rPr sz="7125" dirty="0" err="1">
                <a:latin typeface="Montserrat" panose="00000500000000000000" pitchFamily="2" charset="0"/>
              </a:rPr>
              <a:t>e</a:t>
            </a:r>
            <a:endParaRPr sz="7125" dirty="0">
              <a:latin typeface="Montserrat" panose="00000500000000000000" pitchFamily="2" charset="0"/>
            </a:endParaRPr>
          </a:p>
        </p:txBody>
      </p:sp>
      <p:sp>
        <p:nvSpPr>
          <p:cNvPr id="115" name="Shape 115"/>
          <p:cNvSpPr/>
          <p:nvPr/>
        </p:nvSpPr>
        <p:spPr>
          <a:xfrm rot="20828320">
            <a:off x="5123789" y="2205430"/>
            <a:ext cx="4665621" cy="461729"/>
          </a:xfrm>
          <a:prstGeom prst="rect">
            <a:avLst/>
          </a:prstGeom>
          <a:ln w="12700">
            <a:miter lim="400000"/>
          </a:ln>
          <a:extLst>
            <a:ext uri="{C572A759-6A51-4108-AA02-DFA0A04FC94B}">
              <ma14:wrappingTextBoxFlag xmlns:ma14="http://schemas.microsoft.com/office/mac/drawingml/2011/main" xmlns="" val="1"/>
            </a:ext>
          </a:extLst>
        </p:spPr>
        <p:txBody>
          <a:bodyPr lIns="19050" tIns="19050" rIns="19050" bIns="19050" anchor="ctr">
            <a:spAutoFit/>
          </a:bodyPr>
          <a:lstStyle>
            <a:lvl1pPr algn="l">
              <a:defRPr sz="2600">
                <a:latin typeface="Lato Light"/>
                <a:ea typeface="Lato Light"/>
                <a:cs typeface="Lato Light"/>
                <a:sym typeface="Lato Light"/>
              </a:defRPr>
            </a:lvl1pPr>
          </a:lstStyle>
          <a:p>
            <a:pPr>
              <a:lnSpc>
                <a:spcPct val="150000"/>
              </a:lnSpc>
            </a:pPr>
            <a:r>
              <a:rPr sz="975" dirty="0">
                <a:solidFill>
                  <a:schemeClr val="tx1">
                    <a:lumMod val="85000"/>
                    <a:lumOff val="15000"/>
                  </a:schemeClr>
                </a:solidFill>
                <a:latin typeface="Montserrat" panose="00000500000000000000" pitchFamily="2" charset="0"/>
              </a:rPr>
              <a:t>Hello friends this is a simple and easy to modify the slide which is a fashion trend of the template Glad you chose him I wish you a happy life</a:t>
            </a:r>
          </a:p>
        </p:txBody>
      </p:sp>
      <p:pic>
        <p:nvPicPr>
          <p:cNvPr id="4" name="Picture Placeholder 3">
            <a:extLst>
              <a:ext uri="{FF2B5EF4-FFF2-40B4-BE49-F238E27FC236}">
                <a16:creationId xmlns:a16="http://schemas.microsoft.com/office/drawing/2014/main" id="{9A8DEEF3-DD33-43A7-B30D-78666EE3750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32737" b="32737"/>
          <a:stretch>
            <a:fillRect/>
          </a:stretch>
        </p:blipFill>
        <p:spPr/>
      </p:pic>
      <p:pic>
        <p:nvPicPr>
          <p:cNvPr id="11" name="Picture Placeholder 10">
            <a:extLst>
              <a:ext uri="{FF2B5EF4-FFF2-40B4-BE49-F238E27FC236}">
                <a16:creationId xmlns:a16="http://schemas.microsoft.com/office/drawing/2014/main" id="{BB6C2FC2-658C-4DCC-B322-828239F74BC4}"/>
              </a:ext>
            </a:extLst>
          </p:cNvPr>
          <p:cNvPicPr>
            <a:picLocks noGrp="1" noChangeAspect="1"/>
          </p:cNvPicPr>
          <p:nvPr>
            <p:ph type="pic" sz="quarter" idx="11"/>
          </p:nvPr>
        </p:nvPicPr>
        <p:blipFill rotWithShape="1">
          <a:blip r:embed="rId3">
            <a:extLst>
              <a:ext uri="{28A0092B-C50C-407E-A947-70E740481C1C}">
                <a14:useLocalDpi xmlns:a14="http://schemas.microsoft.com/office/drawing/2010/main" val="0"/>
              </a:ext>
            </a:extLst>
          </a:blip>
          <a:srcRect t="30470" b="10206"/>
          <a:stretch/>
        </p:blipFill>
        <p:spPr>
          <a:xfrm>
            <a:off x="1524000" y="2386930"/>
            <a:ext cx="9144000" cy="3613820"/>
          </a:xfrm>
        </p:spPr>
      </p:pic>
    </p:spTree>
  </p:cSld>
  <p:clrMapOvr>
    <a:masterClrMapping/>
  </p:clrMapOvr>
  <mc:AlternateContent xmlns:mc="http://schemas.openxmlformats.org/markup-compatibility/2006" xmlns:p14="http://schemas.microsoft.com/office/powerpoint/2010/main">
    <mc:Choice Requires="p14">
      <p:transition spd="slow" p14:dur="1500">
        <p14:warp dir="in"/>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Shape 122"/>
          <p:cNvSpPr/>
          <p:nvPr/>
        </p:nvSpPr>
        <p:spPr>
          <a:xfrm flipH="1">
            <a:off x="1885153" y="1278394"/>
            <a:ext cx="0" cy="2519550"/>
          </a:xfrm>
          <a:prstGeom prst="line">
            <a:avLst/>
          </a:prstGeom>
          <a:ln w="12700">
            <a:solidFill>
              <a:srgbClr val="53585F"/>
            </a:solidFill>
            <a:miter lim="400000"/>
          </a:ln>
        </p:spPr>
        <p:txBody>
          <a:bodyPr lIns="19050" tIns="19050" rIns="19050" bIns="19050" anchor="ctr"/>
          <a:lstStyle/>
          <a:p>
            <a:pPr>
              <a:defRPr sz="3200"/>
            </a:pPr>
            <a:endParaRPr sz="1200"/>
          </a:p>
        </p:txBody>
      </p:sp>
      <p:sp>
        <p:nvSpPr>
          <p:cNvPr id="123" name="Shape 123"/>
          <p:cNvSpPr/>
          <p:nvPr/>
        </p:nvSpPr>
        <p:spPr>
          <a:xfrm>
            <a:off x="8992341" y="1465719"/>
            <a:ext cx="0" cy="2519550"/>
          </a:xfrm>
          <a:prstGeom prst="line">
            <a:avLst/>
          </a:prstGeom>
          <a:ln w="12700">
            <a:solidFill>
              <a:srgbClr val="53585F"/>
            </a:solidFill>
            <a:miter lim="400000"/>
          </a:ln>
        </p:spPr>
        <p:txBody>
          <a:bodyPr lIns="19050" tIns="19050" rIns="19050" bIns="19050" anchor="ctr"/>
          <a:lstStyle/>
          <a:p>
            <a:pPr>
              <a:lnSpc>
                <a:spcPct val="150000"/>
              </a:lnSpc>
              <a:defRPr sz="3200"/>
            </a:pPr>
            <a:endParaRPr sz="900">
              <a:solidFill>
                <a:schemeClr val="tx1">
                  <a:lumMod val="85000"/>
                  <a:lumOff val="15000"/>
                </a:schemeClr>
              </a:solidFill>
              <a:latin typeface="Montserrat" panose="00000500000000000000" pitchFamily="2" charset="0"/>
            </a:endParaRPr>
          </a:p>
        </p:txBody>
      </p:sp>
      <p:sp>
        <p:nvSpPr>
          <p:cNvPr id="124" name="Shape 124"/>
          <p:cNvSpPr/>
          <p:nvPr/>
        </p:nvSpPr>
        <p:spPr>
          <a:xfrm flipH="1">
            <a:off x="3139278" y="2957969"/>
            <a:ext cx="0" cy="2519550"/>
          </a:xfrm>
          <a:prstGeom prst="line">
            <a:avLst/>
          </a:prstGeom>
          <a:ln w="12700">
            <a:solidFill>
              <a:srgbClr val="53585F"/>
            </a:solidFill>
            <a:miter lim="400000"/>
          </a:ln>
        </p:spPr>
        <p:txBody>
          <a:bodyPr lIns="19050" tIns="19050" rIns="19050" bIns="19050" anchor="ctr"/>
          <a:lstStyle/>
          <a:p>
            <a:pPr>
              <a:lnSpc>
                <a:spcPct val="150000"/>
              </a:lnSpc>
              <a:defRPr sz="3200"/>
            </a:pPr>
            <a:endParaRPr sz="900">
              <a:solidFill>
                <a:schemeClr val="tx1">
                  <a:lumMod val="85000"/>
                  <a:lumOff val="15000"/>
                </a:schemeClr>
              </a:solidFill>
              <a:latin typeface="Montserrat" panose="00000500000000000000" pitchFamily="2" charset="0"/>
            </a:endParaRPr>
          </a:p>
        </p:txBody>
      </p:sp>
      <p:sp>
        <p:nvSpPr>
          <p:cNvPr id="125" name="Shape 125"/>
          <p:cNvSpPr/>
          <p:nvPr/>
        </p:nvSpPr>
        <p:spPr>
          <a:xfrm>
            <a:off x="10337003" y="3297694"/>
            <a:ext cx="0" cy="2519551"/>
          </a:xfrm>
          <a:prstGeom prst="line">
            <a:avLst/>
          </a:prstGeom>
          <a:ln w="12700">
            <a:solidFill>
              <a:srgbClr val="53585F"/>
            </a:solidFill>
            <a:miter lim="400000"/>
          </a:ln>
        </p:spPr>
        <p:txBody>
          <a:bodyPr lIns="19050" tIns="19050" rIns="19050" bIns="19050" anchor="ctr"/>
          <a:lstStyle/>
          <a:p>
            <a:pPr>
              <a:lnSpc>
                <a:spcPct val="150000"/>
              </a:lnSpc>
              <a:defRPr sz="3200"/>
            </a:pPr>
            <a:endParaRPr sz="900">
              <a:solidFill>
                <a:schemeClr val="tx1">
                  <a:lumMod val="85000"/>
                  <a:lumOff val="15000"/>
                </a:schemeClr>
              </a:solidFill>
              <a:latin typeface="Montserrat" panose="00000500000000000000" pitchFamily="2" charset="0"/>
            </a:endParaRPr>
          </a:p>
        </p:txBody>
      </p:sp>
      <p:sp>
        <p:nvSpPr>
          <p:cNvPr id="126" name="Shape 126"/>
          <p:cNvSpPr/>
          <p:nvPr/>
        </p:nvSpPr>
        <p:spPr>
          <a:xfrm>
            <a:off x="8992341" y="4052453"/>
            <a:ext cx="1198184" cy="1229632"/>
          </a:xfrm>
          <a:prstGeom prst="rect">
            <a:avLst/>
          </a:prstGeom>
          <a:ln w="12700">
            <a:miter lim="400000"/>
          </a:ln>
          <a:extLst>
            <a:ext uri="{C572A759-6A51-4108-AA02-DFA0A04FC94B}">
              <ma14:wrappingTextBoxFlag xmlns:ma14="http://schemas.microsoft.com/office/mac/drawingml/2011/main" xmlns="" val="1"/>
            </a:ext>
          </a:extLst>
        </p:spPr>
        <p:txBody>
          <a:bodyPr lIns="19050" tIns="19050" rIns="19050" bIns="19050" anchor="ctr">
            <a:spAutoFit/>
          </a:bodyPr>
          <a:lstStyle>
            <a:lvl1pPr algn="l">
              <a:defRPr sz="2600">
                <a:latin typeface="Lato Light"/>
                <a:ea typeface="Lato Light"/>
                <a:cs typeface="Lato Light"/>
                <a:sym typeface="Lato Light"/>
              </a:defRPr>
            </a:lvl1pPr>
          </a:lstStyle>
          <a:p>
            <a:pPr>
              <a:lnSpc>
                <a:spcPct val="150000"/>
              </a:lnSpc>
            </a:pPr>
            <a:r>
              <a:rPr sz="750" dirty="0">
                <a:solidFill>
                  <a:schemeClr val="tx1">
                    <a:lumMod val="85000"/>
                    <a:lumOff val="15000"/>
                  </a:schemeClr>
                </a:solidFill>
                <a:latin typeface="Montserrat" panose="00000500000000000000" pitchFamily="2" charset="0"/>
              </a:rPr>
              <a:t>Hello friends this is a simple and easy to modify the slide which is a fashion trend of the template Glad you chose him I wish you a happy life</a:t>
            </a:r>
          </a:p>
        </p:txBody>
      </p:sp>
      <p:sp>
        <p:nvSpPr>
          <p:cNvPr id="127" name="Shape 127"/>
          <p:cNvSpPr/>
          <p:nvPr/>
        </p:nvSpPr>
        <p:spPr>
          <a:xfrm>
            <a:off x="1940300" y="1617227"/>
            <a:ext cx="1198184" cy="1229632"/>
          </a:xfrm>
          <a:prstGeom prst="rect">
            <a:avLst/>
          </a:prstGeom>
          <a:ln w="12700">
            <a:miter lim="400000"/>
          </a:ln>
          <a:extLst>
            <a:ext uri="{C572A759-6A51-4108-AA02-DFA0A04FC94B}">
              <ma14:wrappingTextBoxFlag xmlns:ma14="http://schemas.microsoft.com/office/mac/drawingml/2011/main" xmlns="" val="1"/>
            </a:ext>
          </a:extLst>
        </p:spPr>
        <p:txBody>
          <a:bodyPr lIns="19050" tIns="19050" rIns="19050" bIns="19050" anchor="ctr">
            <a:spAutoFit/>
          </a:bodyPr>
          <a:lstStyle>
            <a:lvl1pPr algn="r">
              <a:defRPr sz="2600">
                <a:latin typeface="Lato Light"/>
                <a:ea typeface="Lato Light"/>
                <a:cs typeface="Lato Light"/>
                <a:sym typeface="Lato Light"/>
              </a:defRPr>
            </a:lvl1pPr>
          </a:lstStyle>
          <a:p>
            <a:pPr>
              <a:lnSpc>
                <a:spcPct val="150000"/>
              </a:lnSpc>
            </a:pPr>
            <a:r>
              <a:rPr sz="750">
                <a:solidFill>
                  <a:schemeClr val="tx1">
                    <a:lumMod val="85000"/>
                    <a:lumOff val="15000"/>
                  </a:schemeClr>
                </a:solidFill>
                <a:latin typeface="Montserrat" panose="00000500000000000000" pitchFamily="2" charset="0"/>
              </a:rPr>
              <a:t>Hello friends this is a simple and easy to modify the slide which is a fashion trend of the template Glad you chose him I wish you a happy life</a:t>
            </a:r>
          </a:p>
        </p:txBody>
      </p:sp>
      <p:sp>
        <p:nvSpPr>
          <p:cNvPr id="129" name="Shape 129"/>
          <p:cNvSpPr/>
          <p:nvPr/>
        </p:nvSpPr>
        <p:spPr>
          <a:xfrm>
            <a:off x="9138012" y="3620513"/>
            <a:ext cx="1038746" cy="404341"/>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lgn="l">
              <a:defRPr sz="6000" cap="all" spc="300">
                <a:latin typeface="Lato Bold"/>
                <a:ea typeface="Lato Bold"/>
                <a:cs typeface="Lato Bold"/>
                <a:sym typeface="Lato Bold"/>
              </a:defRPr>
            </a:lvl1pPr>
          </a:lstStyle>
          <a:p>
            <a:pPr>
              <a:lnSpc>
                <a:spcPct val="150000"/>
              </a:lnSpc>
            </a:pPr>
            <a:r>
              <a:rPr sz="1800">
                <a:solidFill>
                  <a:schemeClr val="tx1">
                    <a:lumMod val="85000"/>
                    <a:lumOff val="15000"/>
                  </a:schemeClr>
                </a:solidFill>
                <a:latin typeface="Montserrat" panose="00000500000000000000" pitchFamily="2" charset="0"/>
              </a:rPr>
              <a:t>HELLO</a:t>
            </a:r>
          </a:p>
        </p:txBody>
      </p:sp>
      <p:pic>
        <p:nvPicPr>
          <p:cNvPr id="7" name="Picture Placeholder 6">
            <a:extLst>
              <a:ext uri="{FF2B5EF4-FFF2-40B4-BE49-F238E27FC236}">
                <a16:creationId xmlns:a16="http://schemas.microsoft.com/office/drawing/2014/main" id="{9F0CDEDD-12E2-44BC-86BA-F1BCF55FDC3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2132" r="22132"/>
          <a:stretch>
            <a:fillRect/>
          </a:stretch>
        </p:blipFill>
        <p:spPr/>
      </p:pic>
      <p:pic>
        <p:nvPicPr>
          <p:cNvPr id="9" name="Picture Placeholder 8">
            <a:extLst>
              <a:ext uri="{FF2B5EF4-FFF2-40B4-BE49-F238E27FC236}">
                <a16:creationId xmlns:a16="http://schemas.microsoft.com/office/drawing/2014/main" id="{FBDBEBAC-CB43-40F2-B3A3-0279DC068380}"/>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22428" r="22428"/>
          <a:stretch>
            <a:fillRect/>
          </a:stretch>
        </p:blipFill>
        <p:spPr/>
      </p:pic>
      <p:pic>
        <p:nvPicPr>
          <p:cNvPr id="11" name="Picture Placeholder 10">
            <a:extLst>
              <a:ext uri="{FF2B5EF4-FFF2-40B4-BE49-F238E27FC236}">
                <a16:creationId xmlns:a16="http://schemas.microsoft.com/office/drawing/2014/main" id="{75734994-587B-49A2-BCB5-8C4FF0BE1FF5}"/>
              </a:ext>
            </a:extLst>
          </p:cNvPr>
          <p:cNvPicPr>
            <a:picLocks noGrp="1" noChangeAspect="1"/>
          </p:cNvPicPr>
          <p:nvPr>
            <p:ph type="pic" sz="quarter" idx="12"/>
          </p:nvPr>
        </p:nvPicPr>
        <p:blipFill>
          <a:blip r:embed="rId4" cstate="print">
            <a:extLst>
              <a:ext uri="{28A0092B-C50C-407E-A947-70E740481C1C}">
                <a14:useLocalDpi xmlns:a14="http://schemas.microsoft.com/office/drawing/2010/main" val="0"/>
              </a:ext>
            </a:extLst>
          </a:blip>
          <a:srcRect l="17787" r="17787"/>
          <a:stretch>
            <a:fillRect/>
          </a:stretch>
        </p:blipFill>
        <p:spPr/>
      </p:pic>
      <p:pic>
        <p:nvPicPr>
          <p:cNvPr id="13" name="Picture Placeholder 12">
            <a:extLst>
              <a:ext uri="{FF2B5EF4-FFF2-40B4-BE49-F238E27FC236}">
                <a16:creationId xmlns:a16="http://schemas.microsoft.com/office/drawing/2014/main" id="{DF126F06-7015-40CE-BFE4-CDE8A8F95075}"/>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2441" r="22441"/>
          <a:stretch>
            <a:fillRect/>
          </a:stretch>
        </p:blipFill>
        <p:spPr/>
      </p:pic>
    </p:spTree>
  </p:cSld>
  <p:clrMapOvr>
    <a:masterClrMapping/>
  </p:clrMapOvr>
  <mc:AlternateContent xmlns:mc="http://schemas.openxmlformats.org/markup-compatibility/2006" xmlns:p14="http://schemas.microsoft.com/office/powerpoint/2010/main">
    <mc:Choice Requires="p14">
      <p:transition spd="slow" p14:dur="1500">
        <p14:warp dir="in"/>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Shape 132"/>
          <p:cNvSpPr/>
          <p:nvPr/>
        </p:nvSpPr>
        <p:spPr>
          <a:xfrm>
            <a:off x="3493332" y="1998098"/>
            <a:ext cx="2172069" cy="800668"/>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lgn="l">
              <a:defRPr sz="12000" cap="all" spc="600">
                <a:solidFill>
                  <a:srgbClr val="A6AAA9"/>
                </a:solidFill>
                <a:latin typeface="Lato Semibold"/>
                <a:ea typeface="Lato Semibold"/>
                <a:cs typeface="Lato Semibold"/>
                <a:sym typeface="Lato Semibold"/>
              </a:defRPr>
            </a:lvl1pPr>
          </a:lstStyle>
          <a:p>
            <a:pPr>
              <a:lnSpc>
                <a:spcPct val="150000"/>
              </a:lnSpc>
            </a:pPr>
            <a:r>
              <a:rPr lang="en-US" sz="3750" dirty="0">
                <a:solidFill>
                  <a:schemeClr val="bg1">
                    <a:lumMod val="50000"/>
                  </a:schemeClr>
                </a:solidFill>
                <a:latin typeface="Montserrat" panose="00000500000000000000" pitchFamily="2" charset="0"/>
              </a:rPr>
              <a:t>LUNAR</a:t>
            </a:r>
            <a:endParaRPr sz="3750" dirty="0">
              <a:solidFill>
                <a:schemeClr val="bg1">
                  <a:lumMod val="50000"/>
                </a:schemeClr>
              </a:solidFill>
              <a:latin typeface="Montserrat" panose="00000500000000000000" pitchFamily="2" charset="0"/>
            </a:endParaRPr>
          </a:p>
        </p:txBody>
      </p:sp>
      <p:sp>
        <p:nvSpPr>
          <p:cNvPr id="133" name="Shape 133"/>
          <p:cNvSpPr/>
          <p:nvPr/>
        </p:nvSpPr>
        <p:spPr>
          <a:xfrm>
            <a:off x="3573939" y="2687479"/>
            <a:ext cx="1938031" cy="450123"/>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defRPr sz="6000" cap="all" spc="300">
                <a:latin typeface="Lato Regular"/>
                <a:ea typeface="Lato Regular"/>
                <a:cs typeface="Lato Regular"/>
                <a:sym typeface="Lato Regular"/>
              </a:defRPr>
            </a:lvl1pPr>
          </a:lstStyle>
          <a:p>
            <a:pPr>
              <a:lnSpc>
                <a:spcPct val="150000"/>
              </a:lnSpc>
            </a:pPr>
            <a:r>
              <a:rPr sz="2025">
                <a:solidFill>
                  <a:schemeClr val="tx1">
                    <a:lumMod val="85000"/>
                    <a:lumOff val="15000"/>
                  </a:schemeClr>
                </a:solidFill>
                <a:latin typeface="Montserrat" panose="00000500000000000000" pitchFamily="2" charset="0"/>
              </a:rPr>
              <a:t>title here</a:t>
            </a:r>
          </a:p>
        </p:txBody>
      </p:sp>
      <p:sp>
        <p:nvSpPr>
          <p:cNvPr id="134" name="Shape 134"/>
          <p:cNvSpPr/>
          <p:nvPr/>
        </p:nvSpPr>
        <p:spPr>
          <a:xfrm>
            <a:off x="2201347" y="3477778"/>
            <a:ext cx="3139472" cy="844655"/>
          </a:xfrm>
          <a:prstGeom prst="rect">
            <a:avLst/>
          </a:prstGeom>
          <a:ln w="12700">
            <a:miter lim="400000"/>
          </a:ln>
          <a:extLst>
            <a:ext uri="{C572A759-6A51-4108-AA02-DFA0A04FC94B}">
              <ma14:wrappingTextBoxFlag xmlns:ma14="http://schemas.microsoft.com/office/mac/drawingml/2011/main" xmlns="" val="1"/>
            </a:ext>
          </a:extLst>
        </p:spPr>
        <p:txBody>
          <a:bodyPr lIns="19050" tIns="19050" rIns="19050" bIns="19050" anchor="ctr">
            <a:spAutoFit/>
          </a:bodyPr>
          <a:lstStyle>
            <a:lvl1pPr algn="r">
              <a:lnSpc>
                <a:spcPct val="120000"/>
              </a:lnSpc>
              <a:spcBef>
                <a:spcPts val="3400"/>
              </a:spcBef>
              <a:defRPr sz="2600">
                <a:latin typeface="Lato Light"/>
                <a:ea typeface="Lato Light"/>
                <a:cs typeface="Lato Light"/>
                <a:sym typeface="Lato Light"/>
              </a:defRPr>
            </a:lvl1pPr>
          </a:lstStyle>
          <a:p>
            <a:pPr>
              <a:lnSpc>
                <a:spcPct val="150000"/>
              </a:lnSpc>
            </a:pPr>
            <a:r>
              <a:rPr sz="900" dirty="0">
                <a:solidFill>
                  <a:schemeClr val="tx1">
                    <a:lumMod val="85000"/>
                    <a:lumOff val="15000"/>
                  </a:schemeClr>
                </a:solidFill>
                <a:latin typeface="Montserrat" panose="00000500000000000000" pitchFamily="2" charset="0"/>
              </a:rPr>
              <a:t>Hello XX is a company engaged in  electronic products trading </a:t>
            </a:r>
            <a:r>
              <a:rPr sz="900" dirty="0" err="1">
                <a:solidFill>
                  <a:schemeClr val="tx1">
                    <a:lumMod val="85000"/>
                    <a:lumOff val="15000"/>
                  </a:schemeClr>
                </a:solidFill>
                <a:latin typeface="Montserrat" panose="00000500000000000000" pitchFamily="2" charset="0"/>
              </a:rPr>
              <a:t>company.System</a:t>
            </a:r>
            <a:r>
              <a:rPr sz="900" dirty="0">
                <a:solidFill>
                  <a:schemeClr val="tx1">
                    <a:lumMod val="85000"/>
                    <a:lumOff val="15000"/>
                  </a:schemeClr>
                </a:solidFill>
                <a:latin typeface="Montserrat" panose="00000500000000000000" pitchFamily="2" charset="0"/>
              </a:rPr>
              <a:t> is constantly being improved  relying on science and technology, continuously improve the technology content of </a:t>
            </a:r>
          </a:p>
        </p:txBody>
      </p:sp>
      <p:sp>
        <p:nvSpPr>
          <p:cNvPr id="135" name="Shape 135"/>
          <p:cNvSpPr/>
          <p:nvPr/>
        </p:nvSpPr>
        <p:spPr>
          <a:xfrm>
            <a:off x="3310421" y="4633331"/>
            <a:ext cx="2007766" cy="179885"/>
          </a:xfrm>
          <a:prstGeom prst="rect">
            <a:avLst/>
          </a:prstGeom>
          <a:solidFill>
            <a:srgbClr val="000000"/>
          </a:solidFill>
          <a:ln w="12700">
            <a:miter lim="400000"/>
          </a:ln>
        </p:spPr>
        <p:txBody>
          <a:bodyPr lIns="19050" tIns="19050" rIns="19050" bIns="19050" anchor="ctr"/>
          <a:lstStyle/>
          <a:p>
            <a:pPr>
              <a:lnSpc>
                <a:spcPct val="150000"/>
              </a:lnSpc>
              <a:defRPr sz="3200">
                <a:solidFill>
                  <a:srgbClr val="FFFFFF"/>
                </a:solidFill>
              </a:defRPr>
            </a:pPr>
            <a:endParaRPr sz="1050">
              <a:solidFill>
                <a:schemeClr val="tx1">
                  <a:lumMod val="85000"/>
                  <a:lumOff val="15000"/>
                </a:schemeClr>
              </a:solidFill>
              <a:latin typeface="Montserrat" panose="00000500000000000000" pitchFamily="2" charset="0"/>
            </a:endParaRPr>
          </a:p>
        </p:txBody>
      </p:sp>
      <p:pic>
        <p:nvPicPr>
          <p:cNvPr id="4" name="Picture Placeholder 3">
            <a:extLst>
              <a:ext uri="{FF2B5EF4-FFF2-40B4-BE49-F238E27FC236}">
                <a16:creationId xmlns:a16="http://schemas.microsoft.com/office/drawing/2014/main" id="{9182C969-6EF7-44FD-AFA2-E9F664CA958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9781" r="19781"/>
          <a:stretch>
            <a:fillRect/>
          </a:stretch>
        </p:blipFill>
        <p:spPr/>
      </p:pic>
      <p:sp>
        <p:nvSpPr>
          <p:cNvPr id="10" name="Shape 144"/>
          <p:cNvSpPr/>
          <p:nvPr/>
        </p:nvSpPr>
        <p:spPr>
          <a:xfrm>
            <a:off x="3085923" y="4629286"/>
            <a:ext cx="2456763" cy="190886"/>
          </a:xfrm>
          <a:prstGeom prst="rect">
            <a:avLst/>
          </a:prstGeom>
          <a:ln w="12700">
            <a:miter lim="400000"/>
          </a:ln>
          <a:extLst>
            <a:ext uri="{C572A759-6A51-4108-AA02-DFA0A04FC94B}">
              <ma14:wrappingTextBoxFlag xmlns="" xmlns:ma14="http://schemas.microsoft.com/office/mac/drawingml/2011/main" val="1"/>
            </a:ext>
          </a:extLst>
        </p:spPr>
        <p:txBody>
          <a:bodyPr wrap="none" lIns="19050" tIns="19050" rIns="19050" bIns="19050" anchor="ctr">
            <a:spAutoFit/>
          </a:bodyPr>
          <a:lstStyle>
            <a:lvl1pPr>
              <a:defRPr sz="2400" cap="all" spc="480">
                <a:solidFill>
                  <a:srgbClr val="FFFFFF"/>
                </a:solidFill>
                <a:latin typeface="Lato Regular"/>
                <a:ea typeface="Lato Regular"/>
                <a:cs typeface="Lato Regular"/>
                <a:sym typeface="Lato Regular"/>
              </a:defRPr>
            </a:lvl1pPr>
          </a:lstStyle>
          <a:p>
            <a:pPr>
              <a:lnSpc>
                <a:spcPct val="150000"/>
              </a:lnSpc>
            </a:pPr>
            <a:r>
              <a:rPr lang="en-US" sz="750" dirty="0">
                <a:solidFill>
                  <a:schemeClr val="tx1">
                    <a:lumMod val="85000"/>
                    <a:lumOff val="15000"/>
                  </a:schemeClr>
                </a:solidFill>
                <a:latin typeface="Montserrat" panose="00000500000000000000" pitchFamily="2" charset="0"/>
              </a:rPr>
              <a:t>POWERPOINT TEMPLATE</a:t>
            </a:r>
            <a:endParaRPr sz="750" dirty="0">
              <a:solidFill>
                <a:schemeClr val="tx1">
                  <a:lumMod val="85000"/>
                  <a:lumOff val="15000"/>
                </a:schemeClr>
              </a:solidFill>
              <a:latin typeface="Montserrat" panose="00000500000000000000" pitchFamily="2" charset="0"/>
            </a:endParaRPr>
          </a:p>
        </p:txBody>
      </p:sp>
    </p:spTree>
  </p:cSld>
  <p:clrMapOvr>
    <a:masterClrMapping/>
  </p:clrMapOvr>
  <mc:AlternateContent xmlns:mc="http://schemas.openxmlformats.org/markup-compatibility/2006" xmlns:p14="http://schemas.microsoft.com/office/powerpoint/2010/main">
    <mc:Choice Requires="p14">
      <p:transition spd="slow" p14:dur="1500">
        <p14:warp dir="in"/>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C3F0106F-5F7D-4CFF-B6AD-C93071E11914}"/>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36360" r="3202"/>
          <a:stretch/>
        </p:blipFill>
        <p:spPr>
          <a:xfrm>
            <a:off x="2064328" y="857250"/>
            <a:ext cx="4666844" cy="5143500"/>
          </a:xfrm>
        </p:spPr>
      </p:pic>
      <p:sp>
        <p:nvSpPr>
          <p:cNvPr id="9" name="Shape 132">
            <a:extLst>
              <a:ext uri="{FF2B5EF4-FFF2-40B4-BE49-F238E27FC236}">
                <a16:creationId xmlns:a16="http://schemas.microsoft.com/office/drawing/2014/main" id="{37EC5ECB-17A5-4EC4-935B-F1E209E319E5}"/>
              </a:ext>
            </a:extLst>
          </p:cNvPr>
          <p:cNvSpPr/>
          <p:nvPr/>
        </p:nvSpPr>
        <p:spPr>
          <a:xfrm>
            <a:off x="7939602" y="2625407"/>
            <a:ext cx="2172069" cy="800668"/>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lgn="l">
              <a:defRPr sz="12000" cap="all" spc="600">
                <a:solidFill>
                  <a:srgbClr val="A6AAA9"/>
                </a:solidFill>
                <a:latin typeface="Lato Semibold"/>
                <a:ea typeface="Lato Semibold"/>
                <a:cs typeface="Lato Semibold"/>
                <a:sym typeface="Lato Semibold"/>
              </a:defRPr>
            </a:lvl1pPr>
          </a:lstStyle>
          <a:p>
            <a:pPr>
              <a:lnSpc>
                <a:spcPct val="150000"/>
              </a:lnSpc>
            </a:pPr>
            <a:r>
              <a:rPr lang="en-US" sz="3750" dirty="0">
                <a:solidFill>
                  <a:schemeClr val="bg1">
                    <a:lumMod val="50000"/>
                  </a:schemeClr>
                </a:solidFill>
                <a:latin typeface="Montserrat" panose="00000500000000000000" pitchFamily="2" charset="0"/>
              </a:rPr>
              <a:t>LUNAR</a:t>
            </a:r>
            <a:endParaRPr sz="3750" dirty="0">
              <a:solidFill>
                <a:schemeClr val="bg1">
                  <a:lumMod val="50000"/>
                </a:schemeClr>
              </a:solidFill>
              <a:latin typeface="Montserrat" panose="00000500000000000000" pitchFamily="2" charset="0"/>
            </a:endParaRPr>
          </a:p>
        </p:txBody>
      </p:sp>
      <p:sp>
        <p:nvSpPr>
          <p:cNvPr id="11" name="Shape 133">
            <a:extLst>
              <a:ext uri="{FF2B5EF4-FFF2-40B4-BE49-F238E27FC236}">
                <a16:creationId xmlns:a16="http://schemas.microsoft.com/office/drawing/2014/main" id="{C6F71159-CB2F-4FA0-A345-AC0C48CFE39D}"/>
              </a:ext>
            </a:extLst>
          </p:cNvPr>
          <p:cNvSpPr/>
          <p:nvPr/>
        </p:nvSpPr>
        <p:spPr>
          <a:xfrm>
            <a:off x="8020209" y="3314788"/>
            <a:ext cx="1938031" cy="450123"/>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lvl1pPr>
              <a:defRPr sz="6000" cap="all" spc="300">
                <a:latin typeface="Lato Regular"/>
                <a:ea typeface="Lato Regular"/>
                <a:cs typeface="Lato Regular"/>
                <a:sym typeface="Lato Regular"/>
              </a:defRPr>
            </a:lvl1pPr>
          </a:lstStyle>
          <a:p>
            <a:pPr>
              <a:lnSpc>
                <a:spcPct val="150000"/>
              </a:lnSpc>
            </a:pPr>
            <a:r>
              <a:rPr sz="2025">
                <a:solidFill>
                  <a:schemeClr val="tx1">
                    <a:lumMod val="85000"/>
                    <a:lumOff val="15000"/>
                  </a:schemeClr>
                </a:solidFill>
                <a:latin typeface="Montserrat" panose="00000500000000000000" pitchFamily="2" charset="0"/>
              </a:rPr>
              <a:t>title here</a:t>
            </a:r>
          </a:p>
        </p:txBody>
      </p:sp>
      <p:sp>
        <p:nvSpPr>
          <p:cNvPr id="12" name="Shape 134">
            <a:extLst>
              <a:ext uri="{FF2B5EF4-FFF2-40B4-BE49-F238E27FC236}">
                <a16:creationId xmlns:a16="http://schemas.microsoft.com/office/drawing/2014/main" id="{68AE0700-5440-484C-B61B-64C586F63FDD}"/>
              </a:ext>
            </a:extLst>
          </p:cNvPr>
          <p:cNvSpPr/>
          <p:nvPr/>
        </p:nvSpPr>
        <p:spPr>
          <a:xfrm>
            <a:off x="6647617" y="4105087"/>
            <a:ext cx="3139472" cy="844655"/>
          </a:xfrm>
          <a:prstGeom prst="rect">
            <a:avLst/>
          </a:prstGeom>
          <a:ln w="12700">
            <a:miter lim="400000"/>
          </a:ln>
          <a:extLst>
            <a:ext uri="{C572A759-6A51-4108-AA02-DFA0A04FC94B}">
              <ma14:wrappingTextBoxFlag xmlns:ma14="http://schemas.microsoft.com/office/mac/drawingml/2011/main" xmlns="" val="1"/>
            </a:ext>
          </a:extLst>
        </p:spPr>
        <p:txBody>
          <a:bodyPr lIns="19050" tIns="19050" rIns="19050" bIns="19050" anchor="ctr">
            <a:spAutoFit/>
          </a:bodyPr>
          <a:lstStyle>
            <a:lvl1pPr algn="r">
              <a:lnSpc>
                <a:spcPct val="120000"/>
              </a:lnSpc>
              <a:spcBef>
                <a:spcPts val="3400"/>
              </a:spcBef>
              <a:defRPr sz="2600">
                <a:latin typeface="Lato Light"/>
                <a:ea typeface="Lato Light"/>
                <a:cs typeface="Lato Light"/>
                <a:sym typeface="Lato Light"/>
              </a:defRPr>
            </a:lvl1pPr>
          </a:lstStyle>
          <a:p>
            <a:pPr>
              <a:lnSpc>
                <a:spcPct val="150000"/>
              </a:lnSpc>
            </a:pPr>
            <a:r>
              <a:rPr sz="900" dirty="0">
                <a:solidFill>
                  <a:schemeClr val="tx1">
                    <a:lumMod val="85000"/>
                    <a:lumOff val="15000"/>
                  </a:schemeClr>
                </a:solidFill>
                <a:latin typeface="Montserrat" panose="00000500000000000000" pitchFamily="2" charset="0"/>
              </a:rPr>
              <a:t>Hello XX is a company engaged in  electronic products trading </a:t>
            </a:r>
            <a:r>
              <a:rPr sz="900" dirty="0" err="1">
                <a:solidFill>
                  <a:schemeClr val="tx1">
                    <a:lumMod val="85000"/>
                    <a:lumOff val="15000"/>
                  </a:schemeClr>
                </a:solidFill>
                <a:latin typeface="Montserrat" panose="00000500000000000000" pitchFamily="2" charset="0"/>
              </a:rPr>
              <a:t>company.System</a:t>
            </a:r>
            <a:r>
              <a:rPr sz="900" dirty="0">
                <a:solidFill>
                  <a:schemeClr val="tx1">
                    <a:lumMod val="85000"/>
                    <a:lumOff val="15000"/>
                  </a:schemeClr>
                </a:solidFill>
                <a:latin typeface="Montserrat" panose="00000500000000000000" pitchFamily="2" charset="0"/>
              </a:rPr>
              <a:t> is constantly being improved  relying on science and technology, continuously improve the technology content of </a:t>
            </a:r>
          </a:p>
        </p:txBody>
      </p:sp>
      <p:sp>
        <p:nvSpPr>
          <p:cNvPr id="13" name="Shape 135">
            <a:extLst>
              <a:ext uri="{FF2B5EF4-FFF2-40B4-BE49-F238E27FC236}">
                <a16:creationId xmlns:a16="http://schemas.microsoft.com/office/drawing/2014/main" id="{E80A554D-0828-4BB6-9928-7572ACDE2F05}"/>
              </a:ext>
            </a:extLst>
          </p:cNvPr>
          <p:cNvSpPr/>
          <p:nvPr/>
        </p:nvSpPr>
        <p:spPr>
          <a:xfrm>
            <a:off x="7756691" y="5260640"/>
            <a:ext cx="2007766" cy="179885"/>
          </a:xfrm>
          <a:prstGeom prst="rect">
            <a:avLst/>
          </a:prstGeom>
          <a:solidFill>
            <a:srgbClr val="000000"/>
          </a:solidFill>
          <a:ln w="12700">
            <a:miter lim="400000"/>
          </a:ln>
        </p:spPr>
        <p:txBody>
          <a:bodyPr lIns="19050" tIns="19050" rIns="19050" bIns="19050" anchor="ctr"/>
          <a:lstStyle/>
          <a:p>
            <a:pPr>
              <a:lnSpc>
                <a:spcPct val="150000"/>
              </a:lnSpc>
              <a:defRPr sz="3200">
                <a:solidFill>
                  <a:srgbClr val="FFFFFF"/>
                </a:solidFill>
              </a:defRPr>
            </a:pPr>
            <a:endParaRPr sz="1050">
              <a:solidFill>
                <a:schemeClr val="tx1">
                  <a:lumMod val="85000"/>
                  <a:lumOff val="15000"/>
                </a:schemeClr>
              </a:solidFill>
              <a:latin typeface="Montserrat" panose="00000500000000000000" pitchFamily="2" charset="0"/>
            </a:endParaRPr>
          </a:p>
        </p:txBody>
      </p:sp>
      <p:sp>
        <p:nvSpPr>
          <p:cNvPr id="14" name="Shape 144">
            <a:extLst>
              <a:ext uri="{FF2B5EF4-FFF2-40B4-BE49-F238E27FC236}">
                <a16:creationId xmlns:a16="http://schemas.microsoft.com/office/drawing/2014/main" id="{F4E2E244-3AD5-4C26-B922-7B1C4CA248EF}"/>
              </a:ext>
            </a:extLst>
          </p:cNvPr>
          <p:cNvSpPr/>
          <p:nvPr/>
        </p:nvSpPr>
        <p:spPr>
          <a:xfrm>
            <a:off x="7532193" y="5256595"/>
            <a:ext cx="2456763" cy="190886"/>
          </a:xfrm>
          <a:prstGeom prst="rect">
            <a:avLst/>
          </a:prstGeom>
          <a:ln w="12700">
            <a:miter lim="400000"/>
          </a:ln>
          <a:extLst>
            <a:ext uri="{C572A759-6A51-4108-AA02-DFA0A04FC94B}">
              <ma14:wrappingTextBoxFlag xmlns="" xmlns:ma14="http://schemas.microsoft.com/office/mac/drawingml/2011/main" val="1"/>
            </a:ext>
          </a:extLst>
        </p:spPr>
        <p:txBody>
          <a:bodyPr wrap="none" lIns="19050" tIns="19050" rIns="19050" bIns="19050" anchor="ctr">
            <a:spAutoFit/>
          </a:bodyPr>
          <a:lstStyle>
            <a:lvl1pPr>
              <a:defRPr sz="2400" cap="all" spc="480">
                <a:solidFill>
                  <a:srgbClr val="FFFFFF"/>
                </a:solidFill>
                <a:latin typeface="Lato Regular"/>
                <a:ea typeface="Lato Regular"/>
                <a:cs typeface="Lato Regular"/>
                <a:sym typeface="Lato Regular"/>
              </a:defRPr>
            </a:lvl1pPr>
          </a:lstStyle>
          <a:p>
            <a:pPr>
              <a:lnSpc>
                <a:spcPct val="150000"/>
              </a:lnSpc>
            </a:pPr>
            <a:r>
              <a:rPr lang="en-US" sz="750" dirty="0">
                <a:solidFill>
                  <a:schemeClr val="tx1">
                    <a:lumMod val="85000"/>
                    <a:lumOff val="15000"/>
                  </a:schemeClr>
                </a:solidFill>
                <a:latin typeface="Montserrat" panose="00000500000000000000" pitchFamily="2" charset="0"/>
              </a:rPr>
              <a:t>POWERPOINT TEMPLATE</a:t>
            </a:r>
            <a:endParaRPr sz="750" dirty="0">
              <a:solidFill>
                <a:schemeClr val="tx1">
                  <a:lumMod val="85000"/>
                  <a:lumOff val="15000"/>
                </a:schemeClr>
              </a:solidFill>
              <a:latin typeface="Montserrat" panose="00000500000000000000" pitchFamily="2" charset="0"/>
            </a:endParaRPr>
          </a:p>
        </p:txBody>
      </p:sp>
    </p:spTree>
  </p:cSld>
  <p:clrMapOvr>
    <a:masterClrMapping/>
  </p:clrMapOvr>
  <mc:AlternateContent xmlns:mc="http://schemas.openxmlformats.org/markup-compatibility/2006" xmlns:p14="http://schemas.microsoft.com/office/powerpoint/2010/main">
    <mc:Choice Requires="p14">
      <p:transition spd="slow" p14:dur="1500">
        <p14:warp dir="in"/>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D40EE316-9539-4536-BC17-623F736831DC}"/>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779" b="7779"/>
          <a:stretch>
            <a:fillRect/>
          </a:stretch>
        </p:blipFill>
        <p:spPr/>
      </p:pic>
      <p:sp>
        <p:nvSpPr>
          <p:cNvPr id="202" name="Shape 202"/>
          <p:cNvSpPr/>
          <p:nvPr/>
        </p:nvSpPr>
        <p:spPr>
          <a:xfrm>
            <a:off x="5137199" y="854075"/>
            <a:ext cx="5530156" cy="5151239"/>
          </a:xfrm>
          <a:custGeom>
            <a:avLst/>
            <a:gdLst/>
            <a:ahLst/>
            <a:cxnLst>
              <a:cxn ang="0">
                <a:pos x="wd2" y="hd2"/>
              </a:cxn>
              <a:cxn ang="5400000">
                <a:pos x="wd2" y="hd2"/>
              </a:cxn>
              <a:cxn ang="10800000">
                <a:pos x="wd2" y="hd2"/>
              </a:cxn>
              <a:cxn ang="16200000">
                <a:pos x="wd2" y="hd2"/>
              </a:cxn>
            </a:cxnLst>
            <a:rect l="0" t="0" r="r" b="b"/>
            <a:pathLst>
              <a:path w="21600" h="21600" extrusionOk="0">
                <a:moveTo>
                  <a:pt x="8197" y="0"/>
                </a:moveTo>
                <a:lnTo>
                  <a:pt x="21600" y="0"/>
                </a:lnTo>
                <a:lnTo>
                  <a:pt x="21600" y="21594"/>
                </a:lnTo>
                <a:lnTo>
                  <a:pt x="0" y="21600"/>
                </a:lnTo>
                <a:lnTo>
                  <a:pt x="8197" y="0"/>
                </a:lnTo>
                <a:close/>
              </a:path>
            </a:pathLst>
          </a:custGeom>
          <a:solidFill>
            <a:srgbClr val="000000">
              <a:alpha val="60000"/>
            </a:srgbClr>
          </a:solidFill>
          <a:ln w="12700">
            <a:solidFill>
              <a:srgbClr val="000000">
                <a:alpha val="60000"/>
              </a:srgbClr>
            </a:solidFill>
            <a:miter lim="400000"/>
          </a:ln>
        </p:spPr>
        <p:txBody>
          <a:bodyPr lIns="19050" tIns="19050" rIns="19050" bIns="19050" anchor="ctr"/>
          <a:lstStyle/>
          <a:p>
            <a:pPr>
              <a:defRPr sz="3200">
                <a:solidFill>
                  <a:srgbClr val="FFFFFF"/>
                </a:solidFill>
              </a:defRPr>
            </a:pPr>
            <a:endParaRPr sz="1200"/>
          </a:p>
        </p:txBody>
      </p:sp>
      <p:sp>
        <p:nvSpPr>
          <p:cNvPr id="203" name="Shape 203"/>
          <p:cNvSpPr/>
          <p:nvPr/>
        </p:nvSpPr>
        <p:spPr>
          <a:xfrm>
            <a:off x="7322843" y="2255286"/>
            <a:ext cx="2237792" cy="1423467"/>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nchor="ctr">
            <a:spAutoFit/>
          </a:bodyPr>
          <a:lstStyle/>
          <a:p>
            <a:pPr algn="l">
              <a:defRPr sz="12000" cap="all" spc="600">
                <a:solidFill>
                  <a:srgbClr val="FFFFFF"/>
                </a:solidFill>
                <a:latin typeface="Lato Bold"/>
                <a:ea typeface="Lato Bold"/>
                <a:cs typeface="Lato Bold"/>
                <a:sym typeface="Lato Bold"/>
              </a:defRPr>
            </a:pPr>
            <a:r>
              <a:rPr lang="en-US" sz="4500" dirty="0"/>
              <a:t>LUNAR</a:t>
            </a:r>
          </a:p>
          <a:p>
            <a:pPr algn="l">
              <a:defRPr sz="12000" cap="all" spc="600">
                <a:solidFill>
                  <a:srgbClr val="FFFFFF"/>
                </a:solidFill>
                <a:latin typeface="Lato Bold"/>
                <a:ea typeface="Lato Bold"/>
                <a:cs typeface="Lato Bold"/>
                <a:sym typeface="Lato Bold"/>
              </a:defRPr>
            </a:pPr>
            <a:r>
              <a:rPr sz="4500" dirty="0"/>
              <a:t>slide</a:t>
            </a:r>
          </a:p>
        </p:txBody>
      </p:sp>
      <p:sp>
        <p:nvSpPr>
          <p:cNvPr id="204" name="Shape 204"/>
          <p:cNvSpPr/>
          <p:nvPr/>
        </p:nvSpPr>
        <p:spPr>
          <a:xfrm>
            <a:off x="7386344" y="3777954"/>
            <a:ext cx="2444694" cy="911853"/>
          </a:xfrm>
          <a:prstGeom prst="rect">
            <a:avLst/>
          </a:prstGeom>
          <a:ln w="12700">
            <a:miter lim="400000"/>
          </a:ln>
          <a:extLst>
            <a:ext uri="{C572A759-6A51-4108-AA02-DFA0A04FC94B}">
              <ma14:wrappingTextBoxFlag xmlns:ma14="http://schemas.microsoft.com/office/mac/drawingml/2011/main" xmlns="" val="1"/>
            </a:ext>
          </a:extLst>
        </p:spPr>
        <p:txBody>
          <a:bodyPr lIns="19050" tIns="19050" rIns="19050" bIns="19050" anchor="ctr">
            <a:spAutoFit/>
          </a:bodyPr>
          <a:lstStyle>
            <a:lvl1pPr algn="l">
              <a:defRPr sz="2600">
                <a:solidFill>
                  <a:srgbClr val="FFFFFF"/>
                </a:solidFill>
                <a:latin typeface="Lato Light"/>
                <a:ea typeface="Lato Light"/>
                <a:cs typeface="Lato Light"/>
                <a:sym typeface="Lato Light"/>
              </a:defRPr>
            </a:lvl1pPr>
          </a:lstStyle>
          <a:p>
            <a:pPr algn="just">
              <a:lnSpc>
                <a:spcPct val="150000"/>
              </a:lnSpc>
            </a:pPr>
            <a:r>
              <a:rPr sz="975" dirty="0">
                <a:latin typeface="+mn-lt"/>
              </a:rPr>
              <a:t>Hello friends this is a simple and easy to modify the slide which is a fashion trend of the template Glad you chose him I wish you a happy life</a:t>
            </a:r>
          </a:p>
        </p:txBody>
      </p:sp>
    </p:spTree>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Custom 79">
      <a:majorFont>
        <a:latin typeface="Montserrat"/>
        <a:ea typeface=""/>
        <a:cs typeface=""/>
      </a:majorFont>
      <a:minorFont>
        <a:latin typeface="Montserrat"/>
        <a:ea typeface=""/>
        <a:cs typefac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335</TotalTime>
  <Words>1308</Words>
  <Application>Microsoft Office PowerPoint</Application>
  <PresentationFormat>Widescreen</PresentationFormat>
  <Paragraphs>96</Paragraphs>
  <Slides>25</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Calibri</vt:lpstr>
      <vt:lpstr>Helvetica Neue</vt:lpstr>
      <vt:lpstr>Lato Bold</vt:lpstr>
      <vt:lpstr>Lato Regular</vt:lpstr>
      <vt:lpstr>Montserrat</vt:lpstr>
      <vt:lpstr>Palatino</vt:lpstr>
      <vt:lpstr>Trebuchet MS</vt: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slidexpitch</dc:creator>
  <cp:lastModifiedBy>L J</cp:lastModifiedBy>
  <cp:revision>75</cp:revision>
  <dcterms:modified xsi:type="dcterms:W3CDTF">2021-02-12T11:01:05Z</dcterms:modified>
</cp:coreProperties>
</file>