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60" r:id="rId5"/>
    <p:sldId id="264" r:id="rId6"/>
    <p:sldId id="267" r:id="rId7"/>
    <p:sldId id="261" r:id="rId8"/>
    <p:sldId id="263" r:id="rId9"/>
    <p:sldId id="262" r:id="rId10"/>
    <p:sldId id="259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8" userDrawn="1">
          <p15:clr>
            <a:srgbClr val="A4A3A4"/>
          </p15:clr>
        </p15:guide>
        <p15:guide id="2" pos="384" userDrawn="1">
          <p15:clr>
            <a:srgbClr val="A4A3A4"/>
          </p15:clr>
        </p15:guide>
        <p15:guide id="3" orient="horz" userDrawn="1">
          <p15:clr>
            <a:srgbClr val="A4A3A4"/>
          </p15:clr>
        </p15:guide>
        <p15:guide id="4" pos="7296" userDrawn="1">
          <p15:clr>
            <a:srgbClr val="A4A3A4"/>
          </p15:clr>
        </p15:guide>
        <p15:guide id="5" orient="horz" pos="4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78" y="1104"/>
      </p:cViewPr>
      <p:guideLst>
        <p:guide orient="horz" pos="3888"/>
        <p:guide pos="384"/>
        <p:guide orient="horz"/>
        <p:guide pos="7296"/>
        <p:guide orient="horz" pos="4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26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49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802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495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8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96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092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9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9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82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2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32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52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52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7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DC5D7-B72B-4EAB-AAAC-89F61B993FB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5A275-1EE3-44B9-A320-6FFFDFFB0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2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62A66C-E0EB-49D4-BA4C-2956444CF7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3124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The Negative Effects of Advertising on Society</a:t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078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985" y="731836"/>
            <a:ext cx="10353761" cy="1326321"/>
          </a:xfrm>
        </p:spPr>
        <p:txBody>
          <a:bodyPr/>
          <a:lstStyle/>
          <a:p>
            <a:r>
              <a:rPr lang="en-US" dirty="0"/>
              <a:t>In Conclusion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352801"/>
            <a:ext cx="8229600" cy="2773363"/>
          </a:xfrm>
        </p:spPr>
        <p:txBody>
          <a:bodyPr/>
          <a:lstStyle/>
          <a:p>
            <a:pPr algn="ctr"/>
            <a:r>
              <a:rPr lang="en-US" dirty="0"/>
              <a:t>“Advertising: the science of arresting the human intelligence long enough to get money from it.” </a:t>
            </a:r>
            <a:r>
              <a:rPr lang="en-US" b="1" dirty="0"/>
              <a:t>~Stephen Leacock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011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895601"/>
            <a:ext cx="8229600" cy="3230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Any questions ?</a:t>
            </a:r>
          </a:p>
        </p:txBody>
      </p:sp>
    </p:spTree>
    <p:extLst>
      <p:ext uri="{BB962C8B-B14F-4D97-AF65-F5344CB8AC3E}">
        <p14:creationId xmlns:p14="http://schemas.microsoft.com/office/powerpoint/2010/main" val="1221755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4D6A06-B1C0-4957-A722-9F3C7E097A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53"/>
            <a:ext cx="12192000" cy="48331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3100" y="5105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“Advertising is the art of convincing people to spend money they don’t have for something they don’t need.” ~Will Rogers</a:t>
            </a:r>
          </a:p>
        </p:txBody>
      </p:sp>
    </p:spTree>
    <p:extLst>
      <p:ext uri="{BB962C8B-B14F-4D97-AF65-F5344CB8AC3E}">
        <p14:creationId xmlns:p14="http://schemas.microsoft.com/office/powerpoint/2010/main" val="24558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7A6B30-0E7B-49C0-8902-F8C06DC02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673" y="685800"/>
            <a:ext cx="10353761" cy="1326321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3 Main negatives in advertising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12121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b="1" dirty="0">
                <a:solidFill>
                  <a:srgbClr val="FF0000"/>
                </a:solidFill>
              </a:rPr>
              <a:t>Advertising makes us feel that we are not enough as we are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b="1" dirty="0">
                <a:solidFill>
                  <a:srgbClr val="FF0000"/>
                </a:solidFill>
              </a:rPr>
              <a:t>Advertising makes us believe that buying stuff will bring us happiness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b="1" dirty="0">
                <a:solidFill>
                  <a:srgbClr val="FF0000"/>
                </a:solidFill>
              </a:rPr>
              <a:t>Advertising makes us think that everything we need is for sale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555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215" y="685800"/>
            <a:ext cx="10353761" cy="1326321"/>
          </a:xfrm>
        </p:spPr>
        <p:txBody>
          <a:bodyPr>
            <a:normAutofit/>
          </a:bodyPr>
          <a:lstStyle/>
          <a:p>
            <a:pPr algn="l"/>
            <a:r>
              <a:rPr lang="en-US" sz="3100" b="1" dirty="0"/>
              <a:t>1.Advertising makes us feel that we are not enough as we are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767" y="2286000"/>
            <a:ext cx="8229600" cy="3078163"/>
          </a:xfrm>
        </p:spPr>
        <p:txBody>
          <a:bodyPr/>
          <a:lstStyle/>
          <a:p>
            <a:r>
              <a:rPr lang="en-US" sz="2400" dirty="0"/>
              <a:t>You are not beautiful </a:t>
            </a:r>
          </a:p>
          <a:p>
            <a:r>
              <a:rPr lang="en-US" sz="2400" dirty="0"/>
              <a:t>You are not elegant</a:t>
            </a:r>
          </a:p>
          <a:p>
            <a:r>
              <a:rPr lang="en-US" sz="2400" dirty="0"/>
              <a:t>You are not confident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319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700" y="685800"/>
            <a:ext cx="8610600" cy="1143000"/>
          </a:xfrm>
        </p:spPr>
        <p:txBody>
          <a:bodyPr>
            <a:normAutofit/>
          </a:bodyPr>
          <a:lstStyle/>
          <a:p>
            <a:r>
              <a:rPr lang="en-US" dirty="0"/>
              <a:t>The result is : that our minds take us to :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097762"/>
            <a:ext cx="5493479" cy="4053656"/>
          </a:xfrm>
        </p:spPr>
      </p:pic>
    </p:spTree>
    <p:extLst>
      <p:ext uri="{BB962C8B-B14F-4D97-AF65-F5344CB8AC3E}">
        <p14:creationId xmlns:p14="http://schemas.microsoft.com/office/powerpoint/2010/main" val="1302848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” Nowadays, about 90 million women in the U.S. color their hair”</a:t>
            </a:r>
          </a:p>
        </p:txBody>
      </p:sp>
    </p:spTree>
    <p:extLst>
      <p:ext uri="{BB962C8B-B14F-4D97-AF65-F5344CB8AC3E}">
        <p14:creationId xmlns:p14="http://schemas.microsoft.com/office/powerpoint/2010/main" val="1749059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59476"/>
            <a:ext cx="10972800" cy="1752600"/>
          </a:xfrm>
        </p:spPr>
        <p:txBody>
          <a:bodyPr>
            <a:normAutofit/>
          </a:bodyPr>
          <a:lstStyle/>
          <a:p>
            <a:pPr algn="l"/>
            <a:r>
              <a:rPr lang="en-US" sz="3100" b="1" dirty="0"/>
              <a:t>2.Advertising makes us believe that buying stuff will bring us happiness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7924800" cy="40386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/>
              <a:t>Create an emotional problem then offer you a solution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986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1" y="685800"/>
            <a:ext cx="8229600" cy="2133600"/>
          </a:xfrm>
        </p:spPr>
        <p:txBody>
          <a:bodyPr>
            <a:normAutofit/>
          </a:bodyPr>
          <a:lstStyle/>
          <a:p>
            <a:r>
              <a:rPr lang="en-US" dirty="0"/>
              <a:t>In short, they promise yo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u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happiness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/>
              <a:t>, provided that you spend money in return.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819400"/>
            <a:ext cx="2667000" cy="3352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342" y="2819400"/>
            <a:ext cx="4343399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92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95498"/>
            <a:ext cx="9829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3.</a:t>
            </a:r>
            <a:r>
              <a:rPr lang="en-US" b="1" dirty="0"/>
              <a:t> Advertising makes us think that everything we need is for sale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01091"/>
            <a:ext cx="8229600" cy="5410200"/>
          </a:xfrm>
        </p:spPr>
        <p:txBody>
          <a:bodyPr>
            <a:normAutofit/>
          </a:bodyPr>
          <a:lstStyle/>
          <a:p>
            <a:r>
              <a:rPr lang="en-US" sz="2400" dirty="0"/>
              <a:t>wrong idea that everything we need is for sale</a:t>
            </a:r>
          </a:p>
          <a:p>
            <a:r>
              <a:rPr lang="en-US" sz="2400" dirty="0"/>
              <a:t>money should be our prime goal in life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According to (Kilter, Armstrong et el) :Types of promotional pricing </a:t>
            </a:r>
          </a:p>
          <a:p>
            <a:pPr marL="0" indent="0">
              <a:buNone/>
            </a:pPr>
            <a:r>
              <a:rPr lang="en-US" sz="2400" dirty="0"/>
              <a:t>1.Discounts</a:t>
            </a:r>
          </a:p>
          <a:p>
            <a:pPr marL="0" indent="0">
              <a:buNone/>
            </a:pPr>
            <a:r>
              <a:rPr lang="en-US" sz="2400" dirty="0"/>
              <a:t>2. Special-event pricing </a:t>
            </a:r>
          </a:p>
          <a:p>
            <a:pPr marL="0" indent="0">
              <a:buNone/>
            </a:pPr>
            <a:r>
              <a:rPr lang="en-US" sz="2400" dirty="0"/>
              <a:t>3.Cash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437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588</TotalTime>
  <Words>148</Words>
  <Application>Microsoft Office PowerPoint</Application>
  <PresentationFormat>Widescreen</PresentationFormat>
  <Paragraphs>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Bookman Old Style</vt:lpstr>
      <vt:lpstr>Rockwell</vt:lpstr>
      <vt:lpstr>Damask</vt:lpstr>
      <vt:lpstr>The Negative Effects of Advertising on Society </vt:lpstr>
      <vt:lpstr>PowerPoint Presentation</vt:lpstr>
      <vt:lpstr>3 Main negatives in advertising </vt:lpstr>
      <vt:lpstr>1.Advertising makes us feel that we are not enough as we are</vt:lpstr>
      <vt:lpstr>The result is : that our minds take us to : </vt:lpstr>
      <vt:lpstr>PowerPoint Presentation</vt:lpstr>
      <vt:lpstr>2.Advertising makes us believe that buying stuff will bring us happiness </vt:lpstr>
      <vt:lpstr>In short, they promise you happiness , provided that you spend money in return. </vt:lpstr>
      <vt:lpstr>3. Advertising makes us think that everything we need is for sale </vt:lpstr>
      <vt:lpstr>In Conclusion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Negative Effects of Advertising on Society</dc:title>
  <dc:creator>Reem</dc:creator>
  <cp:lastModifiedBy>Demerdo</cp:lastModifiedBy>
  <cp:revision>17</cp:revision>
  <dcterms:created xsi:type="dcterms:W3CDTF">2017-11-23T20:11:38Z</dcterms:created>
  <dcterms:modified xsi:type="dcterms:W3CDTF">2019-06-27T11:07:45Z</dcterms:modified>
</cp:coreProperties>
</file>