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7" r:id="rId10"/>
    <p:sldId id="266" r:id="rId11"/>
    <p:sldId id="256" r:id="rId12"/>
  </p:sldIdLst>
  <p:sldSz cx="12192000" cy="6858000"/>
  <p:notesSz cx="6858000" cy="9144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Cambria" panose="02040503050406030204" pitchFamily="18" charset="0"/>
      <p:regular r:id="rId17"/>
      <p:bold r:id="rId18"/>
      <p:italic r:id="rId19"/>
      <p:boldItalic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A6A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52" autoAdjust="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672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6B-E44B-817B-F93109C6B42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F6B-E44B-817B-F93109C6B42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F6B-E44B-817B-F93109C6B4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75064272"/>
        <c:axId val="1675065952"/>
      </c:barChart>
      <c:catAx>
        <c:axId val="1675064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75065952"/>
        <c:crosses val="autoZero"/>
        <c:auto val="1"/>
        <c:lblAlgn val="ctr"/>
        <c:lblOffset val="100"/>
        <c:noMultiLvlLbl val="0"/>
      </c:catAx>
      <c:valAx>
        <c:axId val="1675065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750642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754E74-86BC-FF42-BB12-2448BAC190C1}" type="doc">
      <dgm:prSet loTypeId="urn:microsoft.com/office/officeart/2005/8/layout/venn1" loCatId="" qsTypeId="urn:microsoft.com/office/officeart/2005/8/quickstyle/simple1" qsCatId="simple" csTypeId="urn:microsoft.com/office/officeart/2005/8/colors/accent1_2" csCatId="accent1" phldr="1"/>
      <dgm:spPr/>
    </dgm:pt>
    <dgm:pt modelId="{F4AE681C-3E9D-044D-BF0C-853421EDABFA}">
      <dgm:prSet phldrT="[Text]"/>
      <dgm:spPr/>
      <dgm:t>
        <a:bodyPr/>
        <a:lstStyle/>
        <a:p>
          <a:r>
            <a:rPr lang="en-US" dirty="0" err="1"/>
            <a:t>uno</a:t>
          </a:r>
          <a:endParaRPr lang="en-US" dirty="0"/>
        </a:p>
      </dgm:t>
    </dgm:pt>
    <dgm:pt modelId="{2FEA2852-E698-D04E-94EB-AD114FD63B43}" type="parTrans" cxnId="{62996012-6795-2F47-B09F-F4F3FA39ABAC}">
      <dgm:prSet/>
      <dgm:spPr/>
      <dgm:t>
        <a:bodyPr/>
        <a:lstStyle/>
        <a:p>
          <a:endParaRPr lang="en-US"/>
        </a:p>
      </dgm:t>
    </dgm:pt>
    <dgm:pt modelId="{2FB23E8C-CE82-134A-B5E7-89F69758DBB5}" type="sibTrans" cxnId="{62996012-6795-2F47-B09F-F4F3FA39ABAC}">
      <dgm:prSet/>
      <dgm:spPr/>
      <dgm:t>
        <a:bodyPr/>
        <a:lstStyle/>
        <a:p>
          <a:endParaRPr lang="en-US"/>
        </a:p>
      </dgm:t>
    </dgm:pt>
    <dgm:pt modelId="{049D05D5-6246-3843-9BC4-3133B44FCB84}">
      <dgm:prSet phldrT="[Text]"/>
      <dgm:spPr/>
      <dgm:t>
        <a:bodyPr/>
        <a:lstStyle/>
        <a:p>
          <a:r>
            <a:rPr lang="en-US" dirty="0" err="1"/>
            <a:t>tres</a:t>
          </a:r>
          <a:endParaRPr lang="en-US" dirty="0"/>
        </a:p>
      </dgm:t>
    </dgm:pt>
    <dgm:pt modelId="{77068A76-E928-4848-B2E5-0F0A62B48DFC}" type="parTrans" cxnId="{113481DA-9287-6F49-9496-15253B2E8C6A}">
      <dgm:prSet/>
      <dgm:spPr/>
      <dgm:t>
        <a:bodyPr/>
        <a:lstStyle/>
        <a:p>
          <a:endParaRPr lang="en-US"/>
        </a:p>
      </dgm:t>
    </dgm:pt>
    <dgm:pt modelId="{575BDCFB-692F-284F-AF84-B2330268057C}" type="sibTrans" cxnId="{113481DA-9287-6F49-9496-15253B2E8C6A}">
      <dgm:prSet/>
      <dgm:spPr/>
      <dgm:t>
        <a:bodyPr/>
        <a:lstStyle/>
        <a:p>
          <a:endParaRPr lang="en-US"/>
        </a:p>
      </dgm:t>
    </dgm:pt>
    <dgm:pt modelId="{505F5ADB-8771-9348-96A5-23CC298DED4E}">
      <dgm:prSet phldrT="[Text]"/>
      <dgm:spPr/>
      <dgm:t>
        <a:bodyPr/>
        <a:lstStyle/>
        <a:p>
          <a:r>
            <a:rPr lang="en-US" dirty="0"/>
            <a:t>dos</a:t>
          </a:r>
        </a:p>
      </dgm:t>
    </dgm:pt>
    <dgm:pt modelId="{B50FAC59-A3BB-7240-AE1A-1007509F3E64}" type="parTrans" cxnId="{52A04A17-F114-FC49-8F2B-50F5AAAB4513}">
      <dgm:prSet/>
      <dgm:spPr/>
      <dgm:t>
        <a:bodyPr/>
        <a:lstStyle/>
        <a:p>
          <a:endParaRPr lang="en-US"/>
        </a:p>
      </dgm:t>
    </dgm:pt>
    <dgm:pt modelId="{E26B6650-C305-4C42-BDB0-B1DD9586E6B4}" type="sibTrans" cxnId="{52A04A17-F114-FC49-8F2B-50F5AAAB4513}">
      <dgm:prSet/>
      <dgm:spPr/>
      <dgm:t>
        <a:bodyPr/>
        <a:lstStyle/>
        <a:p>
          <a:endParaRPr lang="en-US"/>
        </a:p>
      </dgm:t>
    </dgm:pt>
    <dgm:pt modelId="{1B0D8E2F-5DD3-0E41-87E7-A1EE6739765E}" type="pres">
      <dgm:prSet presAssocID="{B9754E74-86BC-FF42-BB12-2448BAC190C1}" presName="compositeShape" presStyleCnt="0">
        <dgm:presLayoutVars>
          <dgm:chMax val="7"/>
          <dgm:dir/>
          <dgm:resizeHandles val="exact"/>
        </dgm:presLayoutVars>
      </dgm:prSet>
      <dgm:spPr/>
    </dgm:pt>
    <dgm:pt modelId="{6C68EC66-9DF4-2B4C-8088-359379B51DD1}" type="pres">
      <dgm:prSet presAssocID="{F4AE681C-3E9D-044D-BF0C-853421EDABFA}" presName="circ1" presStyleLbl="vennNode1" presStyleIdx="0" presStyleCnt="3"/>
      <dgm:spPr/>
    </dgm:pt>
    <dgm:pt modelId="{7FE029A0-8D6E-4247-A17D-312A1C1C42A5}" type="pres">
      <dgm:prSet presAssocID="{F4AE681C-3E9D-044D-BF0C-853421EDABFA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FBC67918-8435-DD42-86D1-D64FC3741008}" type="pres">
      <dgm:prSet presAssocID="{049D05D5-6246-3843-9BC4-3133B44FCB84}" presName="circ2" presStyleLbl="vennNode1" presStyleIdx="1" presStyleCnt="3"/>
      <dgm:spPr/>
    </dgm:pt>
    <dgm:pt modelId="{139E8963-9D08-5143-BACC-29A4D7A20254}" type="pres">
      <dgm:prSet presAssocID="{049D05D5-6246-3843-9BC4-3133B44FCB84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1B2E856F-8B74-EE47-A189-1C1BA687197D}" type="pres">
      <dgm:prSet presAssocID="{505F5ADB-8771-9348-96A5-23CC298DED4E}" presName="circ3" presStyleLbl="vennNode1" presStyleIdx="2" presStyleCnt="3"/>
      <dgm:spPr/>
    </dgm:pt>
    <dgm:pt modelId="{6243EAAD-0610-5E4F-90AB-DF5D0BEAC1DF}" type="pres">
      <dgm:prSet presAssocID="{505F5ADB-8771-9348-96A5-23CC298DED4E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62996012-6795-2F47-B09F-F4F3FA39ABAC}" srcId="{B9754E74-86BC-FF42-BB12-2448BAC190C1}" destId="{F4AE681C-3E9D-044D-BF0C-853421EDABFA}" srcOrd="0" destOrd="0" parTransId="{2FEA2852-E698-D04E-94EB-AD114FD63B43}" sibTransId="{2FB23E8C-CE82-134A-B5E7-89F69758DBB5}"/>
    <dgm:cxn modelId="{52A04A17-F114-FC49-8F2B-50F5AAAB4513}" srcId="{B9754E74-86BC-FF42-BB12-2448BAC190C1}" destId="{505F5ADB-8771-9348-96A5-23CC298DED4E}" srcOrd="2" destOrd="0" parTransId="{B50FAC59-A3BB-7240-AE1A-1007509F3E64}" sibTransId="{E26B6650-C305-4C42-BDB0-B1DD9586E6B4}"/>
    <dgm:cxn modelId="{EC01AF32-D942-A841-81B9-8B2BF8A122F1}" type="presOf" srcId="{505F5ADB-8771-9348-96A5-23CC298DED4E}" destId="{1B2E856F-8B74-EE47-A189-1C1BA687197D}" srcOrd="0" destOrd="0" presId="urn:microsoft.com/office/officeart/2005/8/layout/venn1"/>
    <dgm:cxn modelId="{A4A67C3F-73D1-EA4B-8C55-0763C1ECF681}" type="presOf" srcId="{F4AE681C-3E9D-044D-BF0C-853421EDABFA}" destId="{7FE029A0-8D6E-4247-A17D-312A1C1C42A5}" srcOrd="1" destOrd="0" presId="urn:microsoft.com/office/officeart/2005/8/layout/venn1"/>
    <dgm:cxn modelId="{A95E1A50-589A-864E-96D4-F87CEF839D94}" type="presOf" srcId="{049D05D5-6246-3843-9BC4-3133B44FCB84}" destId="{FBC67918-8435-DD42-86D1-D64FC3741008}" srcOrd="0" destOrd="0" presId="urn:microsoft.com/office/officeart/2005/8/layout/venn1"/>
    <dgm:cxn modelId="{4007D1A8-FA35-4D4C-AB66-1242B953E1EE}" type="presOf" srcId="{F4AE681C-3E9D-044D-BF0C-853421EDABFA}" destId="{6C68EC66-9DF4-2B4C-8088-359379B51DD1}" srcOrd="0" destOrd="0" presId="urn:microsoft.com/office/officeart/2005/8/layout/venn1"/>
    <dgm:cxn modelId="{6A1853AB-9CDF-614D-A11F-600C8CBE0771}" type="presOf" srcId="{B9754E74-86BC-FF42-BB12-2448BAC190C1}" destId="{1B0D8E2F-5DD3-0E41-87E7-A1EE6739765E}" srcOrd="0" destOrd="0" presId="urn:microsoft.com/office/officeart/2005/8/layout/venn1"/>
    <dgm:cxn modelId="{AA7BE6B0-E32F-C84B-9410-34DEF096F6FB}" type="presOf" srcId="{505F5ADB-8771-9348-96A5-23CC298DED4E}" destId="{6243EAAD-0610-5E4F-90AB-DF5D0BEAC1DF}" srcOrd="1" destOrd="0" presId="urn:microsoft.com/office/officeart/2005/8/layout/venn1"/>
    <dgm:cxn modelId="{CA7CACC0-F288-574A-9CB4-D18D7634F7D5}" type="presOf" srcId="{049D05D5-6246-3843-9BC4-3133B44FCB84}" destId="{139E8963-9D08-5143-BACC-29A4D7A20254}" srcOrd="1" destOrd="0" presId="urn:microsoft.com/office/officeart/2005/8/layout/venn1"/>
    <dgm:cxn modelId="{113481DA-9287-6F49-9496-15253B2E8C6A}" srcId="{B9754E74-86BC-FF42-BB12-2448BAC190C1}" destId="{049D05D5-6246-3843-9BC4-3133B44FCB84}" srcOrd="1" destOrd="0" parTransId="{77068A76-E928-4848-B2E5-0F0A62B48DFC}" sibTransId="{575BDCFB-692F-284F-AF84-B2330268057C}"/>
    <dgm:cxn modelId="{BCA4659C-8CEF-AF4B-ACB9-CE65E8C2A587}" type="presParOf" srcId="{1B0D8E2F-5DD3-0E41-87E7-A1EE6739765E}" destId="{6C68EC66-9DF4-2B4C-8088-359379B51DD1}" srcOrd="0" destOrd="0" presId="urn:microsoft.com/office/officeart/2005/8/layout/venn1"/>
    <dgm:cxn modelId="{C6E027C8-77D5-F544-8C26-8A5FFD2D63BE}" type="presParOf" srcId="{1B0D8E2F-5DD3-0E41-87E7-A1EE6739765E}" destId="{7FE029A0-8D6E-4247-A17D-312A1C1C42A5}" srcOrd="1" destOrd="0" presId="urn:microsoft.com/office/officeart/2005/8/layout/venn1"/>
    <dgm:cxn modelId="{EE83941E-37A8-1840-A559-D18D30725EAB}" type="presParOf" srcId="{1B0D8E2F-5DD3-0E41-87E7-A1EE6739765E}" destId="{FBC67918-8435-DD42-86D1-D64FC3741008}" srcOrd="2" destOrd="0" presId="urn:microsoft.com/office/officeart/2005/8/layout/venn1"/>
    <dgm:cxn modelId="{49E6681B-6B27-2D41-B35C-F7C2CDB4AEE3}" type="presParOf" srcId="{1B0D8E2F-5DD3-0E41-87E7-A1EE6739765E}" destId="{139E8963-9D08-5143-BACC-29A4D7A20254}" srcOrd="3" destOrd="0" presId="urn:microsoft.com/office/officeart/2005/8/layout/venn1"/>
    <dgm:cxn modelId="{C229100C-E839-8243-9860-B8FA315BF2EB}" type="presParOf" srcId="{1B0D8E2F-5DD3-0E41-87E7-A1EE6739765E}" destId="{1B2E856F-8B74-EE47-A189-1C1BA687197D}" srcOrd="4" destOrd="0" presId="urn:microsoft.com/office/officeart/2005/8/layout/venn1"/>
    <dgm:cxn modelId="{DE5B7EC6-DE70-C642-A204-48C5C31E09BA}" type="presParOf" srcId="{1B0D8E2F-5DD3-0E41-87E7-A1EE6739765E}" destId="{6243EAAD-0610-5E4F-90AB-DF5D0BEAC1DF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68EC66-9DF4-2B4C-8088-359379B51DD1}">
      <dsp:nvSpPr>
        <dsp:cNvPr id="0" name=""/>
        <dsp:cNvSpPr/>
      </dsp:nvSpPr>
      <dsp:spPr>
        <a:xfrm>
          <a:off x="2283142" y="80287"/>
          <a:ext cx="3853815" cy="385381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 err="1"/>
            <a:t>uno</a:t>
          </a:r>
          <a:endParaRPr lang="en-US" sz="6500" kern="1200" dirty="0"/>
        </a:p>
      </dsp:txBody>
      <dsp:txXfrm>
        <a:off x="2796984" y="754705"/>
        <a:ext cx="2826131" cy="1734216"/>
      </dsp:txXfrm>
    </dsp:sp>
    <dsp:sp modelId="{FBC67918-8435-DD42-86D1-D64FC3741008}">
      <dsp:nvSpPr>
        <dsp:cNvPr id="0" name=""/>
        <dsp:cNvSpPr/>
      </dsp:nvSpPr>
      <dsp:spPr>
        <a:xfrm>
          <a:off x="3673727" y="2488922"/>
          <a:ext cx="3853815" cy="385381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 err="1"/>
            <a:t>tres</a:t>
          </a:r>
          <a:endParaRPr lang="en-US" sz="6500" kern="1200" dirty="0"/>
        </a:p>
      </dsp:txBody>
      <dsp:txXfrm>
        <a:off x="4852352" y="3484491"/>
        <a:ext cx="2312289" cy="2119598"/>
      </dsp:txXfrm>
    </dsp:sp>
    <dsp:sp modelId="{1B2E856F-8B74-EE47-A189-1C1BA687197D}">
      <dsp:nvSpPr>
        <dsp:cNvPr id="0" name=""/>
        <dsp:cNvSpPr/>
      </dsp:nvSpPr>
      <dsp:spPr>
        <a:xfrm>
          <a:off x="892557" y="2488922"/>
          <a:ext cx="3853815" cy="385381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dos</a:t>
          </a:r>
        </a:p>
      </dsp:txBody>
      <dsp:txXfrm>
        <a:off x="1255458" y="3484491"/>
        <a:ext cx="2312289" cy="21195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45CFF57-657D-CD4F-BD5B-D12874A6A32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16FFC5-B934-42A9-87C6-6F08764211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9400" y="1260000"/>
            <a:ext cx="9673200" cy="4338000"/>
          </a:xfrm>
          <a:solidFill>
            <a:schemeClr val="accent1">
              <a:alpha val="50000"/>
            </a:schemeClr>
          </a:solidFill>
        </p:spPr>
        <p:txBody>
          <a:bodyPr anchor="ctr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PH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6B1841-78AF-4A75-AE00-382CDA1F4E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88958"/>
            <a:ext cx="9144000" cy="808074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1119460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martArt Placeholder 5">
            <a:extLst>
              <a:ext uri="{FF2B5EF4-FFF2-40B4-BE49-F238E27FC236}">
                <a16:creationId xmlns:a16="http://schemas.microsoft.com/office/drawing/2014/main" id="{F37A2E29-5DCB-4431-993E-1AFC83E9310D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173355" y="217713"/>
            <a:ext cx="8419102" cy="6422572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SmartArt graphic</a:t>
            </a:r>
            <a:endParaRPr lang="en-PH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8620077-AC45-4540-BC64-BD5C3C680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8645" y="217713"/>
            <a:ext cx="3240000" cy="3497943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PH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A642D458-E379-A348-9164-2D07F28C58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778645" y="3715657"/>
            <a:ext cx="3240000" cy="2924628"/>
          </a:xfrm>
        </p:spPr>
        <p:txBody>
          <a:bodyPr anchor="t"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378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 Refer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C9344DD-9774-41C7-8E55-674A169C50DB}"/>
              </a:ext>
            </a:extLst>
          </p:cNvPr>
          <p:cNvSpPr txBox="1"/>
          <p:nvPr userDrawn="1"/>
        </p:nvSpPr>
        <p:spPr>
          <a:xfrm>
            <a:off x="322997" y="218363"/>
            <a:ext cx="115460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4000" b="1" dirty="0">
                <a:solidFill>
                  <a:srgbClr val="000000"/>
                </a:solidFill>
                <a:latin typeface="+mj-lt"/>
              </a:rPr>
              <a:t>DESIGN REFERENCE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692FC9-E9E7-40D2-9738-605A8AADF8C4}"/>
              </a:ext>
            </a:extLst>
          </p:cNvPr>
          <p:cNvSpPr txBox="1"/>
          <p:nvPr userDrawn="1"/>
        </p:nvSpPr>
        <p:spPr>
          <a:xfrm>
            <a:off x="322997" y="926249"/>
            <a:ext cx="57730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3200" b="1" dirty="0">
                <a:solidFill>
                  <a:srgbClr val="000000"/>
                </a:solidFill>
                <a:latin typeface="+mj-lt"/>
              </a:rPr>
              <a:t>FONTS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C430C2-C2D1-4DE0-95DA-1534DAC9FB6D}"/>
              </a:ext>
            </a:extLst>
          </p:cNvPr>
          <p:cNvSpPr txBox="1"/>
          <p:nvPr userDrawn="1"/>
        </p:nvSpPr>
        <p:spPr>
          <a:xfrm>
            <a:off x="322997" y="1511024"/>
            <a:ext cx="6114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b="1" dirty="0">
                <a:solidFill>
                  <a:srgbClr val="000000"/>
                </a:solidFill>
                <a:latin typeface="+mj-lt"/>
              </a:rPr>
              <a:t>HEADER // CALIBRI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2D055F-D285-4FC3-B889-74648528C381}"/>
              </a:ext>
            </a:extLst>
          </p:cNvPr>
          <p:cNvSpPr txBox="1"/>
          <p:nvPr userDrawn="1"/>
        </p:nvSpPr>
        <p:spPr>
          <a:xfrm>
            <a:off x="322996" y="1966453"/>
            <a:ext cx="6114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dirty="0">
                <a:solidFill>
                  <a:srgbClr val="000000"/>
                </a:solidFill>
                <a:latin typeface="+mn-lt"/>
              </a:rPr>
              <a:t>BODY // CAMBRIA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0F81F00-6CB2-4437-BAB1-0E5CC221BBAE}"/>
              </a:ext>
            </a:extLst>
          </p:cNvPr>
          <p:cNvSpPr txBox="1"/>
          <p:nvPr userDrawn="1"/>
        </p:nvSpPr>
        <p:spPr>
          <a:xfrm>
            <a:off x="322997" y="2883547"/>
            <a:ext cx="57730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3200" b="1" dirty="0">
                <a:solidFill>
                  <a:srgbClr val="000000"/>
                </a:solidFill>
                <a:latin typeface="+mj-lt"/>
              </a:rPr>
              <a:t>SWATCHES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A5C65E5-09F5-4651-A9FD-82C7F244100A}"/>
              </a:ext>
            </a:extLst>
          </p:cNvPr>
          <p:cNvSpPr/>
          <p:nvPr userDrawn="1"/>
        </p:nvSpPr>
        <p:spPr>
          <a:xfrm>
            <a:off x="322996" y="3536560"/>
            <a:ext cx="982639" cy="98263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3FB664E-34C4-499E-BB88-8131AB41A214}"/>
              </a:ext>
            </a:extLst>
          </p:cNvPr>
          <p:cNvSpPr txBox="1"/>
          <p:nvPr userDrawn="1"/>
        </p:nvSpPr>
        <p:spPr>
          <a:xfrm>
            <a:off x="1305635" y="3658548"/>
            <a:ext cx="482222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PH" sz="1400" dirty="0">
                <a:solidFill>
                  <a:srgbClr val="000000"/>
                </a:solidFill>
              </a:rPr>
              <a:t>R: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G: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B: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52826A1-BE68-4CB8-9293-81B93E27AC27}"/>
              </a:ext>
            </a:extLst>
          </p:cNvPr>
          <p:cNvSpPr txBox="1"/>
          <p:nvPr userDrawn="1"/>
        </p:nvSpPr>
        <p:spPr>
          <a:xfrm>
            <a:off x="1665024" y="3658549"/>
            <a:ext cx="623250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PH" sz="1400" dirty="0">
                <a:solidFill>
                  <a:srgbClr val="000000"/>
                </a:solidFill>
              </a:rPr>
              <a:t>140 176 185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B837D48-EDB7-4E96-9C60-6E35757BAEC9}"/>
              </a:ext>
            </a:extLst>
          </p:cNvPr>
          <p:cNvSpPr/>
          <p:nvPr userDrawn="1"/>
        </p:nvSpPr>
        <p:spPr>
          <a:xfrm>
            <a:off x="2397458" y="3536560"/>
            <a:ext cx="982639" cy="98263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BEBAF46-8770-4CF0-9E2E-F237EA0727A5}"/>
              </a:ext>
            </a:extLst>
          </p:cNvPr>
          <p:cNvSpPr txBox="1"/>
          <p:nvPr userDrawn="1"/>
        </p:nvSpPr>
        <p:spPr>
          <a:xfrm>
            <a:off x="3380097" y="3658548"/>
            <a:ext cx="482222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PH" sz="1400" dirty="0">
                <a:solidFill>
                  <a:srgbClr val="000000"/>
                </a:solidFill>
              </a:rPr>
              <a:t>R: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G: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B: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70AAB5B-76DD-4E73-9450-18A622CE1DB0}"/>
              </a:ext>
            </a:extLst>
          </p:cNvPr>
          <p:cNvSpPr txBox="1"/>
          <p:nvPr userDrawn="1"/>
        </p:nvSpPr>
        <p:spPr>
          <a:xfrm>
            <a:off x="3739486" y="3658549"/>
            <a:ext cx="623250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PH" sz="1400" dirty="0">
                <a:solidFill>
                  <a:srgbClr val="000000"/>
                </a:solidFill>
              </a:rPr>
              <a:t>139 156 155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8E8C0A4-E9E7-4E90-8FCF-1E2DC6EE8162}"/>
              </a:ext>
            </a:extLst>
          </p:cNvPr>
          <p:cNvSpPr/>
          <p:nvPr userDrawn="1"/>
        </p:nvSpPr>
        <p:spPr>
          <a:xfrm>
            <a:off x="322996" y="4736213"/>
            <a:ext cx="982639" cy="98263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3FE52D9-6701-4DE9-8EFA-C89D4BE6BC88}"/>
              </a:ext>
            </a:extLst>
          </p:cNvPr>
          <p:cNvSpPr txBox="1"/>
          <p:nvPr userDrawn="1"/>
        </p:nvSpPr>
        <p:spPr>
          <a:xfrm>
            <a:off x="1305635" y="4858201"/>
            <a:ext cx="482222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PH" sz="1400" dirty="0">
                <a:solidFill>
                  <a:srgbClr val="000000"/>
                </a:solidFill>
              </a:rPr>
              <a:t>R: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G: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B: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970D1AD-F62D-45E4-97DF-C76B3660E981}"/>
              </a:ext>
            </a:extLst>
          </p:cNvPr>
          <p:cNvSpPr txBox="1"/>
          <p:nvPr userDrawn="1"/>
        </p:nvSpPr>
        <p:spPr>
          <a:xfrm>
            <a:off x="1665024" y="4858202"/>
            <a:ext cx="623250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PH" sz="1400" dirty="0">
                <a:solidFill>
                  <a:srgbClr val="000000"/>
                </a:solidFill>
              </a:rPr>
              <a:t>169 179 180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A5A7B881-E7DC-4647-A6AB-B0C07D1FA9CA}"/>
              </a:ext>
            </a:extLst>
          </p:cNvPr>
          <p:cNvSpPr/>
          <p:nvPr userDrawn="1"/>
        </p:nvSpPr>
        <p:spPr>
          <a:xfrm>
            <a:off x="2397458" y="4736213"/>
            <a:ext cx="982639" cy="98263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9D21121-DE27-40FF-9569-5D767BE46E51}"/>
              </a:ext>
            </a:extLst>
          </p:cNvPr>
          <p:cNvSpPr txBox="1"/>
          <p:nvPr userDrawn="1"/>
        </p:nvSpPr>
        <p:spPr>
          <a:xfrm>
            <a:off x="3380097" y="4858201"/>
            <a:ext cx="482222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PH" sz="1400" dirty="0">
                <a:solidFill>
                  <a:srgbClr val="000000"/>
                </a:solidFill>
              </a:rPr>
              <a:t>R: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G: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B: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19631B1-9C96-4EF6-96A5-8793AEE55C64}"/>
              </a:ext>
            </a:extLst>
          </p:cNvPr>
          <p:cNvSpPr txBox="1"/>
          <p:nvPr userDrawn="1"/>
        </p:nvSpPr>
        <p:spPr>
          <a:xfrm>
            <a:off x="3739486" y="4858202"/>
            <a:ext cx="623250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PH" sz="1400" dirty="0">
                <a:solidFill>
                  <a:srgbClr val="000000"/>
                </a:solidFill>
              </a:rPr>
              <a:t>209 215 215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5508195-F2EE-472C-979F-8DCAABC0D601}"/>
              </a:ext>
            </a:extLst>
          </p:cNvPr>
          <p:cNvSpPr txBox="1"/>
          <p:nvPr userDrawn="1"/>
        </p:nvSpPr>
        <p:spPr>
          <a:xfrm>
            <a:off x="6096000" y="6332561"/>
            <a:ext cx="57730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PH" sz="1200" dirty="0">
                <a:solidFill>
                  <a:srgbClr val="A6A6A6"/>
                </a:solidFill>
              </a:rPr>
              <a:t>PowerPoint Presentation Template by Regina Suarez</a:t>
            </a:r>
          </a:p>
        </p:txBody>
      </p:sp>
      <p:sp>
        <p:nvSpPr>
          <p:cNvPr id="30" name="Date Placeholder 3">
            <a:extLst>
              <a:ext uri="{FF2B5EF4-FFF2-40B4-BE49-F238E27FC236}">
                <a16:creationId xmlns:a16="http://schemas.microsoft.com/office/drawing/2014/main" id="{C966194B-974A-431E-B0D9-C797D13C38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2996" y="6332561"/>
            <a:ext cx="1034956" cy="365125"/>
          </a:xfrm>
        </p:spPr>
        <p:txBody>
          <a:bodyPr/>
          <a:lstStyle/>
          <a:p>
            <a:fld id="{4F9EC162-BA84-48D9-9A6E-3FD00020E31A}" type="datetimeFigureOut">
              <a:rPr lang="en-PH" smtClean="0"/>
              <a:t>26/07/2019</a:t>
            </a:fld>
            <a:endParaRPr lang="en-PH"/>
          </a:p>
        </p:txBody>
      </p:sp>
      <p:sp>
        <p:nvSpPr>
          <p:cNvPr id="31" name="Footer Placeholder 4">
            <a:extLst>
              <a:ext uri="{FF2B5EF4-FFF2-40B4-BE49-F238E27FC236}">
                <a16:creationId xmlns:a16="http://schemas.microsoft.com/office/drawing/2014/main" id="{50DF729D-4749-4C02-8BA0-2D46885D6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98325" y="6332561"/>
            <a:ext cx="1552434" cy="365125"/>
          </a:xfrm>
        </p:spPr>
        <p:txBody>
          <a:bodyPr/>
          <a:lstStyle/>
          <a:p>
            <a:endParaRPr lang="en-PH"/>
          </a:p>
        </p:txBody>
      </p:sp>
      <p:sp>
        <p:nvSpPr>
          <p:cNvPr id="32" name="Slide Number Placeholder 5">
            <a:extLst>
              <a:ext uri="{FF2B5EF4-FFF2-40B4-BE49-F238E27FC236}">
                <a16:creationId xmlns:a16="http://schemas.microsoft.com/office/drawing/2014/main" id="{12128B50-07FC-4105-8470-1F27FD011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0759" y="6332561"/>
            <a:ext cx="1034956" cy="365125"/>
          </a:xfrm>
        </p:spPr>
        <p:txBody>
          <a:bodyPr/>
          <a:lstStyle/>
          <a:p>
            <a:fld id="{895DA59C-A7D6-42E7-8586-DAFEB5759D22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33853835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6FFC5-B934-42A9-87C6-6F08764211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6B1841-78AF-4A75-AE00-382CDA1F4E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929460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12838-FA42-4440-8EFF-ADD8DC17B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B8414E-A108-4296-A5A1-F2B7C8EF41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102701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87FE26A-6052-4E82-A99C-2E34426D4E8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81725" y="1825625"/>
            <a:ext cx="5172075" cy="4351338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PH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F7A82C-283A-4BFF-8F44-30C1CD758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13812-68F4-44D5-9724-F8F05C85E2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9551881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44D646-876C-48D1-8035-E1DF86780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E2767B-E271-48CB-AA14-166A26419D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CA57E8-16E4-4298-9AFD-371310FBD8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FF70A1-374E-4365-90A6-9555172A33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7699D9-6E7E-4968-897B-B4F8004BDC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8123355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ex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17F8C8C-E2F6-4DAD-9CDC-8C6D7BF1D4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684A4-D606-4426-A78B-43CAF62CF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6CC8EB-042C-4F8C-999D-B88364A877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80325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12838-FA42-4440-8EFF-ADD8DC17B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7885" y="1262744"/>
            <a:ext cx="5355771" cy="380773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PH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B8414E-A108-4296-A5A1-F2B7C8EF41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87885" y="5097463"/>
            <a:ext cx="5355771" cy="1500187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FC978529-50B8-0446-8A4C-E5D247A1821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48344" y="362857"/>
            <a:ext cx="5863769" cy="6132286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94930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aption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F4402-7820-4CF8-96BB-A78B94232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93371"/>
          </a:xfrm>
          <a:solidFill>
            <a:schemeClr val="accent1"/>
          </a:solidFill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P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B92D97-B973-41CF-AB58-9F458D574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49711"/>
            <a:ext cx="10515600" cy="43542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E4C01E-9FD1-4BE6-B6F2-C3E7F8F802D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465941"/>
            <a:ext cx="10515600" cy="711200"/>
          </a:xfrm>
        </p:spPr>
        <p:txBody>
          <a:bodyPr/>
          <a:lstStyle>
            <a:lvl1pPr marL="0" indent="0" algn="ctr">
              <a:buNone/>
              <a:defRPr i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86934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87FE26A-6052-4E82-A99C-2E34426D4E8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393370"/>
            <a:ext cx="12192000" cy="2520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PH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C829B3B-EA90-1340-A51C-DECFF827B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93371"/>
          </a:xfrm>
          <a:solidFill>
            <a:schemeClr val="accent1"/>
          </a:solidFill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PH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B0B6F2D-5C4F-9040-986B-1D22AD942AD4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838200" y="4084001"/>
            <a:ext cx="10515600" cy="252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571785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E2767B-E271-48CB-AA14-166A26419D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425798"/>
            <a:ext cx="5182412" cy="82391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B39F92C-C030-5E4F-9A47-4D5F50C1C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93371"/>
          </a:xfrm>
          <a:solidFill>
            <a:schemeClr val="accent1"/>
          </a:solidFill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PH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7F75681-2897-404D-BE0B-E3084202EBC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38200" y="2249710"/>
            <a:ext cx="5184000" cy="4356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1F1B97F-DB9E-7A46-B1BB-D833B4BC6ADC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6171390" y="1425798"/>
            <a:ext cx="5182412" cy="82391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E68F60E-B5D9-3D49-BC25-01E9886062BA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169802" y="2249710"/>
            <a:ext cx="5184000" cy="4356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4248669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E1237F2-5959-C240-9B80-C565FFD9C56B}"/>
              </a:ext>
            </a:extLst>
          </p:cNvPr>
          <p:cNvSpPr/>
          <p:nvPr userDrawn="1"/>
        </p:nvSpPr>
        <p:spPr>
          <a:xfrm>
            <a:off x="0" y="1"/>
            <a:ext cx="3600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17F8C8C-E2F6-4DAD-9CDC-8C6D7BF1D4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786645" y="217713"/>
            <a:ext cx="8218710" cy="5849258"/>
          </a:xfrm>
        </p:spPr>
        <p:txBody>
          <a:bodyPr anchor="ctr">
            <a:normAutofit/>
          </a:bodyPr>
          <a:lstStyle>
            <a:lvl1pPr marL="0" indent="0" algn="ctr">
              <a:buNone/>
              <a:defRPr sz="5400" i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684A4-D606-4426-A78B-43CAF62CF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645" y="217713"/>
            <a:ext cx="3240000" cy="3497943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PH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6CC8EB-042C-4F8C-999D-B88364A877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86645" y="3715657"/>
            <a:ext cx="3240000" cy="2924628"/>
          </a:xfrm>
        </p:spPr>
        <p:txBody>
          <a:bodyPr anchor="t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3D094F10-718D-714C-979C-05E798079170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3786644" y="6066971"/>
            <a:ext cx="8218709" cy="573313"/>
          </a:xfrm>
        </p:spPr>
        <p:txBody>
          <a:bodyPr anchor="t"/>
          <a:lstStyle>
            <a:lvl1pPr marL="0" indent="0" algn="ctr"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95426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98863E-490D-469B-A6F7-1C8A845D00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613290" y="0"/>
            <a:ext cx="8578710" cy="6857999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PH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865919A-938D-D94C-97A9-B9F92D05A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645" y="217713"/>
            <a:ext cx="3240000" cy="3497943"/>
          </a:xfrm>
        </p:spPr>
        <p:txBody>
          <a:bodyPr anchor="t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PH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67FC9974-AF37-8A48-88DC-AA28743D7A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86645" y="3715657"/>
            <a:ext cx="3240000" cy="2924628"/>
          </a:xfrm>
        </p:spPr>
        <p:txBody>
          <a:bodyPr anchor="b"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26329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hart Placeholder 5">
            <a:extLst>
              <a:ext uri="{FF2B5EF4-FFF2-40B4-BE49-F238E27FC236}">
                <a16:creationId xmlns:a16="http://schemas.microsoft.com/office/drawing/2014/main" id="{23F55C6C-72CA-40EC-AD94-3029B82D11C3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73354" y="217713"/>
            <a:ext cx="8245291" cy="6422572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chart</a:t>
            </a:r>
            <a:endParaRPr lang="en-P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AD3A890-570C-E844-9C07-BEC4A3CC466D}"/>
              </a:ext>
            </a:extLst>
          </p:cNvPr>
          <p:cNvSpPr/>
          <p:nvPr userDrawn="1"/>
        </p:nvSpPr>
        <p:spPr>
          <a:xfrm>
            <a:off x="8592000" y="1"/>
            <a:ext cx="3600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5C400C1-DD57-C94F-8113-67B2D564A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8645" y="217713"/>
            <a:ext cx="3240000" cy="3497943"/>
          </a:xfrm>
        </p:spPr>
        <p:txBody>
          <a:bodyPr anchor="t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PH" dirty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16B77696-A28E-CD45-A341-19DB80DB36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778645" y="3715657"/>
            <a:ext cx="3240000" cy="2924628"/>
          </a:xfrm>
        </p:spPr>
        <p:txBody>
          <a:bodyPr anchor="b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99640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E6A9FB8-1586-B341-8AA3-347E76CF6B24}"/>
              </a:ext>
            </a:extLst>
          </p:cNvPr>
          <p:cNvSpPr/>
          <p:nvPr userDrawn="1"/>
        </p:nvSpPr>
        <p:spPr>
          <a:xfrm>
            <a:off x="0" y="0"/>
            <a:ext cx="12192000" cy="139337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FD44456-B4EA-554C-BEDC-789D69A1EC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869" y="195942"/>
            <a:ext cx="5777501" cy="1001486"/>
          </a:xfrm>
        </p:spPr>
        <p:txBody>
          <a:bodyPr anchor="t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PH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D48478E-B7A8-F342-A696-AF9E3F4345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00" y="195942"/>
            <a:ext cx="5908131" cy="1001486"/>
          </a:xfrm>
        </p:spPr>
        <p:txBody>
          <a:bodyPr anchor="t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able Placeholder 11">
            <a:extLst>
              <a:ext uri="{FF2B5EF4-FFF2-40B4-BE49-F238E27FC236}">
                <a16:creationId xmlns:a16="http://schemas.microsoft.com/office/drawing/2014/main" id="{5E88076B-77AB-914C-8F79-879CFA6967D6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187869" y="1589312"/>
            <a:ext cx="11816262" cy="5072745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</p:spTree>
    <p:extLst>
      <p:ext uri="{BB962C8B-B14F-4D97-AF65-F5344CB8AC3E}">
        <p14:creationId xmlns:p14="http://schemas.microsoft.com/office/powerpoint/2010/main" val="3455406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ABFA5C-212E-4D97-BD2D-6B7CC6322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AD2118-E345-4CA8-AD5B-F4BF52F822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8DD210-723C-4263-A1D7-876EB623B7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9EC162-BA84-48D9-9A6E-3FD00020E31A}" type="datetimeFigureOut">
              <a:rPr lang="en-PH" smtClean="0"/>
              <a:t>26/07/2019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BA1F07-DADC-476B-A384-5325A19A9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86BF5E-C934-4858-8702-D294C4113D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5DA59C-A7D6-42E7-8586-DAFEB5759D22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348259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65" r:id="rId3"/>
    <p:sldLayoutId id="2147483661" r:id="rId4"/>
    <p:sldLayoutId id="2147483653" r:id="rId5"/>
    <p:sldLayoutId id="2147483656" r:id="rId6"/>
    <p:sldLayoutId id="2147483657" r:id="rId7"/>
    <p:sldLayoutId id="2147483663" r:id="rId8"/>
    <p:sldLayoutId id="2147483666" r:id="rId9"/>
    <p:sldLayoutId id="2147483664" r:id="rId10"/>
    <p:sldLayoutId id="2147483660" r:id="rId11"/>
    <p:sldLayoutId id="2147483667" r:id="rId12"/>
    <p:sldLayoutId id="2147483668" r:id="rId13"/>
    <p:sldLayoutId id="2147483670" r:id="rId14"/>
    <p:sldLayoutId id="2147483671" r:id="rId15"/>
    <p:sldLayoutId id="2147483672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1B7DF898-F9C5-1046-B107-6DE755E7D0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/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B61BA98-B2AB-4B0A-ADE0-E49555591FF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PH" dirty="0"/>
              <a:t>Title Slide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0A9A28-3F83-47A0-B5B3-788EAFCA27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PH" dirty="0"/>
              <a:t>Integer </a:t>
            </a:r>
            <a:r>
              <a:rPr lang="en-PH" dirty="0" err="1"/>
              <a:t>interdum</a:t>
            </a:r>
            <a:r>
              <a:rPr lang="en-PH" dirty="0"/>
              <a:t> </a:t>
            </a:r>
            <a:r>
              <a:rPr lang="en-PH" dirty="0" err="1"/>
              <a:t>nisl</a:t>
            </a:r>
            <a:r>
              <a:rPr lang="en-PH" dirty="0"/>
              <a:t> at </a:t>
            </a:r>
            <a:r>
              <a:rPr lang="en-PH" dirty="0" err="1"/>
              <a:t>sem</a:t>
            </a:r>
            <a:r>
              <a:rPr lang="en-PH" dirty="0"/>
              <a:t> </a:t>
            </a:r>
            <a:r>
              <a:rPr lang="en-PH" dirty="0" err="1"/>
              <a:t>facilisis</a:t>
            </a:r>
            <a:r>
              <a:rPr lang="en-PH" dirty="0"/>
              <a:t> </a:t>
            </a:r>
            <a:r>
              <a:rPr lang="en-PH" dirty="0" err="1"/>
              <a:t>consectetur</a:t>
            </a:r>
            <a:r>
              <a:rPr lang="en-PH" dirty="0"/>
              <a:t> non </a:t>
            </a:r>
            <a:r>
              <a:rPr lang="en-PH" dirty="0" err="1"/>
              <a:t>facilisis</a:t>
            </a:r>
            <a:r>
              <a:rPr lang="en-PH" dirty="0"/>
              <a:t> magna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7846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SmartArt Placeholder 4">
            <a:extLst>
              <a:ext uri="{FF2B5EF4-FFF2-40B4-BE49-F238E27FC236}">
                <a16:creationId xmlns:a16="http://schemas.microsoft.com/office/drawing/2014/main" id="{B86EE324-0DEE-F24E-9F30-8E585CC9FCDD}"/>
              </a:ext>
            </a:extLst>
          </p:cNvPr>
          <p:cNvGraphicFramePr>
            <a:graphicFrameLocks noGrp="1"/>
          </p:cNvGraphicFramePr>
          <p:nvPr>
            <p:ph type="dgm" sz="quarter" idx="10"/>
            <p:extLst/>
          </p:nvPr>
        </p:nvGraphicFramePr>
        <p:xfrm>
          <a:off x="173038" y="217488"/>
          <a:ext cx="8420100" cy="6423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376B1302-B28D-419C-9431-FA753557A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Header, Caption &amp; SmartArt Slide</a:t>
            </a:r>
            <a:endParaRPr lang="en-PH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EBF714-5BAE-46F9-8423-9BA18A85B79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PH" dirty="0" err="1"/>
              <a:t>Suspendisse</a:t>
            </a:r>
            <a:r>
              <a:rPr lang="en-PH" dirty="0"/>
              <a:t> in dui </a:t>
            </a:r>
            <a:r>
              <a:rPr lang="en-PH" dirty="0" err="1"/>
              <a:t>tristique</a:t>
            </a:r>
            <a:r>
              <a:rPr lang="en-PH" dirty="0"/>
              <a:t>, </a:t>
            </a:r>
            <a:r>
              <a:rPr lang="en-PH" dirty="0" err="1"/>
              <a:t>blandit</a:t>
            </a:r>
            <a:r>
              <a:rPr lang="en-PH" dirty="0"/>
              <a:t> ipsum id, pharetra </a:t>
            </a:r>
            <a:r>
              <a:rPr lang="en-PH" dirty="0" err="1"/>
              <a:t>enim</a:t>
            </a:r>
            <a:r>
              <a:rPr lang="en-PH" dirty="0"/>
              <a:t>. Duis </a:t>
            </a:r>
            <a:r>
              <a:rPr lang="en-PH" dirty="0" err="1"/>
              <a:t>eu</a:t>
            </a:r>
            <a:r>
              <a:rPr lang="en-PH" dirty="0"/>
              <a:t> </a:t>
            </a:r>
            <a:r>
              <a:rPr lang="en-PH" dirty="0" err="1"/>
              <a:t>odio</a:t>
            </a:r>
            <a:r>
              <a:rPr lang="en-PH" dirty="0"/>
              <a:t> </a:t>
            </a:r>
            <a:r>
              <a:rPr lang="en-PH" dirty="0" err="1"/>
              <a:t>orci</a:t>
            </a:r>
            <a:r>
              <a:rPr lang="en-PH" dirty="0"/>
              <a:t>. </a:t>
            </a:r>
            <a:r>
              <a:rPr lang="en-PH" dirty="0" err="1"/>
              <a:t>Quisque</a:t>
            </a:r>
            <a:r>
              <a:rPr lang="en-PH" dirty="0"/>
              <a:t> </a:t>
            </a:r>
            <a:r>
              <a:rPr lang="en-PH" dirty="0" err="1"/>
              <a:t>tempor</a:t>
            </a:r>
            <a:r>
              <a:rPr lang="en-PH" dirty="0"/>
              <a:t> </a:t>
            </a:r>
            <a:r>
              <a:rPr lang="en-PH" dirty="0" err="1"/>
              <a:t>augue</a:t>
            </a:r>
            <a:r>
              <a:rPr lang="en-PH" dirty="0"/>
              <a:t> </a:t>
            </a:r>
            <a:r>
              <a:rPr lang="en-PH" dirty="0" err="1"/>
              <a:t>sed</a:t>
            </a:r>
            <a:r>
              <a:rPr lang="en-PH" dirty="0"/>
              <a:t> </a:t>
            </a:r>
            <a:r>
              <a:rPr lang="en-PH" dirty="0" err="1"/>
              <a:t>felis</a:t>
            </a:r>
            <a:r>
              <a:rPr lang="en-PH" dirty="0"/>
              <a:t> </a:t>
            </a:r>
            <a:r>
              <a:rPr lang="en-PH" dirty="0" err="1"/>
              <a:t>faucibus</a:t>
            </a:r>
            <a:r>
              <a:rPr lang="en-PH" dirty="0"/>
              <a:t> </a:t>
            </a:r>
            <a:r>
              <a:rPr lang="en-PH" dirty="0" err="1"/>
              <a:t>imperdiet</a:t>
            </a:r>
            <a:r>
              <a:rPr lang="en-PH" dirty="0"/>
              <a:t>. </a:t>
            </a:r>
            <a:r>
              <a:rPr lang="en-PH" dirty="0" err="1"/>
              <a:t>Mauris</a:t>
            </a:r>
            <a:r>
              <a:rPr lang="en-PH" dirty="0"/>
              <a:t> et </a:t>
            </a:r>
            <a:r>
              <a:rPr lang="en-PH" dirty="0" err="1"/>
              <a:t>urna</a:t>
            </a:r>
            <a:r>
              <a:rPr lang="en-PH" dirty="0"/>
              <a:t> </a:t>
            </a:r>
            <a:r>
              <a:rPr lang="en-PH" dirty="0" err="1"/>
              <a:t>tellus</a:t>
            </a:r>
            <a:r>
              <a:rPr lang="en-PH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264896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2138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24D350-C4FA-4EB2-BC59-5B42E885A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Section Slide</a:t>
            </a:r>
            <a:endParaRPr lang="en-PH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492F42-FAEB-48B5-847A-1A7F2FA5B0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PH" dirty="0" err="1"/>
              <a:t>Praesent</a:t>
            </a:r>
            <a:r>
              <a:rPr lang="en-PH" dirty="0"/>
              <a:t> </a:t>
            </a:r>
            <a:r>
              <a:rPr lang="en-PH" dirty="0" err="1"/>
              <a:t>ut</a:t>
            </a:r>
            <a:r>
              <a:rPr lang="en-PH" dirty="0"/>
              <a:t> nisi </a:t>
            </a:r>
            <a:r>
              <a:rPr lang="en-PH" dirty="0" err="1"/>
              <a:t>sagittis</a:t>
            </a:r>
            <a:r>
              <a:rPr lang="en-PH" dirty="0"/>
              <a:t>, </a:t>
            </a:r>
            <a:r>
              <a:rPr lang="en-PH" dirty="0" err="1"/>
              <a:t>scelerisque</a:t>
            </a:r>
            <a:r>
              <a:rPr lang="en-PH" dirty="0"/>
              <a:t> dolor </a:t>
            </a:r>
            <a:r>
              <a:rPr lang="en-PH" dirty="0" err="1"/>
              <a:t>ut</a:t>
            </a:r>
            <a:r>
              <a:rPr lang="en-PH" dirty="0"/>
              <a:t>, </a:t>
            </a:r>
            <a:r>
              <a:rPr lang="en-PH" dirty="0" err="1"/>
              <a:t>vulputate</a:t>
            </a:r>
            <a:r>
              <a:rPr lang="en-PH" dirty="0"/>
              <a:t> ipsum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E10A21F1-02E0-3240-A278-752ACCEBF4D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17" r="1811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2283186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CA737-A593-4AA9-8E6C-DF506AEE8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Header, Caption &amp; Content Slide</a:t>
            </a:r>
            <a:endParaRPr lang="en-P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974EC0-6373-43BD-9388-285FB14483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PH" dirty="0" err="1"/>
              <a:t>Praesent</a:t>
            </a:r>
            <a:r>
              <a:rPr lang="en-PH" dirty="0"/>
              <a:t> ac </a:t>
            </a:r>
            <a:r>
              <a:rPr lang="en-PH" dirty="0" err="1"/>
              <a:t>purus</a:t>
            </a:r>
            <a:r>
              <a:rPr lang="en-PH" dirty="0"/>
              <a:t> </a:t>
            </a:r>
            <a:r>
              <a:rPr lang="en-PH" dirty="0" err="1"/>
              <a:t>fringilla</a:t>
            </a:r>
            <a:r>
              <a:rPr lang="en-PH" dirty="0"/>
              <a:t>, </a:t>
            </a:r>
            <a:r>
              <a:rPr lang="en-PH" dirty="0" err="1"/>
              <a:t>faucibus</a:t>
            </a:r>
            <a:r>
              <a:rPr lang="en-PH" dirty="0"/>
              <a:t> </a:t>
            </a:r>
            <a:r>
              <a:rPr lang="en-PH" dirty="0" err="1"/>
              <a:t>risus</a:t>
            </a:r>
            <a:r>
              <a:rPr lang="en-PH" dirty="0"/>
              <a:t> et, </a:t>
            </a:r>
            <a:r>
              <a:rPr lang="en-PH" dirty="0" err="1"/>
              <a:t>suscipit</a:t>
            </a:r>
            <a:r>
              <a:rPr lang="en-PH" dirty="0"/>
              <a:t> ligula. </a:t>
            </a:r>
            <a:r>
              <a:rPr lang="en-PH" dirty="0" err="1"/>
              <a:t>Aenean</a:t>
            </a:r>
            <a:r>
              <a:rPr lang="en-PH" dirty="0"/>
              <a:t> </a:t>
            </a:r>
            <a:r>
              <a:rPr lang="en-PH" dirty="0" err="1"/>
              <a:t>elit</a:t>
            </a:r>
            <a:r>
              <a:rPr lang="en-PH" dirty="0"/>
              <a:t> </a:t>
            </a:r>
            <a:r>
              <a:rPr lang="en-PH" dirty="0" err="1"/>
              <a:t>nunc</a:t>
            </a:r>
            <a:r>
              <a:rPr lang="en-PH" dirty="0"/>
              <a:t>, </a:t>
            </a:r>
            <a:r>
              <a:rPr lang="en-PH" dirty="0" err="1"/>
              <a:t>placerat</a:t>
            </a:r>
            <a:r>
              <a:rPr lang="en-PH" dirty="0"/>
              <a:t> </a:t>
            </a:r>
            <a:r>
              <a:rPr lang="en-PH" dirty="0" err="1"/>
              <a:t>varius</a:t>
            </a:r>
            <a:r>
              <a:rPr lang="en-PH" dirty="0"/>
              <a:t> </a:t>
            </a:r>
            <a:r>
              <a:rPr lang="en-PH" dirty="0" err="1"/>
              <a:t>elit</a:t>
            </a:r>
            <a:r>
              <a:rPr lang="en-PH" dirty="0"/>
              <a:t> </a:t>
            </a:r>
            <a:r>
              <a:rPr lang="en-PH" dirty="0" err="1"/>
              <a:t>eget</a:t>
            </a:r>
            <a:r>
              <a:rPr lang="en-PH" dirty="0"/>
              <a:t>, </a:t>
            </a:r>
            <a:r>
              <a:rPr lang="en-PH" dirty="0" err="1"/>
              <a:t>suscipit</a:t>
            </a:r>
            <a:r>
              <a:rPr lang="en-PH" dirty="0"/>
              <a:t> pharetra </a:t>
            </a:r>
            <a:r>
              <a:rPr lang="en-PH" dirty="0" err="1"/>
              <a:t>purus</a:t>
            </a:r>
            <a:r>
              <a:rPr lang="en-PH" dirty="0"/>
              <a:t>. </a:t>
            </a:r>
            <a:r>
              <a:rPr lang="en-PH" dirty="0" err="1"/>
              <a:t>Sed</a:t>
            </a:r>
            <a:r>
              <a:rPr lang="en-PH" dirty="0"/>
              <a:t> </a:t>
            </a:r>
            <a:r>
              <a:rPr lang="en-PH" dirty="0" err="1"/>
              <a:t>tincidunt</a:t>
            </a:r>
            <a:r>
              <a:rPr lang="en-PH" dirty="0"/>
              <a:t> dictum </a:t>
            </a:r>
            <a:r>
              <a:rPr lang="en-PH" dirty="0" err="1"/>
              <a:t>justo</a:t>
            </a:r>
            <a:r>
              <a:rPr lang="en-PH" dirty="0"/>
              <a:t>, in </a:t>
            </a:r>
            <a:r>
              <a:rPr lang="en-PH" dirty="0" err="1"/>
              <a:t>viverra</a:t>
            </a:r>
            <a:r>
              <a:rPr lang="en-PH" dirty="0"/>
              <a:t> </a:t>
            </a:r>
            <a:r>
              <a:rPr lang="en-PH" dirty="0" err="1"/>
              <a:t>metus</a:t>
            </a:r>
            <a:r>
              <a:rPr lang="en-PH" dirty="0"/>
              <a:t> </a:t>
            </a:r>
            <a:r>
              <a:rPr lang="en-PH" dirty="0" err="1"/>
              <a:t>ornare</a:t>
            </a:r>
            <a:r>
              <a:rPr lang="en-PH" dirty="0"/>
              <a:t> </a:t>
            </a:r>
            <a:r>
              <a:rPr lang="en-PH" dirty="0" err="1"/>
              <a:t>ut.</a:t>
            </a:r>
            <a:r>
              <a:rPr lang="en-PH" dirty="0"/>
              <a:t> Cras </a:t>
            </a:r>
            <a:r>
              <a:rPr lang="en-PH" dirty="0" err="1"/>
              <a:t>nisl</a:t>
            </a:r>
            <a:r>
              <a:rPr lang="en-PH" dirty="0"/>
              <a:t> </a:t>
            </a:r>
            <a:r>
              <a:rPr lang="en-PH" dirty="0" err="1"/>
              <a:t>neque</a:t>
            </a:r>
            <a:r>
              <a:rPr lang="en-PH" dirty="0"/>
              <a:t>, </a:t>
            </a:r>
            <a:r>
              <a:rPr lang="en-PH" dirty="0" err="1"/>
              <a:t>ultricies</a:t>
            </a:r>
            <a:r>
              <a:rPr lang="en-PH" dirty="0"/>
              <a:t> id </a:t>
            </a:r>
            <a:r>
              <a:rPr lang="en-PH" dirty="0" err="1"/>
              <a:t>massa</a:t>
            </a:r>
            <a:r>
              <a:rPr lang="en-PH" dirty="0"/>
              <a:t> </a:t>
            </a:r>
            <a:r>
              <a:rPr lang="en-PH" dirty="0" err="1"/>
              <a:t>quis</a:t>
            </a:r>
            <a:r>
              <a:rPr lang="en-PH" dirty="0"/>
              <a:t>, </a:t>
            </a:r>
            <a:r>
              <a:rPr lang="en-PH" dirty="0" err="1"/>
              <a:t>sagittis</a:t>
            </a:r>
            <a:r>
              <a:rPr lang="en-PH" dirty="0"/>
              <a:t> </a:t>
            </a:r>
            <a:r>
              <a:rPr lang="en-PH" dirty="0" err="1"/>
              <a:t>tincidunt</a:t>
            </a:r>
            <a:r>
              <a:rPr lang="en-PH" dirty="0"/>
              <a:t> </a:t>
            </a:r>
            <a:r>
              <a:rPr lang="en-PH" dirty="0" err="1"/>
              <a:t>enim</a:t>
            </a:r>
            <a:r>
              <a:rPr lang="en-PH" dirty="0"/>
              <a:t>. </a:t>
            </a:r>
            <a:r>
              <a:rPr lang="en-PH" dirty="0" err="1"/>
              <a:t>Aliquam</a:t>
            </a:r>
            <a:r>
              <a:rPr lang="en-PH" dirty="0"/>
              <a:t> </a:t>
            </a:r>
            <a:r>
              <a:rPr lang="en-PH" dirty="0" err="1"/>
              <a:t>nec</a:t>
            </a:r>
            <a:r>
              <a:rPr lang="en-PH" dirty="0"/>
              <a:t> </a:t>
            </a:r>
            <a:r>
              <a:rPr lang="en-PH" dirty="0" err="1"/>
              <a:t>sagittis</a:t>
            </a:r>
            <a:r>
              <a:rPr lang="en-PH" dirty="0"/>
              <a:t> ligula. Integer </a:t>
            </a:r>
            <a:r>
              <a:rPr lang="en-PH" dirty="0" err="1"/>
              <a:t>justo</a:t>
            </a:r>
            <a:r>
              <a:rPr lang="en-PH" dirty="0"/>
              <a:t> </a:t>
            </a:r>
            <a:r>
              <a:rPr lang="en-PH" dirty="0" err="1"/>
              <a:t>lacus</a:t>
            </a:r>
            <a:r>
              <a:rPr lang="en-PH" dirty="0"/>
              <a:t>, </a:t>
            </a:r>
            <a:r>
              <a:rPr lang="en-PH" dirty="0" err="1"/>
              <a:t>molestie</a:t>
            </a:r>
            <a:r>
              <a:rPr lang="en-PH" dirty="0"/>
              <a:t> </a:t>
            </a:r>
            <a:r>
              <a:rPr lang="en-PH" dirty="0" err="1"/>
              <a:t>eu</a:t>
            </a:r>
            <a:r>
              <a:rPr lang="en-PH" dirty="0"/>
              <a:t> </a:t>
            </a:r>
            <a:r>
              <a:rPr lang="en-PH" dirty="0" err="1"/>
              <a:t>massa</a:t>
            </a:r>
            <a:r>
              <a:rPr lang="en-PH" dirty="0"/>
              <a:t> at, </a:t>
            </a:r>
            <a:r>
              <a:rPr lang="en-PH" dirty="0" err="1"/>
              <a:t>lacinia</a:t>
            </a:r>
            <a:r>
              <a:rPr lang="en-PH" dirty="0"/>
              <a:t> </a:t>
            </a:r>
            <a:r>
              <a:rPr lang="en-PH" dirty="0" err="1"/>
              <a:t>molestie</a:t>
            </a:r>
            <a:r>
              <a:rPr lang="en-PH" dirty="0"/>
              <a:t> </a:t>
            </a:r>
            <a:r>
              <a:rPr lang="en-PH" dirty="0" err="1"/>
              <a:t>arcu</a:t>
            </a:r>
            <a:r>
              <a:rPr lang="en-PH" dirty="0"/>
              <a:t>. </a:t>
            </a:r>
            <a:r>
              <a:rPr lang="en-PH" dirty="0" err="1"/>
              <a:t>Etiam</a:t>
            </a:r>
            <a:r>
              <a:rPr lang="en-PH" dirty="0"/>
              <a:t> </a:t>
            </a:r>
            <a:r>
              <a:rPr lang="en-PH" dirty="0" err="1"/>
              <a:t>eget</a:t>
            </a:r>
            <a:r>
              <a:rPr lang="en-PH" dirty="0"/>
              <a:t> tempus </a:t>
            </a:r>
            <a:r>
              <a:rPr lang="en-PH" dirty="0" err="1"/>
              <a:t>risus</a:t>
            </a:r>
            <a:r>
              <a:rPr lang="en-PH" dirty="0"/>
              <a:t>. In </a:t>
            </a:r>
            <a:r>
              <a:rPr lang="en-PH" dirty="0" err="1"/>
              <a:t>ultrices</a:t>
            </a:r>
            <a:r>
              <a:rPr lang="en-PH" dirty="0"/>
              <a:t> </a:t>
            </a:r>
            <a:r>
              <a:rPr lang="en-PH" dirty="0" err="1"/>
              <a:t>consectetur</a:t>
            </a:r>
            <a:r>
              <a:rPr lang="en-PH" dirty="0"/>
              <a:t> pharetra.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DDBB1E-EAE2-4067-9CB5-0F6CF82C1B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en-PH" dirty="0"/>
              <a:t>Integer </a:t>
            </a:r>
            <a:r>
              <a:rPr lang="en-PH" dirty="0" err="1"/>
              <a:t>vestibulum</a:t>
            </a:r>
            <a:r>
              <a:rPr lang="en-PH" dirty="0"/>
              <a:t> </a:t>
            </a:r>
            <a:r>
              <a:rPr lang="en-PH" dirty="0" err="1"/>
              <a:t>ultricies</a:t>
            </a:r>
            <a:r>
              <a:rPr lang="en-PH" dirty="0"/>
              <a:t> </a:t>
            </a:r>
            <a:r>
              <a:rPr lang="en-PH" dirty="0" err="1"/>
              <a:t>quam</a:t>
            </a:r>
            <a:r>
              <a:rPr lang="en-PH" dirty="0"/>
              <a:t>. Nunc </a:t>
            </a:r>
            <a:r>
              <a:rPr lang="en-PH" dirty="0" err="1"/>
              <a:t>ornare</a:t>
            </a:r>
            <a:r>
              <a:rPr lang="en-PH" dirty="0"/>
              <a:t> </a:t>
            </a:r>
            <a:r>
              <a:rPr lang="en-PH" dirty="0" err="1"/>
              <a:t>metus</a:t>
            </a:r>
            <a:r>
              <a:rPr lang="en-PH" dirty="0"/>
              <a:t> </a:t>
            </a:r>
            <a:r>
              <a:rPr lang="en-PH" dirty="0" err="1"/>
              <a:t>nec</a:t>
            </a:r>
            <a:r>
              <a:rPr lang="en-PH" dirty="0"/>
              <a:t> </a:t>
            </a:r>
            <a:r>
              <a:rPr lang="en-PH" dirty="0" err="1"/>
              <a:t>nunc</a:t>
            </a:r>
            <a:r>
              <a:rPr lang="en-PH" dirty="0"/>
              <a:t> </a:t>
            </a:r>
            <a:r>
              <a:rPr lang="en-PH" dirty="0" err="1"/>
              <a:t>rutrum</a:t>
            </a:r>
            <a:r>
              <a:rPr lang="en-PH" dirty="0"/>
              <a:t> </a:t>
            </a:r>
            <a:r>
              <a:rPr lang="en-PH" dirty="0" err="1"/>
              <a:t>malesuada</a:t>
            </a:r>
            <a:r>
              <a:rPr lang="en-PH" dirty="0"/>
              <a:t> non sit </a:t>
            </a:r>
            <a:r>
              <a:rPr lang="en-PH" dirty="0" err="1"/>
              <a:t>amet</a:t>
            </a:r>
            <a:r>
              <a:rPr lang="en-PH" dirty="0"/>
              <a:t> </a:t>
            </a:r>
            <a:r>
              <a:rPr lang="en-PH" dirty="0" err="1"/>
              <a:t>purus</a:t>
            </a:r>
            <a:r>
              <a:rPr lang="en-PH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314757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29E4946-6CE8-D14E-818D-7FD0FE5B5D0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502" b="34502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778EAF3-13FD-4F05-89A0-5AF4ED0C9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Header, Photo &amp; Content Slide</a:t>
            </a:r>
            <a:endParaRPr lang="en-PH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CB0639-A91E-41C3-B915-AC41F6BD7DA3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n-PH" dirty="0" err="1"/>
              <a:t>Curabitur</a:t>
            </a:r>
            <a:r>
              <a:rPr lang="en-PH" dirty="0"/>
              <a:t> </a:t>
            </a:r>
            <a:r>
              <a:rPr lang="en-PH" dirty="0" err="1"/>
              <a:t>commodo</a:t>
            </a:r>
            <a:r>
              <a:rPr lang="en-PH" dirty="0"/>
              <a:t> </a:t>
            </a:r>
            <a:r>
              <a:rPr lang="en-PH" dirty="0" err="1"/>
              <a:t>tincidunt</a:t>
            </a:r>
            <a:r>
              <a:rPr lang="en-PH" dirty="0"/>
              <a:t> </a:t>
            </a:r>
            <a:r>
              <a:rPr lang="en-PH" dirty="0" err="1"/>
              <a:t>felis</a:t>
            </a:r>
            <a:r>
              <a:rPr lang="en-PH" dirty="0"/>
              <a:t> </a:t>
            </a:r>
            <a:r>
              <a:rPr lang="en-PH" dirty="0" err="1"/>
              <a:t>nec</a:t>
            </a:r>
            <a:r>
              <a:rPr lang="en-PH" dirty="0"/>
              <a:t> </a:t>
            </a:r>
            <a:r>
              <a:rPr lang="en-PH" dirty="0" err="1"/>
              <a:t>faucibus</a:t>
            </a:r>
            <a:r>
              <a:rPr lang="en-PH" dirty="0"/>
              <a:t>. </a:t>
            </a:r>
            <a:r>
              <a:rPr lang="en-PH" dirty="0" err="1"/>
              <a:t>Praesent</a:t>
            </a:r>
            <a:r>
              <a:rPr lang="en-PH" dirty="0"/>
              <a:t> </a:t>
            </a:r>
            <a:r>
              <a:rPr lang="en-PH" dirty="0" err="1"/>
              <a:t>congue</a:t>
            </a:r>
            <a:r>
              <a:rPr lang="en-PH" dirty="0"/>
              <a:t> a </a:t>
            </a:r>
            <a:r>
              <a:rPr lang="en-PH" dirty="0" err="1"/>
              <a:t>erat</a:t>
            </a:r>
            <a:r>
              <a:rPr lang="en-PH" dirty="0"/>
              <a:t> sit </a:t>
            </a:r>
            <a:r>
              <a:rPr lang="en-PH" dirty="0" err="1"/>
              <a:t>amet</a:t>
            </a:r>
            <a:r>
              <a:rPr lang="en-PH" dirty="0"/>
              <a:t> </a:t>
            </a:r>
            <a:r>
              <a:rPr lang="en-PH" dirty="0" err="1"/>
              <a:t>suscipit</a:t>
            </a:r>
            <a:r>
              <a:rPr lang="en-PH" dirty="0"/>
              <a:t>. </a:t>
            </a:r>
            <a:r>
              <a:rPr lang="en-PH" dirty="0" err="1"/>
              <a:t>Mauris</a:t>
            </a:r>
            <a:r>
              <a:rPr lang="en-PH" dirty="0"/>
              <a:t> </a:t>
            </a:r>
            <a:r>
              <a:rPr lang="en-PH" dirty="0" err="1"/>
              <a:t>hendrerit</a:t>
            </a:r>
            <a:r>
              <a:rPr lang="en-PH" dirty="0"/>
              <a:t> </a:t>
            </a:r>
            <a:r>
              <a:rPr lang="en-PH" dirty="0" err="1"/>
              <a:t>egestas</a:t>
            </a:r>
            <a:r>
              <a:rPr lang="en-PH" dirty="0"/>
              <a:t> </a:t>
            </a:r>
            <a:r>
              <a:rPr lang="en-PH" dirty="0" err="1"/>
              <a:t>tortor</a:t>
            </a:r>
            <a:r>
              <a:rPr lang="en-PH" dirty="0"/>
              <a:t> et </a:t>
            </a:r>
            <a:r>
              <a:rPr lang="en-PH" dirty="0" err="1"/>
              <a:t>fermentum</a:t>
            </a:r>
            <a:r>
              <a:rPr lang="en-PH" dirty="0"/>
              <a:t>. Integer </a:t>
            </a:r>
            <a:r>
              <a:rPr lang="en-PH" dirty="0" err="1"/>
              <a:t>auctor</a:t>
            </a:r>
            <a:r>
              <a:rPr lang="en-PH" dirty="0"/>
              <a:t> </a:t>
            </a:r>
            <a:r>
              <a:rPr lang="en-PH" dirty="0" err="1"/>
              <a:t>felis</a:t>
            </a:r>
            <a:r>
              <a:rPr lang="en-PH" dirty="0"/>
              <a:t> </a:t>
            </a:r>
            <a:r>
              <a:rPr lang="en-PH" dirty="0" err="1"/>
              <a:t>quis</a:t>
            </a:r>
            <a:r>
              <a:rPr lang="en-PH" dirty="0"/>
              <a:t> nisi pulvinar </a:t>
            </a:r>
            <a:r>
              <a:rPr lang="en-PH" dirty="0" err="1"/>
              <a:t>rutrum</a:t>
            </a:r>
            <a:r>
              <a:rPr lang="en-PH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602571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BEF978-EDBE-4E1A-BD84-840D34A99B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PH" b="0" dirty="0"/>
              <a:t>Integer </a:t>
            </a:r>
            <a:r>
              <a:rPr lang="en-PH" b="0" dirty="0" err="1"/>
              <a:t>scelerisque</a:t>
            </a:r>
            <a:endParaRPr lang="en-PH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B83FF2-6AC2-4FD7-985B-2620A73FF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Header, Sub-headers &amp; 2-Content Slide</a:t>
            </a:r>
            <a:endParaRPr lang="en-PH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749CDF-A9A2-4DC2-ACDA-08AD9F8FF8E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PH" dirty="0" err="1"/>
              <a:t>Phasellus</a:t>
            </a:r>
            <a:r>
              <a:rPr lang="en-PH" dirty="0"/>
              <a:t> gravida nisi ac </a:t>
            </a:r>
            <a:r>
              <a:rPr lang="en-PH" dirty="0" err="1"/>
              <a:t>sollicitudin</a:t>
            </a:r>
            <a:r>
              <a:rPr lang="en-PH" dirty="0"/>
              <a:t> semper. </a:t>
            </a:r>
            <a:r>
              <a:rPr lang="en-PH" dirty="0" err="1"/>
              <a:t>Ut</a:t>
            </a:r>
            <a:r>
              <a:rPr lang="en-PH" dirty="0"/>
              <a:t> dictum, </a:t>
            </a:r>
            <a:r>
              <a:rPr lang="en-PH" dirty="0" err="1"/>
              <a:t>erat</a:t>
            </a:r>
            <a:r>
              <a:rPr lang="en-PH" dirty="0"/>
              <a:t> </a:t>
            </a:r>
            <a:r>
              <a:rPr lang="en-PH" dirty="0" err="1"/>
              <a:t>pretium</a:t>
            </a:r>
            <a:r>
              <a:rPr lang="en-PH" dirty="0"/>
              <a:t> </a:t>
            </a:r>
            <a:r>
              <a:rPr lang="en-PH" dirty="0" err="1"/>
              <a:t>tristique</a:t>
            </a:r>
            <a:r>
              <a:rPr lang="en-PH" dirty="0"/>
              <a:t> </a:t>
            </a:r>
            <a:r>
              <a:rPr lang="en-PH" dirty="0" err="1"/>
              <a:t>mattis</a:t>
            </a:r>
            <a:r>
              <a:rPr lang="en-PH" dirty="0"/>
              <a:t>, </a:t>
            </a:r>
            <a:r>
              <a:rPr lang="en-PH" dirty="0" err="1"/>
              <a:t>justo</a:t>
            </a:r>
            <a:r>
              <a:rPr lang="en-PH" dirty="0"/>
              <a:t> </a:t>
            </a:r>
            <a:r>
              <a:rPr lang="en-PH" dirty="0" err="1"/>
              <a:t>metus</a:t>
            </a:r>
            <a:r>
              <a:rPr lang="en-PH" dirty="0"/>
              <a:t> </a:t>
            </a:r>
            <a:r>
              <a:rPr lang="en-PH" dirty="0" err="1"/>
              <a:t>scelerisque</a:t>
            </a:r>
            <a:r>
              <a:rPr lang="en-PH" dirty="0"/>
              <a:t> </a:t>
            </a:r>
            <a:r>
              <a:rPr lang="en-PH" dirty="0" err="1"/>
              <a:t>lacus</a:t>
            </a:r>
            <a:r>
              <a:rPr lang="en-PH" dirty="0"/>
              <a:t>, et </a:t>
            </a:r>
            <a:r>
              <a:rPr lang="en-PH" dirty="0" err="1"/>
              <a:t>tempor</a:t>
            </a:r>
            <a:r>
              <a:rPr lang="en-PH" dirty="0"/>
              <a:t> </a:t>
            </a:r>
            <a:r>
              <a:rPr lang="en-PH" dirty="0" err="1"/>
              <a:t>orci</a:t>
            </a:r>
            <a:r>
              <a:rPr lang="en-PH" dirty="0"/>
              <a:t> nisi </a:t>
            </a:r>
            <a:r>
              <a:rPr lang="en-PH" dirty="0" err="1"/>
              <a:t>eu</a:t>
            </a:r>
            <a:r>
              <a:rPr lang="en-PH" dirty="0"/>
              <a:t> ex.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A029DA-3677-43EE-9F86-CC60DB4F60A7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en-PH" b="0" dirty="0"/>
              <a:t>Justo sit </a:t>
            </a:r>
            <a:r>
              <a:rPr lang="en-PH" b="0" dirty="0" err="1"/>
              <a:t>amet</a:t>
            </a:r>
            <a:r>
              <a:rPr lang="en-PH" b="0" dirty="0"/>
              <a:t> </a:t>
            </a:r>
            <a:r>
              <a:rPr lang="en-PH" b="0" dirty="0" err="1"/>
              <a:t>mollis</a:t>
            </a:r>
            <a:r>
              <a:rPr lang="en-PH" b="0" dirty="0"/>
              <a:t> </a:t>
            </a:r>
            <a:r>
              <a:rPr lang="en-PH" b="0" dirty="0" err="1"/>
              <a:t>ultrices</a:t>
            </a:r>
            <a:endParaRPr lang="en-PH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70D7A85-A4B8-4A62-BE37-62AC931AEBCB}"/>
              </a:ext>
            </a:extLst>
          </p:cNvPr>
          <p:cNvSpPr>
            <a:spLocks noGrp="1"/>
          </p:cNvSpPr>
          <p:nvPr>
            <p:ph idx="12"/>
          </p:nvPr>
        </p:nvSpPr>
        <p:spPr/>
        <p:txBody>
          <a:bodyPr/>
          <a:lstStyle/>
          <a:p>
            <a:pPr marL="0" indent="0">
              <a:buNone/>
            </a:pPr>
            <a:r>
              <a:rPr lang="en-PH" dirty="0" err="1"/>
              <a:t>Fusce</a:t>
            </a:r>
            <a:r>
              <a:rPr lang="en-PH" dirty="0"/>
              <a:t> </a:t>
            </a:r>
            <a:r>
              <a:rPr lang="en-PH" dirty="0" err="1"/>
              <a:t>rhoncus</a:t>
            </a:r>
            <a:r>
              <a:rPr lang="en-PH" dirty="0"/>
              <a:t> id mi </a:t>
            </a:r>
            <a:r>
              <a:rPr lang="en-PH" dirty="0" err="1"/>
              <a:t>sed</a:t>
            </a:r>
            <a:r>
              <a:rPr lang="en-PH" dirty="0"/>
              <a:t> </a:t>
            </a:r>
            <a:r>
              <a:rPr lang="en-PH" dirty="0" err="1"/>
              <a:t>molestie</a:t>
            </a:r>
            <a:r>
              <a:rPr lang="en-PH" dirty="0"/>
              <a:t>. </a:t>
            </a:r>
            <a:r>
              <a:rPr lang="en-PH" dirty="0" err="1"/>
              <a:t>Nullam</a:t>
            </a:r>
            <a:r>
              <a:rPr lang="en-PH" dirty="0"/>
              <a:t> </a:t>
            </a:r>
            <a:r>
              <a:rPr lang="en-PH" dirty="0" err="1"/>
              <a:t>ut</a:t>
            </a:r>
            <a:r>
              <a:rPr lang="en-PH" dirty="0"/>
              <a:t> libero vitae ex </a:t>
            </a:r>
            <a:r>
              <a:rPr lang="en-PH" dirty="0" err="1"/>
              <a:t>rutrum</a:t>
            </a:r>
            <a:r>
              <a:rPr lang="en-PH" dirty="0"/>
              <a:t> </a:t>
            </a:r>
            <a:r>
              <a:rPr lang="en-PH" dirty="0" err="1"/>
              <a:t>rhoncus</a:t>
            </a:r>
            <a:r>
              <a:rPr lang="en-PH" dirty="0"/>
              <a:t>. </a:t>
            </a:r>
            <a:r>
              <a:rPr lang="en-PH" dirty="0" err="1"/>
              <a:t>Suspendisse</a:t>
            </a:r>
            <a:r>
              <a:rPr lang="en-PH" dirty="0"/>
              <a:t> </a:t>
            </a:r>
            <a:r>
              <a:rPr lang="en-PH" dirty="0" err="1"/>
              <a:t>tincidunt</a:t>
            </a:r>
            <a:r>
              <a:rPr lang="en-PH" dirty="0"/>
              <a:t> </a:t>
            </a:r>
            <a:r>
              <a:rPr lang="en-PH" dirty="0" err="1"/>
              <a:t>malesuada</a:t>
            </a:r>
            <a:r>
              <a:rPr lang="en-PH" dirty="0"/>
              <a:t> </a:t>
            </a:r>
            <a:r>
              <a:rPr lang="en-PH" dirty="0" err="1"/>
              <a:t>sapien</a:t>
            </a:r>
            <a:r>
              <a:rPr lang="en-PH" dirty="0"/>
              <a:t>, vitae </a:t>
            </a:r>
            <a:r>
              <a:rPr lang="en-PH" dirty="0" err="1"/>
              <a:t>pellentesque</a:t>
            </a:r>
            <a:r>
              <a:rPr lang="en-PH" dirty="0"/>
              <a:t> </a:t>
            </a:r>
            <a:r>
              <a:rPr lang="en-PH" dirty="0" err="1"/>
              <a:t>nulla</a:t>
            </a:r>
            <a:r>
              <a:rPr lang="en-PH" dirty="0"/>
              <a:t> </a:t>
            </a:r>
            <a:r>
              <a:rPr lang="en-PH" dirty="0" err="1"/>
              <a:t>blandit</a:t>
            </a:r>
            <a:r>
              <a:rPr lang="en-PH" dirty="0"/>
              <a:t> </a:t>
            </a:r>
            <a:r>
              <a:rPr lang="en-PH" dirty="0" err="1"/>
              <a:t>eu</a:t>
            </a:r>
            <a:r>
              <a:rPr lang="en-PH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62370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D6C93E4-258C-42AF-AC65-23A9EF098F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PH" dirty="0"/>
              <a:t>In </a:t>
            </a:r>
            <a:r>
              <a:rPr lang="en-PH" dirty="0" err="1"/>
              <a:t>sed</a:t>
            </a:r>
            <a:r>
              <a:rPr lang="en-PH" dirty="0"/>
              <a:t> </a:t>
            </a:r>
            <a:r>
              <a:rPr lang="en-PH" dirty="0" err="1"/>
              <a:t>lacus</a:t>
            </a:r>
            <a:r>
              <a:rPr lang="en-PH" dirty="0"/>
              <a:t> sit </a:t>
            </a:r>
            <a:r>
              <a:rPr lang="en-PH" dirty="0" err="1"/>
              <a:t>amet</a:t>
            </a:r>
            <a:r>
              <a:rPr lang="en-PH" dirty="0"/>
              <a:t> </a:t>
            </a:r>
            <a:r>
              <a:rPr lang="en-PH" dirty="0" err="1"/>
              <a:t>purus</a:t>
            </a:r>
            <a:r>
              <a:rPr lang="en-PH" dirty="0"/>
              <a:t> </a:t>
            </a:r>
            <a:r>
              <a:rPr lang="en-PH" dirty="0" err="1"/>
              <a:t>vestibulum</a:t>
            </a:r>
            <a:r>
              <a:rPr lang="en-PH" dirty="0"/>
              <a:t> </a:t>
            </a:r>
            <a:r>
              <a:rPr lang="en-PH" dirty="0" err="1"/>
              <a:t>vulputate</a:t>
            </a:r>
            <a:r>
              <a:rPr lang="en-PH" dirty="0"/>
              <a:t>. </a:t>
            </a:r>
            <a:r>
              <a:rPr lang="en-PH" dirty="0" err="1"/>
              <a:t>Sed</a:t>
            </a:r>
            <a:r>
              <a:rPr lang="en-PH" dirty="0"/>
              <a:t> gravida </a:t>
            </a:r>
            <a:r>
              <a:rPr lang="en-PH" dirty="0" err="1"/>
              <a:t>enim</a:t>
            </a:r>
            <a:r>
              <a:rPr lang="en-PH" dirty="0"/>
              <a:t> ac </a:t>
            </a:r>
            <a:r>
              <a:rPr lang="en-PH" dirty="0" err="1"/>
              <a:t>varius</a:t>
            </a:r>
            <a:r>
              <a:rPr lang="en-PH" dirty="0"/>
              <a:t> </a:t>
            </a:r>
            <a:r>
              <a:rPr lang="en-PH" dirty="0" err="1"/>
              <a:t>blandit</a:t>
            </a:r>
            <a:r>
              <a:rPr lang="en-PH" dirty="0"/>
              <a:t>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A1D6110-2075-45F8-9996-33A4B3C02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Header, Caption &amp; Text Slide</a:t>
            </a:r>
            <a:endParaRPr lang="en-PH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2581B8-BCE5-4729-8799-BC5EA54AA9F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PH" dirty="0" err="1"/>
              <a:t>Ut</a:t>
            </a:r>
            <a:r>
              <a:rPr lang="en-PH" dirty="0"/>
              <a:t> </a:t>
            </a:r>
            <a:r>
              <a:rPr lang="en-PH" dirty="0" err="1"/>
              <a:t>malesuada</a:t>
            </a:r>
            <a:r>
              <a:rPr lang="en-PH" dirty="0"/>
              <a:t> </a:t>
            </a:r>
            <a:r>
              <a:rPr lang="en-PH" dirty="0" err="1"/>
              <a:t>mattis</a:t>
            </a:r>
            <a:r>
              <a:rPr lang="en-PH" dirty="0"/>
              <a:t> </a:t>
            </a:r>
            <a:r>
              <a:rPr lang="en-PH" dirty="0" err="1"/>
              <a:t>sapien</a:t>
            </a:r>
            <a:r>
              <a:rPr lang="en-PH" dirty="0"/>
              <a:t> </a:t>
            </a:r>
            <a:r>
              <a:rPr lang="en-PH" dirty="0" err="1"/>
              <a:t>eu</a:t>
            </a:r>
            <a:r>
              <a:rPr lang="en-PH" dirty="0"/>
              <a:t> </a:t>
            </a:r>
            <a:r>
              <a:rPr lang="en-PH" dirty="0" err="1"/>
              <a:t>blandit</a:t>
            </a:r>
            <a:r>
              <a:rPr lang="en-PH" dirty="0"/>
              <a:t>. Nunc </a:t>
            </a:r>
            <a:r>
              <a:rPr lang="en-PH" dirty="0" err="1"/>
              <a:t>eu</a:t>
            </a:r>
            <a:r>
              <a:rPr lang="en-PH" dirty="0"/>
              <a:t> </a:t>
            </a:r>
            <a:r>
              <a:rPr lang="en-PH" dirty="0" err="1"/>
              <a:t>nulla</a:t>
            </a:r>
            <a:r>
              <a:rPr lang="en-PH" dirty="0"/>
              <a:t> </a:t>
            </a:r>
            <a:r>
              <a:rPr lang="en-PH" dirty="0" err="1"/>
              <a:t>eget</a:t>
            </a:r>
            <a:r>
              <a:rPr lang="en-PH" dirty="0"/>
              <a:t> </a:t>
            </a:r>
            <a:r>
              <a:rPr lang="en-PH" dirty="0" err="1"/>
              <a:t>erat</a:t>
            </a:r>
            <a:r>
              <a:rPr lang="en-PH" dirty="0"/>
              <a:t> </a:t>
            </a:r>
            <a:r>
              <a:rPr lang="en-PH" dirty="0" err="1"/>
              <a:t>pellentesque</a:t>
            </a:r>
            <a:r>
              <a:rPr lang="en-PH" dirty="0"/>
              <a:t> </a:t>
            </a:r>
            <a:r>
              <a:rPr lang="en-PH" dirty="0" err="1"/>
              <a:t>auctor</a:t>
            </a:r>
            <a:r>
              <a:rPr lang="en-PH" dirty="0"/>
              <a:t>. Duis tempus libero </a:t>
            </a:r>
            <a:r>
              <a:rPr lang="en-PH" dirty="0" err="1"/>
              <a:t>tellus</a:t>
            </a:r>
            <a:r>
              <a:rPr lang="en-PH" dirty="0"/>
              <a:t>, a </a:t>
            </a:r>
            <a:r>
              <a:rPr lang="en-PH" dirty="0" err="1"/>
              <a:t>placerat</a:t>
            </a:r>
            <a:r>
              <a:rPr lang="en-PH" dirty="0"/>
              <a:t> </a:t>
            </a:r>
            <a:r>
              <a:rPr lang="en-PH" dirty="0" err="1"/>
              <a:t>turpis</a:t>
            </a:r>
            <a:r>
              <a:rPr lang="en-PH" dirty="0"/>
              <a:t> </a:t>
            </a:r>
            <a:r>
              <a:rPr lang="en-PH" dirty="0" err="1"/>
              <a:t>vehicula</a:t>
            </a:r>
            <a:r>
              <a:rPr lang="en-PH" dirty="0"/>
              <a:t> et. </a:t>
            </a:r>
            <a:r>
              <a:rPr lang="en-PH" dirty="0" err="1"/>
              <a:t>Pellentesque</a:t>
            </a:r>
            <a:r>
              <a:rPr lang="en-PH" dirty="0"/>
              <a:t> </a:t>
            </a:r>
            <a:r>
              <a:rPr lang="en-PH" dirty="0" err="1"/>
              <a:t>nec</a:t>
            </a:r>
            <a:r>
              <a:rPr lang="en-PH" dirty="0"/>
              <a:t> </a:t>
            </a:r>
            <a:r>
              <a:rPr lang="en-PH" dirty="0" err="1"/>
              <a:t>vehicula</a:t>
            </a:r>
            <a:r>
              <a:rPr lang="en-PH" dirty="0"/>
              <a:t> </a:t>
            </a:r>
            <a:r>
              <a:rPr lang="en-PH" dirty="0" err="1"/>
              <a:t>urna</a:t>
            </a:r>
            <a:r>
              <a:rPr lang="en-PH" dirty="0"/>
              <a:t>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0A2877E-78E7-C84F-BF1B-556DA5159668}"/>
              </a:ext>
            </a:extLst>
          </p:cNvPr>
          <p:cNvSpPr>
            <a:spLocks noGrp="1"/>
          </p:cNvSpPr>
          <p:nvPr>
            <p:ph type="body" sz="half" idx="11"/>
          </p:nvPr>
        </p:nvSpPr>
        <p:spPr/>
        <p:txBody>
          <a:bodyPr/>
          <a:lstStyle/>
          <a:p>
            <a:r>
              <a:rPr lang="en-PH" dirty="0" err="1"/>
              <a:t>Pellentesque</a:t>
            </a:r>
            <a:r>
              <a:rPr lang="en-PH" dirty="0"/>
              <a:t> </a:t>
            </a:r>
            <a:r>
              <a:rPr lang="en-PH" dirty="0" err="1"/>
              <a:t>nec</a:t>
            </a:r>
            <a:r>
              <a:rPr lang="en-PH" dirty="0"/>
              <a:t> </a:t>
            </a:r>
            <a:r>
              <a:rPr lang="en-PH" dirty="0" err="1"/>
              <a:t>vehicula</a:t>
            </a:r>
            <a:r>
              <a:rPr lang="en-PH" dirty="0"/>
              <a:t> </a:t>
            </a:r>
            <a:r>
              <a:rPr lang="en-PH" dirty="0" err="1"/>
              <a:t>urna</a:t>
            </a:r>
            <a:r>
              <a:rPr lang="en-PH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9582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1C7C0-4357-4C75-AE97-BC05EED264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Header, Caption &amp; Photo Slide</a:t>
            </a:r>
            <a:endParaRPr lang="en-PH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5535F129-167C-BF48-BEB7-797A8988458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2" r="8302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DB9311-1553-4FC4-94AF-D1FBEE6400D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PH" dirty="0" err="1"/>
              <a:t>Sed</a:t>
            </a:r>
            <a:r>
              <a:rPr lang="en-PH" dirty="0"/>
              <a:t> </a:t>
            </a:r>
            <a:r>
              <a:rPr lang="en-PH" dirty="0" err="1"/>
              <a:t>rhoncus</a:t>
            </a:r>
            <a:r>
              <a:rPr lang="en-PH" dirty="0"/>
              <a:t> </a:t>
            </a:r>
            <a:r>
              <a:rPr lang="en-PH" dirty="0" err="1"/>
              <a:t>odio</a:t>
            </a:r>
            <a:r>
              <a:rPr lang="en-PH" dirty="0"/>
              <a:t> </a:t>
            </a:r>
            <a:r>
              <a:rPr lang="en-PH" dirty="0" err="1"/>
              <a:t>vel</a:t>
            </a:r>
            <a:r>
              <a:rPr lang="en-PH" dirty="0"/>
              <a:t> </a:t>
            </a:r>
            <a:r>
              <a:rPr lang="en-PH" dirty="0" err="1"/>
              <a:t>mauris</a:t>
            </a:r>
            <a:r>
              <a:rPr lang="en-PH" dirty="0"/>
              <a:t> </a:t>
            </a:r>
            <a:r>
              <a:rPr lang="en-PH" dirty="0" err="1"/>
              <a:t>ultrices</a:t>
            </a:r>
            <a:r>
              <a:rPr lang="en-PH" dirty="0"/>
              <a:t> </a:t>
            </a:r>
            <a:r>
              <a:rPr lang="en-PH" dirty="0" err="1"/>
              <a:t>vestibulum</a:t>
            </a:r>
            <a:r>
              <a:rPr lang="en-PH" dirty="0"/>
              <a:t>. </a:t>
            </a:r>
            <a:r>
              <a:rPr lang="en-PH" dirty="0" err="1"/>
              <a:t>Vestibulum</a:t>
            </a:r>
            <a:r>
              <a:rPr lang="en-PH" dirty="0"/>
              <a:t> ante ipsum </a:t>
            </a:r>
            <a:r>
              <a:rPr lang="en-PH" dirty="0" err="1"/>
              <a:t>primis</a:t>
            </a:r>
            <a:r>
              <a:rPr lang="en-PH" dirty="0"/>
              <a:t> in </a:t>
            </a:r>
            <a:r>
              <a:rPr lang="en-PH" dirty="0" err="1"/>
              <a:t>faucibus</a:t>
            </a:r>
            <a:r>
              <a:rPr lang="en-PH" dirty="0"/>
              <a:t> </a:t>
            </a:r>
            <a:r>
              <a:rPr lang="en-PH" dirty="0" err="1"/>
              <a:t>orci</a:t>
            </a:r>
            <a:r>
              <a:rPr lang="en-PH" dirty="0"/>
              <a:t> </a:t>
            </a:r>
            <a:r>
              <a:rPr lang="en-PH" dirty="0" err="1"/>
              <a:t>luctus</a:t>
            </a:r>
            <a:r>
              <a:rPr lang="en-PH" dirty="0"/>
              <a:t> et </a:t>
            </a:r>
            <a:r>
              <a:rPr lang="en-PH" dirty="0" err="1"/>
              <a:t>ultrices</a:t>
            </a:r>
            <a:r>
              <a:rPr lang="en-PH" dirty="0"/>
              <a:t> </a:t>
            </a:r>
            <a:r>
              <a:rPr lang="en-PH" dirty="0" err="1"/>
              <a:t>posuere</a:t>
            </a:r>
            <a:r>
              <a:rPr lang="en-PH" dirty="0"/>
              <a:t> </a:t>
            </a:r>
            <a:r>
              <a:rPr lang="en-PH" dirty="0" err="1"/>
              <a:t>cubilia</a:t>
            </a:r>
            <a:r>
              <a:rPr lang="en-PH" dirty="0"/>
              <a:t> </a:t>
            </a:r>
            <a:r>
              <a:rPr lang="en-PH" dirty="0" err="1"/>
              <a:t>Curae</a:t>
            </a:r>
            <a:r>
              <a:rPr lang="en-PH" dirty="0"/>
              <a:t>; Nunc </a:t>
            </a:r>
            <a:r>
              <a:rPr lang="en-PH" dirty="0" err="1"/>
              <a:t>congue</a:t>
            </a:r>
            <a:r>
              <a:rPr lang="en-PH" dirty="0"/>
              <a:t> maximus dolor, </a:t>
            </a:r>
            <a:r>
              <a:rPr lang="en-PH" dirty="0" err="1"/>
              <a:t>nec</a:t>
            </a:r>
            <a:r>
              <a:rPr lang="en-PH" dirty="0"/>
              <a:t> </a:t>
            </a:r>
            <a:r>
              <a:rPr lang="en-PH" dirty="0" err="1"/>
              <a:t>tristique</a:t>
            </a:r>
            <a:r>
              <a:rPr lang="en-PH" dirty="0"/>
              <a:t> </a:t>
            </a:r>
            <a:r>
              <a:rPr lang="en-PH" dirty="0" err="1"/>
              <a:t>orci</a:t>
            </a:r>
            <a:r>
              <a:rPr lang="en-PH" dirty="0"/>
              <a:t> </a:t>
            </a:r>
            <a:r>
              <a:rPr lang="en-PH" dirty="0" err="1"/>
              <a:t>facilisis</a:t>
            </a:r>
            <a:r>
              <a:rPr lang="en-PH" dirty="0"/>
              <a:t> id.</a:t>
            </a:r>
          </a:p>
        </p:txBody>
      </p:sp>
    </p:spTree>
    <p:extLst>
      <p:ext uri="{BB962C8B-B14F-4D97-AF65-F5344CB8AC3E}">
        <p14:creationId xmlns:p14="http://schemas.microsoft.com/office/powerpoint/2010/main" val="1742791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Placeholder 4">
            <a:extLst>
              <a:ext uri="{FF2B5EF4-FFF2-40B4-BE49-F238E27FC236}">
                <a16:creationId xmlns:a16="http://schemas.microsoft.com/office/drawing/2014/main" id="{D0034258-FF2D-1548-8E51-AF44C241D475}"/>
              </a:ext>
            </a:extLst>
          </p:cNvPr>
          <p:cNvGraphicFramePr>
            <a:graphicFrameLocks noGrp="1"/>
          </p:cNvGraphicFramePr>
          <p:nvPr>
            <p:ph type="chart" sz="quarter" idx="10"/>
            <p:extLst/>
          </p:nvPr>
        </p:nvGraphicFramePr>
        <p:xfrm>
          <a:off x="173038" y="217488"/>
          <a:ext cx="8245475" cy="6423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68D56D80-FC3A-43E8-9E90-798F30EC0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Header, Caption &amp; Chart Slide</a:t>
            </a:r>
            <a:endParaRPr lang="en-PH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1CE0A7-9FD4-4563-82FF-DBB463A8739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PH" dirty="0" err="1"/>
              <a:t>Mauris</a:t>
            </a:r>
            <a:r>
              <a:rPr lang="en-PH" dirty="0"/>
              <a:t> </a:t>
            </a:r>
            <a:r>
              <a:rPr lang="en-PH" dirty="0" err="1"/>
              <a:t>ornare</a:t>
            </a:r>
            <a:r>
              <a:rPr lang="en-PH" dirty="0"/>
              <a:t> </a:t>
            </a:r>
            <a:r>
              <a:rPr lang="en-PH" dirty="0" err="1"/>
              <a:t>turpis</a:t>
            </a:r>
            <a:r>
              <a:rPr lang="en-PH" dirty="0"/>
              <a:t> non </a:t>
            </a:r>
            <a:r>
              <a:rPr lang="en-PH" dirty="0" err="1"/>
              <a:t>purus</a:t>
            </a:r>
            <a:r>
              <a:rPr lang="en-PH" dirty="0"/>
              <a:t> </a:t>
            </a:r>
            <a:r>
              <a:rPr lang="en-PH" dirty="0" err="1"/>
              <a:t>ullamcorper</a:t>
            </a:r>
            <a:r>
              <a:rPr lang="en-PH" dirty="0"/>
              <a:t> </a:t>
            </a:r>
            <a:r>
              <a:rPr lang="en-PH" dirty="0" err="1"/>
              <a:t>pretium</a:t>
            </a:r>
            <a:r>
              <a:rPr lang="en-PH" dirty="0"/>
              <a:t>. In sit </a:t>
            </a:r>
            <a:r>
              <a:rPr lang="en-PH" dirty="0" err="1"/>
              <a:t>amet</a:t>
            </a:r>
            <a:r>
              <a:rPr lang="en-PH" dirty="0"/>
              <a:t> convallis nisi, </a:t>
            </a:r>
            <a:r>
              <a:rPr lang="en-PH" dirty="0" err="1"/>
              <a:t>eu</a:t>
            </a:r>
            <a:r>
              <a:rPr lang="en-PH" dirty="0"/>
              <a:t> </a:t>
            </a:r>
            <a:r>
              <a:rPr lang="en-PH" dirty="0" err="1"/>
              <a:t>elementum</a:t>
            </a:r>
            <a:r>
              <a:rPr lang="en-PH" dirty="0"/>
              <a:t> </a:t>
            </a:r>
            <a:r>
              <a:rPr lang="en-PH" dirty="0" err="1"/>
              <a:t>justo</a:t>
            </a:r>
            <a:r>
              <a:rPr lang="en-PH" dirty="0"/>
              <a:t>. </a:t>
            </a:r>
            <a:r>
              <a:rPr lang="en-PH" dirty="0" err="1"/>
              <a:t>Fusce</a:t>
            </a:r>
            <a:r>
              <a:rPr lang="en-PH" dirty="0"/>
              <a:t> in </a:t>
            </a:r>
            <a:r>
              <a:rPr lang="en-PH" dirty="0" err="1"/>
              <a:t>eleifend</a:t>
            </a:r>
            <a:r>
              <a:rPr lang="en-PH" dirty="0"/>
              <a:t> sem.</a:t>
            </a:r>
          </a:p>
        </p:txBody>
      </p:sp>
    </p:spTree>
    <p:extLst>
      <p:ext uri="{BB962C8B-B14F-4D97-AF65-F5344CB8AC3E}">
        <p14:creationId xmlns:p14="http://schemas.microsoft.com/office/powerpoint/2010/main" val="17549506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Header, Caption &amp; Table Slide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PH" dirty="0" err="1"/>
              <a:t>Fusce</a:t>
            </a:r>
            <a:r>
              <a:rPr lang="en-PH" dirty="0"/>
              <a:t> </a:t>
            </a:r>
            <a:r>
              <a:rPr lang="en-PH" dirty="0" err="1"/>
              <a:t>rhoncus</a:t>
            </a:r>
            <a:r>
              <a:rPr lang="en-PH" dirty="0"/>
              <a:t> id mi </a:t>
            </a:r>
            <a:r>
              <a:rPr lang="en-PH" dirty="0" err="1"/>
              <a:t>sed</a:t>
            </a:r>
            <a:r>
              <a:rPr lang="en-PH" dirty="0"/>
              <a:t> </a:t>
            </a:r>
            <a:r>
              <a:rPr lang="en-PH" dirty="0" err="1"/>
              <a:t>molestie</a:t>
            </a:r>
            <a:r>
              <a:rPr lang="en-PH" dirty="0"/>
              <a:t>. </a:t>
            </a:r>
            <a:r>
              <a:rPr lang="en-PH" dirty="0" err="1"/>
              <a:t>Nullam</a:t>
            </a:r>
            <a:r>
              <a:rPr lang="en-PH" dirty="0"/>
              <a:t> </a:t>
            </a:r>
            <a:r>
              <a:rPr lang="en-PH" dirty="0" err="1"/>
              <a:t>ut</a:t>
            </a:r>
            <a:r>
              <a:rPr lang="en-PH" dirty="0"/>
              <a:t> libero vitae ex </a:t>
            </a:r>
            <a:r>
              <a:rPr lang="en-PH" dirty="0" err="1"/>
              <a:t>rutrum</a:t>
            </a:r>
            <a:r>
              <a:rPr lang="en-PH" dirty="0"/>
              <a:t> </a:t>
            </a:r>
            <a:r>
              <a:rPr lang="en-PH" dirty="0" err="1"/>
              <a:t>rhoncus</a:t>
            </a:r>
            <a:r>
              <a:rPr lang="en-PH" dirty="0"/>
              <a:t>. </a:t>
            </a:r>
            <a:r>
              <a:rPr lang="en-PH" dirty="0" err="1"/>
              <a:t>Suspendisse</a:t>
            </a:r>
            <a:r>
              <a:rPr lang="en-PH" dirty="0"/>
              <a:t> </a:t>
            </a:r>
            <a:r>
              <a:rPr lang="en-PH" dirty="0" err="1"/>
              <a:t>tincidunt</a:t>
            </a:r>
            <a:r>
              <a:rPr lang="en-PH" dirty="0"/>
              <a:t> </a:t>
            </a:r>
            <a:r>
              <a:rPr lang="en-PH" dirty="0" err="1"/>
              <a:t>malesuada</a:t>
            </a:r>
            <a:r>
              <a:rPr lang="en-PH" dirty="0"/>
              <a:t> </a:t>
            </a:r>
            <a:r>
              <a:rPr lang="en-PH" dirty="0" err="1"/>
              <a:t>sapien</a:t>
            </a:r>
            <a:r>
              <a:rPr lang="en-PH" dirty="0"/>
              <a:t>, vitae </a:t>
            </a:r>
            <a:r>
              <a:rPr lang="en-PH" dirty="0" err="1"/>
              <a:t>pellentesque</a:t>
            </a:r>
            <a:r>
              <a:rPr lang="en-PH" dirty="0"/>
              <a:t> </a:t>
            </a:r>
            <a:r>
              <a:rPr lang="en-PH" dirty="0" err="1"/>
              <a:t>nulla</a:t>
            </a:r>
            <a:r>
              <a:rPr lang="en-PH" dirty="0"/>
              <a:t> </a:t>
            </a:r>
            <a:r>
              <a:rPr lang="en-PH" dirty="0" err="1"/>
              <a:t>blandit</a:t>
            </a:r>
            <a:r>
              <a:rPr lang="en-PH" dirty="0"/>
              <a:t> </a:t>
            </a:r>
            <a:r>
              <a:rPr lang="en-PH" dirty="0" err="1"/>
              <a:t>eu</a:t>
            </a:r>
            <a:r>
              <a:rPr lang="en-PH" dirty="0"/>
              <a:t>.</a:t>
            </a:r>
          </a:p>
        </p:txBody>
      </p:sp>
      <p:graphicFrame>
        <p:nvGraphicFramePr>
          <p:cNvPr id="8" name="Table Placeholder 7">
            <a:extLst>
              <a:ext uri="{FF2B5EF4-FFF2-40B4-BE49-F238E27FC236}">
                <a16:creationId xmlns:a16="http://schemas.microsoft.com/office/drawing/2014/main" id="{F7E6401E-FCCA-C142-95E5-7E3807554F28}"/>
              </a:ext>
            </a:extLst>
          </p:cNvPr>
          <p:cNvGraphicFramePr>
            <a:graphicFrameLocks noGrp="1"/>
          </p:cNvGraphicFramePr>
          <p:nvPr>
            <p:ph type="tbl" sz="quarter" idx="10"/>
            <p:extLst>
              <p:ext uri="{D42A27DB-BD31-4B8C-83A1-F6EECF244321}">
                <p14:modId xmlns:p14="http://schemas.microsoft.com/office/powerpoint/2010/main" val="2414812320"/>
              </p:ext>
            </p:extLst>
          </p:nvPr>
        </p:nvGraphicFramePr>
        <p:xfrm>
          <a:off x="187325" y="1589088"/>
          <a:ext cx="11817352" cy="482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7169">
                  <a:extLst>
                    <a:ext uri="{9D8B030D-6E8A-4147-A177-3AD203B41FA5}">
                      <a16:colId xmlns:a16="http://schemas.microsoft.com/office/drawing/2014/main" val="228004926"/>
                    </a:ext>
                  </a:extLst>
                </a:gridCol>
                <a:gridCol w="1477169">
                  <a:extLst>
                    <a:ext uri="{9D8B030D-6E8A-4147-A177-3AD203B41FA5}">
                      <a16:colId xmlns:a16="http://schemas.microsoft.com/office/drawing/2014/main" val="105314926"/>
                    </a:ext>
                  </a:extLst>
                </a:gridCol>
                <a:gridCol w="1477169">
                  <a:extLst>
                    <a:ext uri="{9D8B030D-6E8A-4147-A177-3AD203B41FA5}">
                      <a16:colId xmlns:a16="http://schemas.microsoft.com/office/drawing/2014/main" val="3379075394"/>
                    </a:ext>
                  </a:extLst>
                </a:gridCol>
                <a:gridCol w="1477169">
                  <a:extLst>
                    <a:ext uri="{9D8B030D-6E8A-4147-A177-3AD203B41FA5}">
                      <a16:colId xmlns:a16="http://schemas.microsoft.com/office/drawing/2014/main" val="3776623647"/>
                    </a:ext>
                  </a:extLst>
                </a:gridCol>
                <a:gridCol w="1477169">
                  <a:extLst>
                    <a:ext uri="{9D8B030D-6E8A-4147-A177-3AD203B41FA5}">
                      <a16:colId xmlns:a16="http://schemas.microsoft.com/office/drawing/2014/main" val="2089464722"/>
                    </a:ext>
                  </a:extLst>
                </a:gridCol>
                <a:gridCol w="1477169">
                  <a:extLst>
                    <a:ext uri="{9D8B030D-6E8A-4147-A177-3AD203B41FA5}">
                      <a16:colId xmlns:a16="http://schemas.microsoft.com/office/drawing/2014/main" val="57390204"/>
                    </a:ext>
                  </a:extLst>
                </a:gridCol>
                <a:gridCol w="1477169">
                  <a:extLst>
                    <a:ext uri="{9D8B030D-6E8A-4147-A177-3AD203B41FA5}">
                      <a16:colId xmlns:a16="http://schemas.microsoft.com/office/drawing/2014/main" val="3505446823"/>
                    </a:ext>
                  </a:extLst>
                </a:gridCol>
                <a:gridCol w="1477169">
                  <a:extLst>
                    <a:ext uri="{9D8B030D-6E8A-4147-A177-3AD203B41FA5}">
                      <a16:colId xmlns:a16="http://schemas.microsoft.com/office/drawing/2014/main" val="33084727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977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49421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00395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90752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59390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85432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49341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23734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532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06971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40756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91634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06276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4601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LIENT6786 9">
      <a:dk1>
        <a:srgbClr val="424242"/>
      </a:dk1>
      <a:lt1>
        <a:srgbClr val="FFFFFF"/>
      </a:lt1>
      <a:dk2>
        <a:srgbClr val="D5D5D5"/>
      </a:dk2>
      <a:lt2>
        <a:srgbClr val="FEFFFF"/>
      </a:lt2>
      <a:accent1>
        <a:srgbClr val="82B2B9"/>
      </a:accent1>
      <a:accent2>
        <a:srgbClr val="879B9B"/>
      </a:accent2>
      <a:accent3>
        <a:srgbClr val="A6B3B4"/>
      </a:accent3>
      <a:accent4>
        <a:srgbClr val="CFD7D7"/>
      </a:accent4>
      <a:accent5>
        <a:srgbClr val="81B2BA"/>
      </a:accent5>
      <a:accent6>
        <a:srgbClr val="879B9A"/>
      </a:accent6>
      <a:hlink>
        <a:srgbClr val="82B2B9"/>
      </a:hlink>
      <a:folHlink>
        <a:srgbClr val="82B2B9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" id="{2C690204-E41F-AB4E-8067-ED9D5B15C587}" vid="{65D331E4-E4FD-8842-9498-0058CAE2DB9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</TotalTime>
  <Words>439</Words>
  <Application>Microsoft Macintosh PowerPoint</Application>
  <PresentationFormat>Widescreen</PresentationFormat>
  <Paragraphs>43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Cambria</vt:lpstr>
      <vt:lpstr>Calibri</vt:lpstr>
      <vt:lpstr>Arial</vt:lpstr>
      <vt:lpstr>Office Theme</vt:lpstr>
      <vt:lpstr>Title Slide</vt:lpstr>
      <vt:lpstr>Section Slide</vt:lpstr>
      <vt:lpstr>Header, Caption &amp; Content Slide</vt:lpstr>
      <vt:lpstr>Header, Photo &amp; Content Slide</vt:lpstr>
      <vt:lpstr>Header, Sub-headers &amp; 2-Content Slide</vt:lpstr>
      <vt:lpstr>Header, Caption &amp; Text Slide</vt:lpstr>
      <vt:lpstr>Header, Caption &amp; Photo Slide</vt:lpstr>
      <vt:lpstr>Header, Caption &amp; Chart Slide</vt:lpstr>
      <vt:lpstr>Header, Caption &amp; Table Slide</vt:lpstr>
      <vt:lpstr>Header, Caption &amp; SmartArt Slide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Slide</dc:title>
  <dc:creator>Microsoft Office User</dc:creator>
  <cp:lastModifiedBy>Microsoft Office User</cp:lastModifiedBy>
  <cp:revision>2</cp:revision>
  <dcterms:created xsi:type="dcterms:W3CDTF">2019-07-26T12:48:47Z</dcterms:created>
  <dcterms:modified xsi:type="dcterms:W3CDTF">2019-07-26T13:12:05Z</dcterms:modified>
</cp:coreProperties>
</file>